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3" r:id="rId4"/>
    <p:sldId id="265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67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804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8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ec-24-0025-00-00EC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25&amp;is_group=0000&amp;is_year=2024" TargetMode="External"/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7" Type="http://schemas.openxmlformats.org/officeDocument/2006/relationships/hyperlink" Target="https://mentor.ieee.org/802.18/documents?is_dcn=27&amp;is_group=0000&amp;is_year=202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24&amp;is_group=0000&amp;is_year=2024" TargetMode="External"/><Relationship Id="rId5" Type="http://schemas.openxmlformats.org/officeDocument/2006/relationships/hyperlink" Target="https://mentor.ieee.org/802.18/documents?is_dcn=22&amp;is_group=0000&amp;is_year=2024" TargetMode="External"/><Relationship Id="rId4" Type="http://schemas.openxmlformats.org/officeDocument/2006/relationships/hyperlink" Target="https://mentor.ieee.org/802.18/documents?is_dcn=23&amp;is_group=0000&amp;is_year=2024" TargetMode="Externa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Regulatory Closing Report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for 2024 March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Agenda items covered </a:t>
            </a:r>
            <a:r>
              <a:rPr lang="en-US" sz="2800" dirty="0" smtClean="0">
                <a:solidFill>
                  <a:srgbClr val="0070C0"/>
                </a:solidFill>
              </a:rPr>
              <a:t>in the March </a:t>
            </a:r>
            <a:r>
              <a:rPr lang="en-US" sz="2800" smtClean="0">
                <a:solidFill>
                  <a:srgbClr val="0070C0"/>
                </a:solidFill>
              </a:rPr>
              <a:t>2024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20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</a:t>
            </a:r>
            <a:r>
              <a:rPr lang="en-US" altLang="en-US" sz="2200" dirty="0">
                <a:cs typeface="Arial" panose="020B0604020202020204" pitchFamily="34" charset="0"/>
              </a:rPr>
              <a:t>and </a:t>
            </a:r>
            <a:r>
              <a:rPr lang="en-US" altLang="en-US" sz="2200" dirty="0" smtClean="0">
                <a:cs typeface="Arial" panose="020B0604020202020204" pitchFamily="34" charset="0"/>
              </a:rPr>
              <a:t>approved IEEE 802 LMSC response </a:t>
            </a:r>
            <a:r>
              <a:rPr lang="en-US" altLang="en-US" sz="2200" dirty="0">
                <a:cs typeface="Arial" panose="020B0604020202020204" pitchFamily="34" charset="0"/>
              </a:rPr>
              <a:t>to </a:t>
            </a:r>
            <a:r>
              <a:rPr lang="en-US" altLang="en-US" sz="2200" dirty="0" smtClean="0">
                <a:cs typeface="Arial" panose="020B0604020202020204" pitchFamily="34" charset="0"/>
              </a:rPr>
              <a:t>the following consultation: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dirty="0">
                <a:hlinkClick r:id="rId3"/>
              </a:rPr>
              <a:t>6 GHz Second Further Notice of Proposed </a:t>
            </a:r>
            <a:r>
              <a:rPr lang="en-US" sz="1800" dirty="0" smtClean="0">
                <a:hlinkClick r:id="rId3"/>
              </a:rPr>
              <a:t>Rulemaking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BRAN March 2024 </a:t>
            </a:r>
            <a:r>
              <a:rPr lang="en-US" sz="1800" spc="-5" dirty="0">
                <a:cs typeface="Arial"/>
                <a:hlinkClick r:id="rId4"/>
              </a:rPr>
              <a:t>update</a:t>
            </a:r>
            <a:endParaRPr lang="en-US" sz="1800" spc="-5" dirty="0">
              <a:cs typeface="Arial"/>
            </a:endParaRP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5"/>
              </a:rPr>
              <a:t>Update</a:t>
            </a:r>
            <a:r>
              <a:rPr lang="en-US" sz="1800" spc="-5" dirty="0">
                <a:cs typeface="Arial"/>
              </a:rPr>
              <a:t> on UWB Regulation Framework in Europe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hlinkClick r:id="rId6"/>
              </a:rPr>
              <a:t>Overview</a:t>
            </a:r>
            <a:r>
              <a:rPr lang="en-US" sz="1800" dirty="0"/>
              <a:t> on CEPT ECC Report in PC on OOB limits for VLB RLAN in 6 </a:t>
            </a:r>
            <a:r>
              <a:rPr lang="en-US" sz="1800" dirty="0" smtClean="0"/>
              <a:t>GHz</a:t>
            </a:r>
          </a:p>
          <a:p>
            <a:pPr marR="117475" lvl="1" indent="-2809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Questions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on emission limits for fixed-satellite Services in the bands 19.7 and 21.2 GHz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Heard invited presentation as part of the </a:t>
            </a: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 smtClean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hlinkClick r:id="rId8"/>
              </a:rPr>
              <a:t>Title</a:t>
            </a:r>
            <a:r>
              <a:rPr lang="en-US" sz="1800" dirty="0" smtClean="0"/>
              <a:t>:  </a:t>
            </a:r>
            <a:r>
              <a:rPr lang="en-US" sz="1800" dirty="0"/>
              <a:t>The RSPG Work </a:t>
            </a:r>
            <a:r>
              <a:rPr lang="en-US" sz="1800" dirty="0" err="1"/>
              <a:t>Programme</a:t>
            </a:r>
            <a:r>
              <a:rPr lang="en-US" sz="1800" dirty="0"/>
              <a:t> for 2024-2025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Speaker:  Dr. </a:t>
            </a:r>
            <a:r>
              <a:rPr lang="en-US" sz="1800" dirty="0" err="1"/>
              <a:t>Aleksander</a:t>
            </a:r>
            <a:r>
              <a:rPr lang="en-US" sz="1800" dirty="0"/>
              <a:t> </a:t>
            </a:r>
            <a:r>
              <a:rPr lang="en-US" sz="1800" dirty="0" err="1" smtClean="0"/>
              <a:t>Sołtysik</a:t>
            </a:r>
            <a:r>
              <a:rPr lang="en-US" sz="1800" dirty="0" smtClean="0"/>
              <a:t> (Chair</a:t>
            </a:r>
            <a:r>
              <a:rPr lang="en-US" sz="1800" dirty="0"/>
              <a:t>, European Commission Radio Spectrum Policy </a:t>
            </a:r>
            <a:r>
              <a:rPr lang="en-US" sz="1800" dirty="0" smtClean="0"/>
              <a:t>Group)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Conducted officer </a:t>
            </a:r>
            <a:r>
              <a:rPr lang="en-US" altLang="en-US" sz="2200" dirty="0" smtClean="0">
                <a:cs typeface="Arial" panose="020B0604020202020204" pitchFamily="34" charset="0"/>
              </a:rPr>
              <a:t>election</a:t>
            </a: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3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</a:t>
            </a:r>
            <a:r>
              <a:rPr lang="en-US" sz="2800" dirty="0" smtClean="0">
                <a:solidFill>
                  <a:srgbClr val="0070C0"/>
                </a:solidFill>
              </a:rPr>
              <a:t>glance after the end of the March 2024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19 </a:t>
            </a:r>
            <a:r>
              <a:rPr lang="en-US" altLang="en-US" sz="2200" dirty="0" smtClean="0"/>
              <a:t>March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57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17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 smtClean="0"/>
              <a:t>Officers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/>
              <a:t> (Hewlett Packard </a:t>
            </a:r>
            <a:r>
              <a:rPr lang="en-US" altLang="en-US" sz="1800" dirty="0" smtClean="0"/>
              <a:t>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 schedule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81932"/>
              </p:ext>
            </p:extLst>
          </p:nvPr>
        </p:nvGraphicFramePr>
        <p:xfrm>
          <a:off x="1018592" y="1705690"/>
          <a:ext cx="10339434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Thursdays,</a:t>
                      </a:r>
                      <a:r>
                        <a:rPr lang="en-US" sz="1500" baseline="0" dirty="0" smtClean="0"/>
                        <a:t> through 25 July 2024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2024 May wireless interim</a:t>
                      </a:r>
                    </a:p>
                    <a:p>
                      <a:r>
                        <a:rPr lang="en-US" sz="1500" baseline="0" dirty="0" smtClean="0"/>
                        <a:t>(an credited interim)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 AM2 on 14 May 2024, </a:t>
                      </a:r>
                    </a:p>
                    <a:p>
                      <a:r>
                        <a:rPr lang="en-US" sz="1500" dirty="0" smtClean="0"/>
                        <a:t>Thursday AM1 on 16 May 2024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2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69377</TotalTime>
  <Words>348</Words>
  <Application>Microsoft Office PowerPoint</Application>
  <PresentationFormat>Widescreen</PresentationFormat>
  <Paragraphs>64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Regulatory Closing Report for 2024 March plenary</vt:lpstr>
      <vt:lpstr>Agenda items covered in the March 2024 plenary</vt:lpstr>
      <vt:lpstr>RR-TAG at a glance after the end of the March 2024 plenary</vt:lpstr>
      <vt:lpstr>Future RR-TAG meeting schedule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ec-24-0025-00-ec</dc:title>
  <dc:creator>Edward Au</dc:creator>
  <cp:keywords>Chair's closing report</cp:keywords>
  <cp:lastModifiedBy>Edward Au</cp:lastModifiedBy>
  <cp:revision>4981</cp:revision>
  <cp:lastPrinted>1601-01-01T00:00:00Z</cp:lastPrinted>
  <dcterms:created xsi:type="dcterms:W3CDTF">2016-03-03T14:54:45Z</dcterms:created>
  <dcterms:modified xsi:type="dcterms:W3CDTF">2024-03-20T09:10:55Z</dcterms:modified>
  <cp:category>2024 March plenary</cp:category>
</cp:coreProperties>
</file>