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78" r:id="rId2"/>
    <p:sldId id="342" r:id="rId3"/>
    <p:sldId id="267" r:id="rId4"/>
    <p:sldId id="615" r:id="rId5"/>
    <p:sldId id="524" r:id="rId6"/>
    <p:sldId id="616" r:id="rId7"/>
    <p:sldId id="513" r:id="rId8"/>
    <p:sldId id="617" r:id="rId9"/>
    <p:sldId id="618" r:id="rId10"/>
    <p:sldId id="611" r:id="rId11"/>
    <p:sldId id="265" r:id="rId12"/>
    <p:sldId id="608" r:id="rId13"/>
    <p:sldId id="609" r:id="rId14"/>
    <p:sldId id="619" r:id="rId15"/>
    <p:sldId id="620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ader and Safety" id="{3B8FA370-D2B0-46B1-AFF6-599C114D0677}">
          <p14:sldIdLst>
            <p14:sldId id="278"/>
          </p14:sldIdLst>
        </p14:section>
        <p14:section name="January 9th Telecon" id="{12A12E1B-8C3F-4A33-B548-A011E5170083}">
          <p14:sldIdLst>
            <p14:sldId id="342"/>
            <p14:sldId id="267"/>
            <p14:sldId id="615"/>
            <p14:sldId id="524"/>
            <p14:sldId id="616"/>
            <p14:sldId id="513"/>
            <p14:sldId id="617"/>
            <p14:sldId id="618"/>
            <p14:sldId id="611"/>
            <p14:sldId id="265"/>
            <p14:sldId id="608"/>
            <p14:sldId id="609"/>
            <p14:sldId id="619"/>
            <p14:sldId id="62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FF"/>
    <a:srgbClr val="99FF99"/>
    <a:srgbClr val="69BE28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0" autoAdjust="0"/>
    <p:restoredTop sz="83016" autoAdjust="0"/>
  </p:normalViewPr>
  <p:slideViewPr>
    <p:cSldViewPr>
      <p:cViewPr varScale="1">
        <p:scale>
          <a:sx n="82" d="100"/>
          <a:sy n="82" d="100"/>
        </p:scale>
        <p:origin x="282" y="66"/>
      </p:cViewPr>
      <p:guideLst/>
    </p:cSldViewPr>
  </p:slideViewPr>
  <p:outlineViewPr>
    <p:cViewPr>
      <p:scale>
        <a:sx n="33" d="100"/>
        <a:sy n="33" d="100"/>
      </p:scale>
      <p:origin x="0" y="-1162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978D38C1-8271-4FB5-B3A4-046FC744677C}"/>
    <pc:docChg chg="undo custSel addSld delSld modSld sldOrd delMainMaster modMainMaster modSection">
      <pc:chgData name="Jon Rosdahl" userId="2820f357-2dd4-4127-8713-e0bfde0fd756" providerId="ADAL" clId="{978D38C1-8271-4FB5-B3A4-046FC744677C}" dt="2024-02-06T19:07:38.952" v="1660"/>
      <pc:docMkLst>
        <pc:docMk/>
      </pc:docMkLst>
      <pc:sldChg chg="modSp del mod modClrScheme chgLayout">
        <pc:chgData name="Jon Rosdahl" userId="2820f357-2dd4-4127-8713-e0bfde0fd756" providerId="ADAL" clId="{978D38C1-8271-4FB5-B3A4-046FC744677C}" dt="2024-02-06T18:57:13.962" v="1651" actId="2696"/>
        <pc:sldMkLst>
          <pc:docMk/>
          <pc:sldMk cId="0" sldId="265"/>
        </pc:sldMkLst>
        <pc:spChg chg="mod ord">
          <ac:chgData name="Jon Rosdahl" userId="2820f357-2dd4-4127-8713-e0bfde0fd756" providerId="ADAL" clId="{978D38C1-8271-4FB5-B3A4-046FC744677C}" dt="2024-02-05T23:46:52.472" v="688" actId="6549"/>
          <ac:spMkLst>
            <pc:docMk/>
            <pc:sldMk cId="0" sldId="265"/>
            <ac:spMk id="126" creationId="{00000000-0000-0000-0000-000000000000}"/>
          </ac:spMkLst>
        </pc:spChg>
        <pc:spChg chg="mod ord">
          <ac:chgData name="Jon Rosdahl" userId="2820f357-2dd4-4127-8713-e0bfde0fd756" providerId="ADAL" clId="{978D38C1-8271-4FB5-B3A4-046FC744677C}" dt="2024-02-05T23:49:09.461" v="796" actId="14100"/>
          <ac:spMkLst>
            <pc:docMk/>
            <pc:sldMk cId="0" sldId="265"/>
            <ac:spMk id="127" creationId="{00000000-0000-0000-0000-000000000000}"/>
          </ac:spMkLst>
        </pc:spChg>
      </pc:sldChg>
      <pc:sldChg chg="modSp add del mod ord modClrScheme chgLayout">
        <pc:chgData name="Jon Rosdahl" userId="2820f357-2dd4-4127-8713-e0bfde0fd756" providerId="ADAL" clId="{978D38C1-8271-4FB5-B3A4-046FC744677C}" dt="2024-02-05T23:41:26.987" v="605" actId="14100"/>
        <pc:sldMkLst>
          <pc:docMk/>
          <pc:sldMk cId="0" sldId="267"/>
        </pc:sldMkLst>
        <pc:spChg chg="mod ord">
          <ac:chgData name="Jon Rosdahl" userId="2820f357-2dd4-4127-8713-e0bfde0fd756" providerId="ADAL" clId="{978D38C1-8271-4FB5-B3A4-046FC744677C}" dt="2024-02-05T23:41:26.987" v="605" actId="14100"/>
          <ac:spMkLst>
            <pc:docMk/>
            <pc:sldMk cId="0" sldId="267"/>
            <ac:spMk id="3" creationId="{3C478627-FF8D-8DB8-8745-DDFB15C7A4C8}"/>
          </ac:spMkLst>
        </pc:spChg>
        <pc:spChg chg="mod ord">
          <ac:chgData name="Jon Rosdahl" userId="2820f357-2dd4-4127-8713-e0bfde0fd756" providerId="ADAL" clId="{978D38C1-8271-4FB5-B3A4-046FC744677C}" dt="2024-02-05T23:41:08.245" v="601" actId="255"/>
          <ac:spMkLst>
            <pc:docMk/>
            <pc:sldMk cId="0" sldId="267"/>
            <ac:spMk id="139" creationId="{00000000-0000-0000-0000-000000000000}"/>
          </ac:spMkLst>
        </pc:spChg>
      </pc:sldChg>
      <pc:sldChg chg="del">
        <pc:chgData name="Jon Rosdahl" userId="2820f357-2dd4-4127-8713-e0bfde0fd756" providerId="ADAL" clId="{978D38C1-8271-4FB5-B3A4-046FC744677C}" dt="2024-02-05T23:21:42.794" v="137"/>
        <pc:sldMkLst>
          <pc:docMk/>
          <pc:sldMk cId="923071349" sldId="267"/>
        </pc:sldMkLst>
      </pc:sldChg>
      <pc:sldChg chg="modSp mod">
        <pc:chgData name="Jon Rosdahl" userId="2820f357-2dd4-4127-8713-e0bfde0fd756" providerId="ADAL" clId="{978D38C1-8271-4FB5-B3A4-046FC744677C}" dt="2024-02-02T21:36:58.165" v="10" actId="6549"/>
        <pc:sldMkLst>
          <pc:docMk/>
          <pc:sldMk cId="0" sldId="278"/>
        </pc:sldMkLst>
        <pc:spChg chg="mod">
          <ac:chgData name="Jon Rosdahl" userId="2820f357-2dd4-4127-8713-e0bfde0fd756" providerId="ADAL" clId="{978D38C1-8271-4FB5-B3A4-046FC744677C}" dt="2024-02-02T21:36:58.165" v="10" actId="6549"/>
          <ac:spMkLst>
            <pc:docMk/>
            <pc:sldMk cId="0" sldId="278"/>
            <ac:spMk id="111620" creationId="{53B2155B-CFEF-47E6-921E-45594A6364EC}"/>
          </ac:spMkLst>
        </pc:spChg>
      </pc:sldChg>
      <pc:sldChg chg="modSp mod">
        <pc:chgData name="Jon Rosdahl" userId="2820f357-2dd4-4127-8713-e0bfde0fd756" providerId="ADAL" clId="{978D38C1-8271-4FB5-B3A4-046FC744677C}" dt="2024-02-05T20:12:24.123" v="115" actId="20577"/>
        <pc:sldMkLst>
          <pc:docMk/>
          <pc:sldMk cId="0" sldId="342"/>
        </pc:sldMkLst>
        <pc:spChg chg="mod">
          <ac:chgData name="Jon Rosdahl" userId="2820f357-2dd4-4127-8713-e0bfde0fd756" providerId="ADAL" clId="{978D38C1-8271-4FB5-B3A4-046FC744677C}" dt="2024-02-05T20:12:24.123" v="115" actId="20577"/>
          <ac:spMkLst>
            <pc:docMk/>
            <pc:sldMk cId="0" sldId="342"/>
            <ac:spMk id="273414" creationId="{A8DD74F1-78FD-43C5-92B7-9C87A242921B}"/>
          </ac:spMkLst>
        </pc:spChg>
      </pc:sldChg>
      <pc:sldChg chg="del">
        <pc:chgData name="Jon Rosdahl" userId="2820f357-2dd4-4127-8713-e0bfde0fd756" providerId="ADAL" clId="{978D38C1-8271-4FB5-B3A4-046FC744677C}" dt="2024-02-05T23:31:26.077" v="311" actId="2696"/>
        <pc:sldMkLst>
          <pc:docMk/>
          <pc:sldMk cId="813526153" sldId="513"/>
        </pc:sldMkLst>
      </pc:sldChg>
      <pc:sldChg chg="addSp delSp modSp mod modClrScheme chgLayout modNotesTx">
        <pc:chgData name="Jon Rosdahl" userId="2820f357-2dd4-4127-8713-e0bfde0fd756" providerId="ADAL" clId="{978D38C1-8271-4FB5-B3A4-046FC744677C}" dt="2024-02-06T18:01:12.354" v="1412" actId="1076"/>
        <pc:sldMkLst>
          <pc:docMk/>
          <pc:sldMk cId="3264010107" sldId="524"/>
        </pc:sldMkLst>
        <pc:spChg chg="del mod ord">
          <ac:chgData name="Jon Rosdahl" userId="2820f357-2dd4-4127-8713-e0bfde0fd756" providerId="ADAL" clId="{978D38C1-8271-4FB5-B3A4-046FC744677C}" dt="2024-02-06T17:50:17.682" v="1186" actId="478"/>
          <ac:spMkLst>
            <pc:docMk/>
            <pc:sldMk cId="3264010107" sldId="524"/>
            <ac:spMk id="2" creationId="{AC850CA5-918E-59DC-0183-83E1B35A7D03}"/>
          </ac:spMkLst>
        </pc:spChg>
        <pc:spChg chg="add del">
          <ac:chgData name="Jon Rosdahl" userId="2820f357-2dd4-4127-8713-e0bfde0fd756" providerId="ADAL" clId="{978D38C1-8271-4FB5-B3A4-046FC744677C}" dt="2024-02-05T23:20:45.398" v="129" actId="478"/>
          <ac:spMkLst>
            <pc:docMk/>
            <pc:sldMk cId="3264010107" sldId="524"/>
            <ac:spMk id="6" creationId="{76BDEFD7-C426-897C-9BEC-3BC4F8D6B7EB}"/>
          </ac:spMkLst>
        </pc:spChg>
        <pc:picChg chg="add del mod">
          <ac:chgData name="Jon Rosdahl" userId="2820f357-2dd4-4127-8713-e0bfde0fd756" providerId="ADAL" clId="{978D38C1-8271-4FB5-B3A4-046FC744677C}" dt="2024-02-05T23:18:24.136" v="128" actId="22"/>
          <ac:picMkLst>
            <pc:docMk/>
            <pc:sldMk cId="3264010107" sldId="524"/>
            <ac:picMk id="4" creationId="{7C8336F1-AC9F-4D4C-89E9-0399D7AA7877}"/>
          </ac:picMkLst>
        </pc:picChg>
        <pc:picChg chg="add del mod">
          <ac:chgData name="Jon Rosdahl" userId="2820f357-2dd4-4127-8713-e0bfde0fd756" providerId="ADAL" clId="{978D38C1-8271-4FB5-B3A4-046FC744677C}" dt="2024-02-06T17:49:53.647" v="1182" actId="478"/>
          <ac:picMkLst>
            <pc:docMk/>
            <pc:sldMk cId="3264010107" sldId="524"/>
            <ac:picMk id="7" creationId="{F3E8D918-88FE-FE49-7DFC-E315AEF25990}"/>
          </ac:picMkLst>
        </pc:picChg>
        <pc:picChg chg="add del mod">
          <ac:chgData name="Jon Rosdahl" userId="2820f357-2dd4-4127-8713-e0bfde0fd756" providerId="ADAL" clId="{978D38C1-8271-4FB5-B3A4-046FC744677C}" dt="2024-02-06T17:59:04.092" v="1405" actId="478"/>
          <ac:picMkLst>
            <pc:docMk/>
            <pc:sldMk cId="3264010107" sldId="524"/>
            <ac:picMk id="9" creationId="{2B112014-5C1A-6889-0A5A-9ED2D540CF81}"/>
          </ac:picMkLst>
        </pc:picChg>
        <pc:picChg chg="add mod">
          <ac:chgData name="Jon Rosdahl" userId="2820f357-2dd4-4127-8713-e0bfde0fd756" providerId="ADAL" clId="{978D38C1-8271-4FB5-B3A4-046FC744677C}" dt="2024-02-06T18:01:12.354" v="1412" actId="1076"/>
          <ac:picMkLst>
            <pc:docMk/>
            <pc:sldMk cId="3264010107" sldId="524"/>
            <ac:picMk id="10" creationId="{ECD13903-D22A-490E-FD19-1F03FA314C9F}"/>
          </ac:picMkLst>
        </pc:picChg>
      </pc:sldChg>
      <pc:sldChg chg="del">
        <pc:chgData name="Jon Rosdahl" userId="2820f357-2dd4-4127-8713-e0bfde0fd756" providerId="ADAL" clId="{978D38C1-8271-4FB5-B3A4-046FC744677C}" dt="2024-02-05T23:49:27.169" v="797" actId="47"/>
        <pc:sldMkLst>
          <pc:docMk/>
          <pc:sldMk cId="1050540672" sldId="605"/>
        </pc:sldMkLst>
      </pc:sldChg>
      <pc:sldChg chg="del">
        <pc:chgData name="Jon Rosdahl" userId="2820f357-2dd4-4127-8713-e0bfde0fd756" providerId="ADAL" clId="{978D38C1-8271-4FB5-B3A4-046FC744677C}" dt="2024-02-05T23:50:06.667" v="798" actId="47"/>
        <pc:sldMkLst>
          <pc:docMk/>
          <pc:sldMk cId="2480966546" sldId="607"/>
        </pc:sldMkLst>
      </pc:sldChg>
      <pc:sldChg chg="del">
        <pc:chgData name="Jon Rosdahl" userId="2820f357-2dd4-4127-8713-e0bfde0fd756" providerId="ADAL" clId="{978D38C1-8271-4FB5-B3A4-046FC744677C}" dt="2024-02-06T18:57:13.962" v="1651" actId="2696"/>
        <pc:sldMkLst>
          <pc:docMk/>
          <pc:sldMk cId="3134357555" sldId="608"/>
        </pc:sldMkLst>
      </pc:sldChg>
      <pc:sldChg chg="ord">
        <pc:chgData name="Jon Rosdahl" userId="2820f357-2dd4-4127-8713-e0bfde0fd756" providerId="ADAL" clId="{978D38C1-8271-4FB5-B3A4-046FC744677C}" dt="2024-02-06T19:07:17.417" v="1654"/>
        <pc:sldMkLst>
          <pc:docMk/>
          <pc:sldMk cId="3095710572" sldId="609"/>
        </pc:sldMkLst>
      </pc:sldChg>
      <pc:sldChg chg="del">
        <pc:chgData name="Jon Rosdahl" userId="2820f357-2dd4-4127-8713-e0bfde0fd756" providerId="ADAL" clId="{978D38C1-8271-4FB5-B3A4-046FC744677C}" dt="2024-02-06T19:07:01.545" v="1652" actId="47"/>
        <pc:sldMkLst>
          <pc:docMk/>
          <pc:sldMk cId="3416828447" sldId="610"/>
        </pc:sldMkLst>
      </pc:sldChg>
      <pc:sldChg chg="del">
        <pc:chgData name="Jon Rosdahl" userId="2820f357-2dd4-4127-8713-e0bfde0fd756" providerId="ADAL" clId="{978D38C1-8271-4FB5-B3A4-046FC744677C}" dt="2024-02-06T18:57:13.962" v="1651" actId="2696"/>
        <pc:sldMkLst>
          <pc:docMk/>
          <pc:sldMk cId="3518849555" sldId="610"/>
        </pc:sldMkLst>
      </pc:sldChg>
      <pc:sldChg chg="ord">
        <pc:chgData name="Jon Rosdahl" userId="2820f357-2dd4-4127-8713-e0bfde0fd756" providerId="ADAL" clId="{978D38C1-8271-4FB5-B3A4-046FC744677C}" dt="2024-02-06T19:07:38.952" v="1660"/>
        <pc:sldMkLst>
          <pc:docMk/>
          <pc:sldMk cId="2998330210" sldId="611"/>
        </pc:sldMkLst>
      </pc:sldChg>
      <pc:sldChg chg="modSp del mod">
        <pc:chgData name="Jon Rosdahl" userId="2820f357-2dd4-4127-8713-e0bfde0fd756" providerId="ADAL" clId="{978D38C1-8271-4FB5-B3A4-046FC744677C}" dt="2024-02-05T23:50:11.522" v="799" actId="47"/>
        <pc:sldMkLst>
          <pc:docMk/>
          <pc:sldMk cId="3289705978" sldId="612"/>
        </pc:sldMkLst>
        <pc:spChg chg="mod">
          <ac:chgData name="Jon Rosdahl" userId="2820f357-2dd4-4127-8713-e0bfde0fd756" providerId="ADAL" clId="{978D38C1-8271-4FB5-B3A4-046FC744677C}" dt="2024-01-26T17:49:37.396" v="0" actId="313"/>
          <ac:spMkLst>
            <pc:docMk/>
            <pc:sldMk cId="3289705978" sldId="612"/>
            <ac:spMk id="3" creationId="{11F4AD9D-A891-7B6B-4308-1AB7C09792A4}"/>
          </ac:spMkLst>
        </pc:spChg>
      </pc:sldChg>
      <pc:sldChg chg="del">
        <pc:chgData name="Jon Rosdahl" userId="2820f357-2dd4-4127-8713-e0bfde0fd756" providerId="ADAL" clId="{978D38C1-8271-4FB5-B3A4-046FC744677C}" dt="2024-02-05T23:50:15.148" v="800" actId="47"/>
        <pc:sldMkLst>
          <pc:docMk/>
          <pc:sldMk cId="3194300103" sldId="613"/>
        </pc:sldMkLst>
      </pc:sldChg>
      <pc:sldChg chg="del">
        <pc:chgData name="Jon Rosdahl" userId="2820f357-2dd4-4127-8713-e0bfde0fd756" providerId="ADAL" clId="{978D38C1-8271-4FB5-B3A4-046FC744677C}" dt="2024-02-05T23:50:19.286" v="801" actId="47"/>
        <pc:sldMkLst>
          <pc:docMk/>
          <pc:sldMk cId="3200743691" sldId="614"/>
        </pc:sldMkLst>
      </pc:sldChg>
      <pc:sldChg chg="modSp new mod modClrScheme chgLayout">
        <pc:chgData name="Jon Rosdahl" userId="2820f357-2dd4-4127-8713-e0bfde0fd756" providerId="ADAL" clId="{978D38C1-8271-4FB5-B3A4-046FC744677C}" dt="2024-02-05T23:43:52.575" v="628" actId="2711"/>
        <pc:sldMkLst>
          <pc:docMk/>
          <pc:sldMk cId="3431520628" sldId="615"/>
        </pc:sldMkLst>
        <pc:spChg chg="mod ord">
          <ac:chgData name="Jon Rosdahl" userId="2820f357-2dd4-4127-8713-e0bfde0fd756" providerId="ADAL" clId="{978D38C1-8271-4FB5-B3A4-046FC744677C}" dt="2024-02-05T23:42:15.759" v="618" actId="113"/>
          <ac:spMkLst>
            <pc:docMk/>
            <pc:sldMk cId="3431520628" sldId="615"/>
            <ac:spMk id="2" creationId="{82E2FC42-C417-023B-87C9-1BEA0125102C}"/>
          </ac:spMkLst>
        </pc:spChg>
        <pc:spChg chg="mod ord">
          <ac:chgData name="Jon Rosdahl" userId="2820f357-2dd4-4127-8713-e0bfde0fd756" providerId="ADAL" clId="{978D38C1-8271-4FB5-B3A4-046FC744677C}" dt="2024-02-05T23:43:52.575" v="628" actId="2711"/>
          <ac:spMkLst>
            <pc:docMk/>
            <pc:sldMk cId="3431520628" sldId="615"/>
            <ac:spMk id="3" creationId="{5262075D-EEB5-CAB2-B331-6DDEF4487B8E}"/>
          </ac:spMkLst>
        </pc:spChg>
      </pc:sldChg>
      <pc:sldChg chg="modSp new mod">
        <pc:chgData name="Jon Rosdahl" userId="2820f357-2dd4-4127-8713-e0bfde0fd756" providerId="ADAL" clId="{978D38C1-8271-4FB5-B3A4-046FC744677C}" dt="2024-02-05T23:38:35.029" v="557" actId="20577"/>
        <pc:sldMkLst>
          <pc:docMk/>
          <pc:sldMk cId="351989168" sldId="616"/>
        </pc:sldMkLst>
        <pc:spChg chg="mod">
          <ac:chgData name="Jon Rosdahl" userId="2820f357-2dd4-4127-8713-e0bfde0fd756" providerId="ADAL" clId="{978D38C1-8271-4FB5-B3A4-046FC744677C}" dt="2024-02-05T23:37:07.963" v="417" actId="20577"/>
          <ac:spMkLst>
            <pc:docMk/>
            <pc:sldMk cId="351989168" sldId="616"/>
            <ac:spMk id="2" creationId="{3ADAC383-6FDB-3F54-78BB-DEFD6A3B25F1}"/>
          </ac:spMkLst>
        </pc:spChg>
        <pc:spChg chg="mod">
          <ac:chgData name="Jon Rosdahl" userId="2820f357-2dd4-4127-8713-e0bfde0fd756" providerId="ADAL" clId="{978D38C1-8271-4FB5-B3A4-046FC744677C}" dt="2024-02-05T23:38:35.029" v="557" actId="20577"/>
          <ac:spMkLst>
            <pc:docMk/>
            <pc:sldMk cId="351989168" sldId="616"/>
            <ac:spMk id="3" creationId="{B51DF935-3E8A-EA81-C472-86890751FE84}"/>
          </ac:spMkLst>
        </pc:spChg>
      </pc:sldChg>
      <pc:sldChg chg="addSp delSp modSp new mod">
        <pc:chgData name="Jon Rosdahl" userId="2820f357-2dd4-4127-8713-e0bfde0fd756" providerId="ADAL" clId="{978D38C1-8271-4FB5-B3A4-046FC744677C}" dt="2024-02-06T17:28:18.887" v="1181" actId="20577"/>
        <pc:sldMkLst>
          <pc:docMk/>
          <pc:sldMk cId="585251418" sldId="617"/>
        </pc:sldMkLst>
        <pc:spChg chg="mod">
          <ac:chgData name="Jon Rosdahl" userId="2820f357-2dd4-4127-8713-e0bfde0fd756" providerId="ADAL" clId="{978D38C1-8271-4FB5-B3A4-046FC744677C}" dt="2024-02-06T17:15:43.065" v="804" actId="404"/>
          <ac:spMkLst>
            <pc:docMk/>
            <pc:sldMk cId="585251418" sldId="617"/>
            <ac:spMk id="2" creationId="{74A870BE-250B-C142-BCF6-E76C5D8A9C3B}"/>
          </ac:spMkLst>
        </pc:spChg>
        <pc:spChg chg="mod">
          <ac:chgData name="Jon Rosdahl" userId="2820f357-2dd4-4127-8713-e0bfde0fd756" providerId="ADAL" clId="{978D38C1-8271-4FB5-B3A4-046FC744677C}" dt="2024-02-06T17:28:18.887" v="1181" actId="20577"/>
          <ac:spMkLst>
            <pc:docMk/>
            <pc:sldMk cId="585251418" sldId="617"/>
            <ac:spMk id="3" creationId="{FFE14EDF-D068-8B11-20E4-9F2F72997F16}"/>
          </ac:spMkLst>
        </pc:spChg>
        <pc:spChg chg="add del">
          <ac:chgData name="Jon Rosdahl" userId="2820f357-2dd4-4127-8713-e0bfde0fd756" providerId="ADAL" clId="{978D38C1-8271-4FB5-B3A4-046FC744677C}" dt="2024-02-06T17:20:58.762" v="992"/>
          <ac:spMkLst>
            <pc:docMk/>
            <pc:sldMk cId="585251418" sldId="617"/>
            <ac:spMk id="4" creationId="{A3488F76-58F8-782A-B082-48D7D1BDDA8D}"/>
          </ac:spMkLst>
        </pc:spChg>
        <pc:spChg chg="add del mod">
          <ac:chgData name="Jon Rosdahl" userId="2820f357-2dd4-4127-8713-e0bfde0fd756" providerId="ADAL" clId="{978D38C1-8271-4FB5-B3A4-046FC744677C}" dt="2024-02-06T17:20:55.798" v="991"/>
          <ac:spMkLst>
            <pc:docMk/>
            <pc:sldMk cId="585251418" sldId="617"/>
            <ac:spMk id="5" creationId="{D638701E-E03D-50DD-4B05-87257F2C1055}"/>
          </ac:spMkLst>
        </pc:spChg>
      </pc:sldChg>
      <pc:sldChg chg="modSp add mod">
        <pc:chgData name="Jon Rosdahl" userId="2820f357-2dd4-4127-8713-e0bfde0fd756" providerId="ADAL" clId="{978D38C1-8271-4FB5-B3A4-046FC744677C}" dt="2024-02-06T18:01:50.647" v="1419" actId="20577"/>
        <pc:sldMkLst>
          <pc:docMk/>
          <pc:sldMk cId="1805613250" sldId="618"/>
        </pc:sldMkLst>
        <pc:spChg chg="mod">
          <ac:chgData name="Jon Rosdahl" userId="2820f357-2dd4-4127-8713-e0bfde0fd756" providerId="ADAL" clId="{978D38C1-8271-4FB5-B3A4-046FC744677C}" dt="2024-02-06T18:01:50.647" v="1419" actId="20577"/>
          <ac:spMkLst>
            <pc:docMk/>
            <pc:sldMk cId="1805613250" sldId="618"/>
            <ac:spMk id="2" creationId="{7A999588-2D11-C697-E4FB-AF8514F8FB59}"/>
          </ac:spMkLst>
        </pc:spChg>
      </pc:sldChg>
      <pc:sldChg chg="modSp add mod">
        <pc:chgData name="Jon Rosdahl" userId="2820f357-2dd4-4127-8713-e0bfde0fd756" providerId="ADAL" clId="{978D38C1-8271-4FB5-B3A4-046FC744677C}" dt="2024-02-06T18:21:09.968" v="1543" actId="20577"/>
        <pc:sldMkLst>
          <pc:docMk/>
          <pc:sldMk cId="3656664385" sldId="619"/>
        </pc:sldMkLst>
        <pc:spChg chg="mod">
          <ac:chgData name="Jon Rosdahl" userId="2820f357-2dd4-4127-8713-e0bfde0fd756" providerId="ADAL" clId="{978D38C1-8271-4FB5-B3A4-046FC744677C}" dt="2024-02-05T23:45:02.626" v="633"/>
          <ac:spMkLst>
            <pc:docMk/>
            <pc:sldMk cId="3656664385" sldId="619"/>
            <ac:spMk id="2" creationId="{48DCAC57-B3D2-EACD-6014-6A06CD1C5D8A}"/>
          </ac:spMkLst>
        </pc:spChg>
        <pc:spChg chg="mod">
          <ac:chgData name="Jon Rosdahl" userId="2820f357-2dd4-4127-8713-e0bfde0fd756" providerId="ADAL" clId="{978D38C1-8271-4FB5-B3A4-046FC744677C}" dt="2024-02-06T18:21:09.968" v="1543" actId="20577"/>
          <ac:spMkLst>
            <pc:docMk/>
            <pc:sldMk cId="3656664385" sldId="619"/>
            <ac:spMk id="3" creationId="{D8DF8ED4-FBBF-2A9E-31A9-8BE473B50354}"/>
          </ac:spMkLst>
        </pc:spChg>
      </pc:sldChg>
      <pc:sldChg chg="modSp add mod">
        <pc:chgData name="Jon Rosdahl" userId="2820f357-2dd4-4127-8713-e0bfde0fd756" providerId="ADAL" clId="{978D38C1-8271-4FB5-B3A4-046FC744677C}" dt="2024-02-06T18:52:09.400" v="1650" actId="20577"/>
        <pc:sldMkLst>
          <pc:docMk/>
          <pc:sldMk cId="1916923827" sldId="620"/>
        </pc:sldMkLst>
        <pc:spChg chg="mod">
          <ac:chgData name="Jon Rosdahl" userId="2820f357-2dd4-4127-8713-e0bfde0fd756" providerId="ADAL" clId="{978D38C1-8271-4FB5-B3A4-046FC744677C}" dt="2024-02-06T18:52:09.400" v="1650" actId="20577"/>
          <ac:spMkLst>
            <pc:docMk/>
            <pc:sldMk cId="1916923827" sldId="620"/>
            <ac:spMk id="2" creationId="{3DA6D80B-399E-48A9-E9C8-BFF47579A228}"/>
          </ac:spMkLst>
        </pc:spChg>
        <pc:spChg chg="mod">
          <ac:chgData name="Jon Rosdahl" userId="2820f357-2dd4-4127-8713-e0bfde0fd756" providerId="ADAL" clId="{978D38C1-8271-4FB5-B3A4-046FC744677C}" dt="2024-02-06T18:52:02.961" v="1644" actId="20577"/>
          <ac:spMkLst>
            <pc:docMk/>
            <pc:sldMk cId="1916923827" sldId="620"/>
            <ac:spMk id="3" creationId="{C531D4D5-56A3-5E34-A441-D19D0E953A63}"/>
          </ac:spMkLst>
        </pc:spChg>
      </pc:sldChg>
      <pc:sldMasterChg chg="modSp mod modSldLayout">
        <pc:chgData name="Jon Rosdahl" userId="2820f357-2dd4-4127-8713-e0bfde0fd756" providerId="ADAL" clId="{978D38C1-8271-4FB5-B3A4-046FC744677C}" dt="2024-02-05T23:38:50.390" v="558" actId="313"/>
        <pc:sldMasterMkLst>
          <pc:docMk/>
          <pc:sldMasterMk cId="0" sldId="2147483657"/>
        </pc:sldMasterMkLst>
        <pc:spChg chg="mod">
          <ac:chgData name="Jon Rosdahl" userId="2820f357-2dd4-4127-8713-e0bfde0fd756" providerId="ADAL" clId="{978D38C1-8271-4FB5-B3A4-046FC744677C}" dt="2024-02-02T21:38:06.044" v="25" actId="20577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978D38C1-8271-4FB5-B3A4-046FC744677C}" dt="2024-02-05T23:38:50.390" v="558" actId="313"/>
          <ac:spMkLst>
            <pc:docMk/>
            <pc:sldMasterMk cId="0" sldId="2147483657"/>
            <ac:spMk id="329737" creationId="{B6922251-FEB2-42BE-A274-06E32B974A01}"/>
          </ac:spMkLst>
        </pc:spChg>
        <pc:sldLayoutChg chg="modSp mod">
          <pc:chgData name="Jon Rosdahl" userId="2820f357-2dd4-4127-8713-e0bfde0fd756" providerId="ADAL" clId="{978D38C1-8271-4FB5-B3A4-046FC744677C}" dt="2024-02-02T21:37:41.589" v="21" actId="20577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978D38C1-8271-4FB5-B3A4-046FC744677C}" dt="2024-02-02T21:37:34.671" v="18" actId="20577"/>
            <ac:spMkLst>
              <pc:docMk/>
              <pc:sldMasterMk cId="0" sldId="2147483657"/>
              <pc:sldLayoutMk cId="0" sldId="2147483658"/>
              <ac:spMk id="2" creationId="{74FF4054-022A-D0F2-B623-A36C797ED32B}"/>
            </ac:spMkLst>
          </pc:spChg>
          <pc:spChg chg="mod">
            <ac:chgData name="Jon Rosdahl" userId="2820f357-2dd4-4127-8713-e0bfde0fd756" providerId="ADAL" clId="{978D38C1-8271-4FB5-B3A4-046FC744677C}" dt="2024-02-02T21:37:41.589" v="21" actId="20577"/>
            <ac:spMkLst>
              <pc:docMk/>
              <pc:sldMasterMk cId="0" sldId="2147483657"/>
              <pc:sldLayoutMk cId="0" sldId="2147483658"/>
              <ac:spMk id="3" creationId="{423ED666-F47B-91BB-92D2-4985B832B87E}"/>
            </ac:spMkLst>
          </pc:spChg>
        </pc:sldLayoutChg>
      </pc:sldMasterChg>
      <pc:sldMasterChg chg="del addSldLayout delSldLayout">
        <pc:chgData name="Jon Rosdahl" userId="2820f357-2dd4-4127-8713-e0bfde0fd756" providerId="ADAL" clId="{978D38C1-8271-4FB5-B3A4-046FC744677C}" dt="2024-02-05T23:45:26.819" v="637" actId="700"/>
        <pc:sldMasterMkLst>
          <pc:docMk/>
          <pc:sldMasterMk cId="1508612766" sldId="2147483670"/>
        </pc:sldMasterMkLst>
        <pc:sldLayoutChg chg="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782999151" sldId="2147483672"/>
          </pc:sldLayoutMkLst>
        </pc:sldLayoutChg>
        <pc:sldLayoutChg chg="add 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740403493" sldId="2147483673"/>
          </pc:sldLayoutMkLst>
        </pc:sldLayoutChg>
        <pc:sldLayoutChg chg="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323665036" sldId="2147483674"/>
          </pc:sldLayoutMkLst>
        </pc:sldLayoutChg>
        <pc:sldLayoutChg chg="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1363163548" sldId="2147483675"/>
          </pc:sldLayoutMkLst>
        </pc:sldLayoutChg>
        <pc:sldLayoutChg chg="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2456765883" sldId="2147483677"/>
          </pc:sldLayoutMkLst>
        </pc:sldLayoutChg>
        <pc:sldLayoutChg chg="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2292226495" sldId="2147483678"/>
          </pc:sldLayoutMkLst>
        </pc:sldLayoutChg>
        <pc:sldLayoutChg chg="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1244111986" sldId="2147483679"/>
          </pc:sldLayoutMkLst>
        </pc:sldLayoutChg>
        <pc:sldLayoutChg chg="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2679436784" sldId="2147483680"/>
          </pc:sldLayoutMkLst>
        </pc:sldLayoutChg>
        <pc:sldLayoutChg chg="del">
          <pc:chgData name="Jon Rosdahl" userId="2820f357-2dd4-4127-8713-e0bfde0fd756" providerId="ADAL" clId="{978D38C1-8271-4FB5-B3A4-046FC744677C}" dt="2024-02-05T23:45:26.819" v="637" actId="700"/>
          <pc:sldLayoutMkLst>
            <pc:docMk/>
            <pc:sldMasterMk cId="1508612766" sldId="2147483670"/>
            <pc:sldLayoutMk cId="2209506938" sldId="214748368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2024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EC-24-0017r0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2024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EC-24-0017r0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EC-24-0017r0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EC-24-0017r0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Grand Total = Number of registrations.</a:t>
            </a:r>
          </a:p>
          <a:p>
            <a:r>
              <a:rPr lang="en-US" dirty="0"/>
              <a:t>759 + 4 Cancelled = 763</a:t>
            </a:r>
          </a:p>
          <a:p>
            <a:endParaRPr lang="en-US" dirty="0"/>
          </a:p>
          <a:p>
            <a:r>
              <a:rPr lang="en-US" dirty="0"/>
              <a:t>Early $500 would be in hotel discount</a:t>
            </a:r>
          </a:p>
          <a:p>
            <a:r>
              <a:rPr lang="en-US" dirty="0"/>
              <a:t>Early $800 no hotel discount</a:t>
            </a:r>
          </a:p>
          <a:p>
            <a:r>
              <a:rPr lang="en-US" dirty="0"/>
              <a:t>Standard $1150 would be no hotel discount</a:t>
            </a:r>
          </a:p>
          <a:p>
            <a:r>
              <a:rPr lang="en-US" dirty="0"/>
              <a:t>Standard $850 would be in hotel discount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EC-24-0017r0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573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doc.: IEEE 802 EC 23/0001r08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February 2024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EC-24-0017r0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28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370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72913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74FF4054-022A-D0F2-B623-A36C797ED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25" y="6546191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2024 February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23ED666-F47B-91BB-92D2-4985B832B87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EC-24-00017-00-00EC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4" y="6589712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2024 February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EC-24-0017-00-00EC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802world.org/plenary/future-plenary-session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yatt.com/en-US/group-booking/DENCC/G-03I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vent.me/yyP8zZ?locale=en&amp;Refid=Outreach+032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Executive Secretary Agenda Items </a:t>
            </a:r>
            <a:br>
              <a:rPr lang="en-US" altLang="en-US" dirty="0"/>
            </a:br>
            <a:r>
              <a:rPr lang="en-US" altLang="en-US" dirty="0"/>
              <a:t>2024 February 6</a:t>
            </a:r>
            <a:r>
              <a:rPr lang="en-US" altLang="en-US" baseline="30000" dirty="0"/>
              <a:t>th</a:t>
            </a:r>
            <a:r>
              <a:rPr lang="en-US" altLang="en-US" dirty="0"/>
              <a:t> Telecon 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</a:t>
            </a:r>
            <a:r>
              <a:rPr lang="en-US" altLang="en-US"/>
              <a:t>.org 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6E84-0B51-F146-AF6B-2823D0A0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Milestone 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808F9-5676-5B28-097A-831097728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Geoff has worked for a couple years to get this to the finish line.  The Milestone plaque is being brought to the 2024 March Plenary for a ceremonial unveiling.</a:t>
            </a:r>
          </a:p>
          <a:p>
            <a:r>
              <a:rPr lang="en-US" dirty="0"/>
              <a:t>Computer Society has provided $10k toward the event expenses.</a:t>
            </a:r>
          </a:p>
          <a:p>
            <a:r>
              <a:rPr lang="en-US" dirty="0"/>
              <a:t>We have about 10 VIPs invited/attending</a:t>
            </a:r>
          </a:p>
          <a:p>
            <a:r>
              <a:rPr lang="en-US" dirty="0"/>
              <a:t>Some costs to be offset by 802 (1 night for VIPs).</a:t>
            </a:r>
          </a:p>
          <a:p>
            <a:pPr lvl="1"/>
            <a:r>
              <a:rPr lang="en-US" sz="2400" dirty="0"/>
              <a:t>Note that we have a hotel credit that we can use for this cost.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3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10972800" cy="1112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US" sz="2400" b="1" i="1" dirty="0"/>
              <a:t>IEEE 802 Networking Social – IEEE 802 Milestone Preview</a:t>
            </a:r>
          </a:p>
          <a:p>
            <a:pPr algn="ctr"/>
            <a:r>
              <a:rPr lang="en" sz="2400" b="1" i="1" dirty="0"/>
              <a:t>Wednesday, March 13th 6:30 – 8:30 PM</a:t>
            </a:r>
            <a:endParaRPr sz="2400" b="1" i="1" dirty="0"/>
          </a:p>
        </p:txBody>
      </p:sp>
      <p:sp>
        <p:nvSpPr>
          <p:cNvPr id="127" name="Google Shape;127;p9"/>
          <p:cNvSpPr txBox="1">
            <a:spLocks noGrp="1"/>
          </p:cNvSpPr>
          <p:nvPr>
            <p:ph idx="1"/>
          </p:nvPr>
        </p:nvSpPr>
        <p:spPr>
          <a:xfrm>
            <a:off x="334433" y="1341438"/>
            <a:ext cx="10972800" cy="513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sz="2000" b="1" dirty="0"/>
              <a:t>WHO: </a:t>
            </a:r>
            <a:r>
              <a:rPr lang="en" sz="2000" dirty="0"/>
              <a:t>All registered attendees and their guests with paid social ticket ($24.99)</a:t>
            </a:r>
            <a:endParaRPr sz="2000" dirty="0"/>
          </a:p>
          <a:p>
            <a:pPr marL="0" indent="0">
              <a:buNone/>
            </a:pPr>
            <a:endParaRPr sz="2000" b="1" dirty="0"/>
          </a:p>
          <a:p>
            <a:pPr marL="0" indent="0">
              <a:buNone/>
            </a:pPr>
            <a:r>
              <a:rPr lang="en" sz="2000" b="1" dirty="0"/>
              <a:t>WHAT:</a:t>
            </a:r>
            <a:r>
              <a:rPr lang="en" sz="2000" dirty="0"/>
              <a:t>  Casual Networking Reception with refreshments, bar service and musical entertainment. Also the IEEE 802 Milestone Preview </a:t>
            </a:r>
            <a:endParaRPr sz="2000" dirty="0"/>
          </a:p>
          <a:p>
            <a:pPr marL="0" indent="0">
              <a:buNone/>
            </a:pPr>
            <a:endParaRPr sz="2000" b="1" dirty="0"/>
          </a:p>
          <a:p>
            <a:pPr marL="0" indent="0">
              <a:buNone/>
            </a:pPr>
            <a:r>
              <a:rPr lang="en" sz="2000" b="1" dirty="0"/>
              <a:t>WHERE: </a:t>
            </a:r>
            <a:r>
              <a:rPr lang="en" sz="2000" dirty="0"/>
              <a:t>Reception hall</a:t>
            </a:r>
          </a:p>
          <a:p>
            <a:pPr marL="0" indent="0">
              <a:buNone/>
            </a:pPr>
            <a:endParaRPr sz="2000" b="1" dirty="0"/>
          </a:p>
          <a:p>
            <a:pPr marL="0" indent="0">
              <a:buNone/>
            </a:pPr>
            <a:r>
              <a:rPr lang="en" sz="2000" b="1" dirty="0"/>
              <a:t>PARTICIPATION by badging:</a:t>
            </a:r>
            <a:endParaRPr sz="2000" dirty="0"/>
          </a:p>
          <a:p>
            <a:pPr marL="0" indent="0">
              <a:buNone/>
            </a:pPr>
            <a:r>
              <a:rPr lang="en" sz="2000" dirty="0"/>
              <a:t>All individuals (including children over the age 8) attending the Social event </a:t>
            </a:r>
            <a:r>
              <a:rPr lang="en" sz="2000" b="1" dirty="0">
                <a:highlight>
                  <a:srgbClr val="FFFF00"/>
                </a:highlight>
              </a:rPr>
              <a:t>must wear a Name/Guest Badge</a:t>
            </a:r>
            <a:r>
              <a:rPr lang="en" sz="2000" dirty="0"/>
              <a:t>. Name Badges at the Plenary Session registration desk. If you plan to have guests attend please purchase their Name Badge prior to Wednesday M</a:t>
            </a:r>
            <a:r>
              <a:rPr lang="en-US" sz="2000" dirty="0"/>
              <a:t>a</a:t>
            </a:r>
            <a:r>
              <a:rPr lang="en" sz="2000" dirty="0"/>
              <a:t>rch 13</a:t>
            </a:r>
            <a:r>
              <a:rPr lang="en" sz="2000" baseline="30000" dirty="0"/>
              <a:t>th</a:t>
            </a:r>
            <a:r>
              <a:rPr lang="en" sz="2000" dirty="0"/>
              <a:t> noon. </a:t>
            </a:r>
          </a:p>
          <a:p>
            <a:pPr marL="0" indent="0">
              <a:buNone/>
            </a:pPr>
            <a:r>
              <a:rPr lang="en" sz="2000" dirty="0"/>
              <a:t>Late requests may not be accommodated. </a:t>
            </a:r>
            <a:endParaRPr sz="2000" dirty="0"/>
          </a:p>
          <a:p>
            <a:pPr marL="0" indent="0">
              <a:buNone/>
            </a:pPr>
            <a:endParaRPr sz="2000" dirty="0"/>
          </a:p>
          <a:p>
            <a:pPr marL="0" indent="0">
              <a:buNone/>
            </a:pPr>
            <a:r>
              <a:rPr lang="en" sz="2000" dirty="0"/>
              <a:t>Please contact the Meeting Planner if have any questions.</a:t>
            </a:r>
            <a:endParaRPr sz="2000" dirty="0"/>
          </a:p>
          <a:p>
            <a:pPr marL="0" indent="0">
              <a:buNone/>
            </a:pPr>
            <a:endParaRPr sz="2000" dirty="0"/>
          </a:p>
          <a:p>
            <a:pPr marL="0" indent="0">
              <a:buNone/>
            </a:pPr>
            <a:endParaRPr sz="2000" dirty="0"/>
          </a:p>
          <a:p>
            <a:pPr indent="0" algn="ctr">
              <a:spcBef>
                <a:spcPts val="1333"/>
              </a:spcBef>
              <a:buNone/>
            </a:pPr>
            <a:endParaRPr sz="2000"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9480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636B-948D-2D02-B640-5D9175BA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Social Budget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1D909B-97BE-2B1A-08E7-6AE2CCB0B065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288584"/>
          <a:ext cx="6172200" cy="6280831"/>
        </p:xfrm>
        <a:graphic>
          <a:graphicData uri="http://schemas.openxmlformats.org/drawingml/2006/table">
            <a:tbl>
              <a:tblPr/>
              <a:tblGrid>
                <a:gridCol w="3039527">
                  <a:extLst>
                    <a:ext uri="{9D8B030D-6E8A-4147-A177-3AD203B41FA5}">
                      <a16:colId xmlns:a16="http://schemas.microsoft.com/office/drawing/2014/main" val="2871820291"/>
                    </a:ext>
                  </a:extLst>
                </a:gridCol>
                <a:gridCol w="1066285">
                  <a:extLst>
                    <a:ext uri="{9D8B030D-6E8A-4147-A177-3AD203B41FA5}">
                      <a16:colId xmlns:a16="http://schemas.microsoft.com/office/drawing/2014/main" val="3279386325"/>
                    </a:ext>
                  </a:extLst>
                </a:gridCol>
                <a:gridCol w="1331019">
                  <a:extLst>
                    <a:ext uri="{9D8B030D-6E8A-4147-A177-3AD203B41FA5}">
                      <a16:colId xmlns:a16="http://schemas.microsoft.com/office/drawing/2014/main" val="1204224620"/>
                    </a:ext>
                  </a:extLst>
                </a:gridCol>
                <a:gridCol w="735369">
                  <a:extLst>
                    <a:ext uri="{9D8B030D-6E8A-4147-A177-3AD203B41FA5}">
                      <a16:colId xmlns:a16="http://schemas.microsoft.com/office/drawing/2014/main" val="4178136901"/>
                    </a:ext>
                  </a:extLst>
                </a:gridCol>
              </a:tblGrid>
              <a:tr h="3210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March 13, 2024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Venue: Hyatt Regency Denver - Room: TBC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Version 1.0-DSLR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710195"/>
                  </a:ext>
                </a:extLst>
              </a:tr>
              <a:tr h="309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6:30pm-8:30pm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Attendees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9-Jan-24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2282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78798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Item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75713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TICKET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35826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Sales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$24.99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$9,996.00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97645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44662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 Irons Dinner Buffert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313716"/>
                  </a:ext>
                </a:extLst>
              </a:tr>
              <a:tr h="1755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25386"/>
                  </a:ext>
                </a:extLst>
              </a:tr>
              <a:tr h="175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38567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$45,900.00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88614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BEVERAGE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86335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Hosted Bar Service - 1 Hour 6:30-7:30pm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675242"/>
                  </a:ext>
                </a:extLst>
              </a:tr>
              <a:tr h="39842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Bars include Liquor, Domestic/Imported/Specialty Beer, Wine, Soft Drinks, Juices, Mixers and Bottled Water and appropriate garnishes.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35202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Bar Service - 7:30 PM - 9:30 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20232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16200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82097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308185"/>
                  </a:ext>
                </a:extLst>
              </a:tr>
              <a:tr h="309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BEVERAGE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51329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ENTERTAINMENT - MUSICAL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361579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Artist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4985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1863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121913"/>
                  </a:ext>
                </a:extLst>
              </a:tr>
              <a:tr h="167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$2,025.00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09403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F&amp; B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679006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Bartenders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71335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00191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93442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10454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21561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$1,080.00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4639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BASIC SOCIAL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$55,209.00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853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337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834F-C4C3-3A22-2809-D4BA5DF68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Milestone Preview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F08234-7C40-B43B-2014-98F19FC30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78976"/>
              </p:ext>
            </p:extLst>
          </p:nvPr>
        </p:nvGraphicFramePr>
        <p:xfrm>
          <a:off x="1820862" y="1828800"/>
          <a:ext cx="7932738" cy="3896360"/>
        </p:xfrm>
        <a:graphic>
          <a:graphicData uri="http://schemas.openxmlformats.org/drawingml/2006/table">
            <a:tbl>
              <a:tblPr/>
              <a:tblGrid>
                <a:gridCol w="3903411">
                  <a:extLst>
                    <a:ext uri="{9D8B030D-6E8A-4147-A177-3AD203B41FA5}">
                      <a16:colId xmlns:a16="http://schemas.microsoft.com/office/drawing/2014/main" val="3044709370"/>
                    </a:ext>
                  </a:extLst>
                </a:gridCol>
                <a:gridCol w="1372489">
                  <a:extLst>
                    <a:ext uri="{9D8B030D-6E8A-4147-A177-3AD203B41FA5}">
                      <a16:colId xmlns:a16="http://schemas.microsoft.com/office/drawing/2014/main" val="3894867500"/>
                    </a:ext>
                  </a:extLst>
                </a:gridCol>
                <a:gridCol w="692353">
                  <a:extLst>
                    <a:ext uri="{9D8B030D-6E8A-4147-A177-3AD203B41FA5}">
                      <a16:colId xmlns:a16="http://schemas.microsoft.com/office/drawing/2014/main" val="2974428484"/>
                    </a:ext>
                  </a:extLst>
                </a:gridCol>
                <a:gridCol w="1964485">
                  <a:extLst>
                    <a:ext uri="{9D8B030D-6E8A-4147-A177-3AD203B41FA5}">
                      <a16:colId xmlns:a16="http://schemas.microsoft.com/office/drawing/2014/main" val="645321841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Milestone Preview Event Expenses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44211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Decor + Lighting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04174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14914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Photographer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4956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 Presentation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73584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Package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3756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Shipping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74678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Milestone Plaque (Bronze)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1034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IEEE Invited Special Guests - Hotel Accomodations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$253.49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$2,534.90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238284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Berg , IEEE Milestone Coordinator and Historian Region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32386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Society Grant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-$10,000.00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60732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$2,834.90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52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710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AC57-B3D2-EACD-6014-6A06CD1C5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3.06 II 2024 IEEE 802 Sponsored Workshop with ITU-T SG15 July 13 –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F8ED4-FBBF-2A9E-31A9-8BE473B50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Space has been reserved.</a:t>
            </a:r>
          </a:p>
          <a:p>
            <a:r>
              <a:rPr lang="en-US" dirty="0"/>
              <a:t>AV is in the process of obtaining final quote</a:t>
            </a:r>
          </a:p>
          <a:p>
            <a:r>
              <a:rPr lang="en-US" dirty="0"/>
              <a:t>Network is </a:t>
            </a:r>
          </a:p>
        </p:txBody>
      </p:sp>
    </p:spTree>
    <p:extLst>
      <p:ext uri="{BB962C8B-B14F-4D97-AF65-F5344CB8AC3E}">
        <p14:creationId xmlns:p14="http://schemas.microsoft.com/office/powerpoint/2010/main" val="3656664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6D80B-399E-48A9-E9C8-BFF47579A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3.07 II 2024 IEEE 802 EC Workshop - Nov 16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D4D5-56A3-5E34-A441-D19D0E953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Space reserved</a:t>
            </a:r>
          </a:p>
          <a:p>
            <a:r>
              <a:rPr lang="en-US" dirty="0"/>
              <a:t>Dinner on Friday Nov 15 for EC members</a:t>
            </a:r>
          </a:p>
          <a:p>
            <a:r>
              <a:rPr lang="en-US" dirty="0"/>
              <a:t>Saturday Nov 16 8am to 5pm Meeting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2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IEEE 802 Opening EC Mtg – February 6, 2023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599" y="1341438"/>
            <a:ext cx="10439401" cy="4983162"/>
          </a:xfrm>
        </p:spPr>
        <p:txBody>
          <a:bodyPr/>
          <a:lstStyle/>
          <a:p>
            <a:r>
              <a:rPr lang="en-US" altLang="en-US" sz="2400" dirty="0"/>
              <a:t>Agenda Items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3.01 – MI Future Venue update				30 Mins</a:t>
            </a:r>
          </a:p>
          <a:p>
            <a:pPr marL="1828800" lvl="3" indent="-514350">
              <a:buFont typeface="+mj-lt"/>
              <a:buAutoNum type="alphaLcParenR"/>
            </a:pPr>
            <a:r>
              <a:rPr lang="en-US" altLang="en-US" dirty="0"/>
              <a:t>Registration Reminder</a:t>
            </a:r>
          </a:p>
          <a:p>
            <a:pPr marL="1828800" lvl="3" indent="-514350">
              <a:buFont typeface="+mj-lt"/>
              <a:buAutoNum type="alphaLcParenR"/>
            </a:pPr>
            <a:r>
              <a:rPr lang="en-US" dirty="0"/>
              <a:t>Straw Poll for WGs</a:t>
            </a:r>
          </a:p>
          <a:p>
            <a:pPr marL="1828800" lvl="3" indent="-514350">
              <a:buFont typeface="+mj-lt"/>
              <a:buAutoNum type="alphaLcParenR"/>
            </a:pPr>
            <a:r>
              <a:rPr lang="en-US" altLang="en-US" dirty="0"/>
              <a:t>Future Venue Contract Status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3.04 II 2024 March IEEE Plenary - University Outreach March 12 -Status 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3.05 MI 2024 March IEEE Plenary - </a:t>
            </a:r>
            <a:r>
              <a:rPr lang="en-US" sz="2000" dirty="0"/>
              <a:t>IEEE 802 Milestone Preview discussion</a:t>
            </a:r>
            <a:endParaRPr lang="en-US" altLang="en-US" sz="2000" dirty="0"/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3.06 II 2024 IEEE 802 Sponsored Workshop with ITU-T SG15 July 13 – Status</a:t>
            </a:r>
          </a:p>
          <a:p>
            <a:pPr marL="800100" lvl="1">
              <a:buFont typeface="Wingdings" panose="05000000000000000000" pitchFamily="2" charset="2"/>
              <a:buChar char="Ø"/>
            </a:pPr>
            <a:r>
              <a:rPr lang="en-US" altLang="en-US" sz="2000" dirty="0"/>
              <a:t>3.07 II 2024 IEEE 802 EC Workshop - Nov 16 </a:t>
            </a:r>
          </a:p>
          <a:p>
            <a:pPr marL="914400" lvl="2" indent="0">
              <a:buNone/>
            </a:pPr>
            <a:endParaRPr lang="en-US" sz="1600" dirty="0"/>
          </a:p>
          <a:p>
            <a:pPr marL="971550" lvl="1" indent="-514350">
              <a:buAutoNum type="alphaLcPeriod"/>
            </a:pPr>
            <a:endParaRPr lang="en-US" altLang="en-US" sz="2400" dirty="0"/>
          </a:p>
          <a:p>
            <a:pPr marL="971550" lvl="1" indent="-514350">
              <a:buAutoNum type="alphaLcPeriod"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C478627-FF8D-8DB8-8745-DDFB15C7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12838"/>
          </a:xfrm>
        </p:spPr>
        <p:txBody>
          <a:bodyPr/>
          <a:lstStyle/>
          <a:p>
            <a:r>
              <a:rPr lang="en-US" sz="3200" dirty="0"/>
              <a:t>2024 March IEEE 802 Plenary Session – </a:t>
            </a:r>
            <a:br>
              <a:rPr lang="en-US" sz="3200" dirty="0"/>
            </a:br>
            <a:r>
              <a:rPr lang="en-US" sz="3200" dirty="0"/>
              <a:t>Hyatt Regency Denver</a:t>
            </a:r>
          </a:p>
        </p:txBody>
      </p:sp>
      <p:sp>
        <p:nvSpPr>
          <p:cNvPr id="139" name="Google Shape;139;p1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sz="2000" dirty="0"/>
              <a:t>The next IEEE 802 Plenary Session will be March 10-15, 2024. </a:t>
            </a:r>
          </a:p>
          <a:p>
            <a:pPr marL="400050" lvl="1" indent="0">
              <a:buNone/>
            </a:pPr>
            <a:r>
              <a:rPr lang="en" sz="2000" dirty="0"/>
              <a:t>The session will be a Mixed Mode with In-Person participation at the Hyatt Regency Denver. </a:t>
            </a:r>
          </a:p>
          <a:p>
            <a:pPr marL="400050" lvl="1" indent="0">
              <a:buNone/>
            </a:pPr>
            <a:r>
              <a:rPr lang="en" sz="2000" dirty="0"/>
              <a:t>If you have any questions please email: </a:t>
            </a:r>
            <a:r>
              <a:rPr lang="en" sz="2000" u="sng" dirty="0">
                <a:solidFill>
                  <a:srgbClr val="0066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sz="2000" dirty="0">
              <a:solidFill>
                <a:srgbClr val="0066FF"/>
              </a:solidFill>
            </a:endParaRPr>
          </a:p>
          <a:p>
            <a:pPr marL="0" indent="0">
              <a:buSzPts val="1400"/>
              <a:buNone/>
            </a:pPr>
            <a:endParaRPr lang="en" sz="2133" b="1" dirty="0"/>
          </a:p>
          <a:p>
            <a:pPr marL="0" indent="0">
              <a:buSzPts val="1400"/>
              <a:buNone/>
            </a:pPr>
            <a:r>
              <a:rPr lang="en" sz="2000" b="1" dirty="0"/>
              <a:t>Registration Deadlines:</a:t>
            </a:r>
          </a:p>
          <a:p>
            <a:pPr lvl="1">
              <a:spcBef>
                <a:spcPts val="0"/>
              </a:spcBef>
              <a:buChar char="●"/>
            </a:pPr>
            <a:r>
              <a:rPr lang="en" sz="2000" dirty="0"/>
              <a:t>IEEE 802 Session Registration opened Dec 1, 2023</a:t>
            </a:r>
            <a:endParaRPr sz="2000" dirty="0"/>
          </a:p>
          <a:p>
            <a:pPr lvl="2">
              <a:spcBef>
                <a:spcPts val="0"/>
              </a:spcBef>
              <a:buChar char="○"/>
            </a:pPr>
            <a:r>
              <a:rPr lang="en-US" sz="2000" dirty="0"/>
              <a:t>Standard:        $US 1150 After January 12, until March 1, 2024</a:t>
            </a:r>
          </a:p>
          <a:p>
            <a:pPr lvl="2">
              <a:spcBef>
                <a:spcPts val="0"/>
              </a:spcBef>
              <a:buChar char="○"/>
            </a:pPr>
            <a:r>
              <a:rPr lang="en-US" sz="2000" dirty="0"/>
              <a:t>Late/Onsite:   $US 1500.00 After March 1, 2024</a:t>
            </a:r>
          </a:p>
          <a:p>
            <a:pPr lvl="2">
              <a:spcBef>
                <a:spcPts val="0"/>
              </a:spcBef>
              <a:buChar char="○"/>
            </a:pPr>
            <a:r>
              <a:rPr lang="en-US" sz="2000" dirty="0"/>
              <a:t>Student:          $US 100.00</a:t>
            </a:r>
          </a:p>
          <a:p>
            <a:pPr marL="914400" lvl="2" indent="0">
              <a:spcBef>
                <a:spcPts val="0"/>
              </a:spcBef>
              <a:buNone/>
            </a:pPr>
            <a:endParaRPr sz="2000" dirty="0"/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Future Plenary Sessions (802world.org)</a:t>
            </a:r>
            <a:endParaRPr sz="2000" dirty="0"/>
          </a:p>
          <a:p>
            <a:pPr marL="0" indent="0">
              <a:buNone/>
            </a:pPr>
            <a:endParaRPr sz="2133" dirty="0"/>
          </a:p>
          <a:p>
            <a:pPr marL="0" indent="0">
              <a:buNone/>
            </a:pPr>
            <a:r>
              <a:rPr lang="en" sz="2133" dirty="0"/>
              <a:t> </a:t>
            </a:r>
            <a:endParaRPr sz="2133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2FC42-C417-023B-87C9-1BEA01251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12838"/>
          </a:xfrm>
        </p:spPr>
        <p:txBody>
          <a:bodyPr/>
          <a:lstStyle/>
          <a:p>
            <a:r>
              <a:rPr lang="en-US" sz="3200" b="1" dirty="0"/>
              <a:t>Hyatt Regency Denver at Colorado Convention Center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2075D-EEB5-CAB2-B331-6DDEF4487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</a:pPr>
            <a:r>
              <a:rPr lang="en-US" sz="2000" b="1" dirty="0"/>
              <a:t>Group Hotel Reservations: </a:t>
            </a:r>
          </a:p>
          <a:p>
            <a:pPr marL="609584" lvl="2" indent="0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Hyatt Regency Denver at Colorado Convention Center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IEEE 802 GROUP RATE RESERVATION WEBSITE:</a:t>
            </a:r>
          </a:p>
          <a:p>
            <a:pPr lvl="3">
              <a:spcBef>
                <a:spcPts val="0"/>
              </a:spcBef>
            </a:pPr>
            <a:r>
              <a:rPr lang="en-US" dirty="0"/>
              <a:t> </a:t>
            </a:r>
            <a:r>
              <a:rPr lang="en-US" dirty="0">
                <a:solidFill>
                  <a:srgbClr val="0066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https://www.hyatt.com/en-US/group-booking/DENCC/G-03IE</a:t>
            </a:r>
            <a:endParaRPr lang="en-US" dirty="0">
              <a:solidFill>
                <a:srgbClr val="0066FF"/>
              </a:solidFill>
            </a:endParaRPr>
          </a:p>
          <a:p>
            <a:pPr lvl="2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</a:rPr>
              <a:t>Hotel Reservation Booking Cut Off Date: February 16, 2024</a:t>
            </a:r>
          </a:p>
          <a:p>
            <a:pPr marL="1405431" lvl="2" indent="0">
              <a:spcBef>
                <a:spcPts val="0"/>
              </a:spcBef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algn="l"/>
            <a:r>
              <a:rPr lang="en-US" sz="2000" b="1" i="0" dirty="0">
                <a:solidFill>
                  <a:srgbClr val="353744"/>
                </a:solidFill>
                <a:effectLst/>
                <a:ea typeface="Tahoma" panose="020B0604030504040204" pitchFamily="34" charset="0"/>
                <a:cs typeface="Times New Roman" panose="02020603050405020304" pitchFamily="18" charset="0"/>
              </a:rPr>
              <a:t>Cancellation Deadline: 72 Hours Before Arrival</a:t>
            </a:r>
            <a:endParaRPr lang="en-US" sz="2000" b="0" i="0" dirty="0">
              <a:solidFill>
                <a:srgbClr val="000000"/>
              </a:solidFill>
              <a:effectLst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53744"/>
                </a:solidFill>
                <a:effectLst/>
                <a:ea typeface="Tahoma" panose="020B0604030504040204" pitchFamily="34" charset="0"/>
                <a:cs typeface="Times New Roman" panose="02020603050405020304" pitchFamily="18" charset="0"/>
              </a:rPr>
              <a:t>Hotel room reservations can be canceled free of charge without penalty until 72 Hours (3 days) prior to reservation Check IN Date.</a:t>
            </a:r>
            <a:endParaRPr lang="en-US" sz="2000" b="0" i="0" dirty="0">
              <a:solidFill>
                <a:srgbClr val="000000"/>
              </a:solidFill>
              <a:effectLst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53744"/>
                </a:solidFill>
                <a:effectLst/>
                <a:ea typeface="Tahoma" panose="020B0604030504040204" pitchFamily="34" charset="0"/>
                <a:cs typeface="Times New Roman" panose="02020603050405020304" pitchFamily="18" charset="0"/>
              </a:rPr>
              <a:t>Afterwards a cancellation fee</a:t>
            </a:r>
            <a:r>
              <a:rPr lang="en-US" sz="2000" b="0" i="0" dirty="0">
                <a:solidFill>
                  <a:srgbClr val="1A1918"/>
                </a:solidFill>
                <a:effectLst/>
                <a:ea typeface="Tahoma" panose="020B0604030504040204" pitchFamily="34" charset="0"/>
                <a:cs typeface="Times New Roman" panose="02020603050405020304" pitchFamily="18" charset="0"/>
              </a:rPr>
              <a:t> for one night’s accommodations will be made to the credit card on file and the remainder of the reservation cancelled.</a:t>
            </a:r>
            <a:endParaRPr lang="en-US" sz="2000" b="0" i="0" dirty="0">
              <a:solidFill>
                <a:srgbClr val="000000"/>
              </a:solidFill>
              <a:effectLst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53744"/>
                </a:solidFill>
                <a:effectLst/>
                <a:ea typeface="Tahoma" panose="020B0604030504040204" pitchFamily="34" charset="0"/>
                <a:cs typeface="Times New Roman" panose="02020603050405020304" pitchFamily="18" charset="0"/>
              </a:rPr>
              <a:t>This penalty applies to each of the reserved rooms cancelled after the cancellation deadline.</a:t>
            </a:r>
            <a:endParaRPr lang="en-US" sz="2000" b="0" i="0" dirty="0">
              <a:solidFill>
                <a:srgbClr val="000000"/>
              </a:solidFill>
              <a:effectLst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52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CD13903-D22A-490E-FD19-1F03FA314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293208"/>
            <a:ext cx="9677400" cy="627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1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AC383-6FDB-3F54-78BB-DEFD6A3B2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12838"/>
          </a:xfrm>
        </p:spPr>
        <p:txBody>
          <a:bodyPr/>
          <a:lstStyle/>
          <a:p>
            <a:r>
              <a:rPr lang="en-US" sz="3200" dirty="0"/>
              <a:t>Straw Poll: Return to this Venue:</a:t>
            </a:r>
            <a:br>
              <a:rPr lang="en-US" sz="3200" dirty="0"/>
            </a:br>
            <a:r>
              <a:rPr lang="en-US" sz="3200" dirty="0"/>
              <a:t>(Hyatt Regency Denver, Denver, Colorado, US)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DF935-3E8A-EA81-C472-86890751F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Request for each WG to run the following straw polls during their Closing plenary meetings:</a:t>
            </a:r>
          </a:p>
          <a:p>
            <a:endParaRPr lang="en-US" sz="2000" dirty="0"/>
          </a:p>
          <a:p>
            <a:r>
              <a:rPr lang="en-US" sz="2000" dirty="0"/>
              <a:t>1. How many people would like to come back to this venue? </a:t>
            </a:r>
          </a:p>
          <a:p>
            <a:pPr lvl="1"/>
            <a:r>
              <a:rPr lang="en-US" sz="2000" dirty="0"/>
              <a:t>Yes / No</a:t>
            </a:r>
          </a:p>
          <a:p>
            <a:pPr lvl="1"/>
            <a:endParaRPr lang="en-US" sz="2000" dirty="0"/>
          </a:p>
          <a:p>
            <a:r>
              <a:rPr lang="en-US" sz="2000" dirty="0"/>
              <a:t>2. Did you go to the social?</a:t>
            </a:r>
          </a:p>
          <a:p>
            <a:pPr lvl="1"/>
            <a:r>
              <a:rPr lang="en-US" sz="2000" dirty="0"/>
              <a:t>Yes / No</a:t>
            </a:r>
          </a:p>
          <a:p>
            <a:pPr lvl="1"/>
            <a:endParaRPr lang="en-US" sz="2000" dirty="0"/>
          </a:p>
          <a:p>
            <a:r>
              <a:rPr lang="en-US" sz="2000" dirty="0"/>
              <a:t>3. If you attended the Social, did you like the social?</a:t>
            </a:r>
          </a:p>
          <a:p>
            <a:pPr lvl="1"/>
            <a:r>
              <a:rPr lang="en-US" sz="2000" dirty="0"/>
              <a:t>Yes / No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8EC4-F522-8CFB-0E8C-418F0DA1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FDD5D3-927B-D528-7C38-1CBD10F5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8576"/>
            <a:ext cx="10667999" cy="5102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March 10-15 – Hyatt Regency Denver at Colorado Convention Center, Denver, CO, (March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July 14-19 – Sheraton Le Centre Montreal, Montreal, Quebec, Canada (July 2020)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November 10-15 –Hyatt Regency Vancouver, Vancouver, Canada (Nov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2025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FFFF00"/>
                </a:highlight>
              </a:rPr>
              <a:t>2025 July 27-August 1 –Melia Castilla Madrid, Madrid, Spain (Changing Week to July 27)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2025 November 9-14 – Marriott Marquis Queen’s Park, Bangkok, Thailand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2026 March 8-13 - Hyatt Regency Vancouver, Vancouver, Canada (Change from Chicago)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2026 July 13-18 – Le Centre Sheraton Montreal, Montreal (July 2022 attrition offset)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2026 November 8-13 -  </a:t>
            </a:r>
            <a:r>
              <a:rPr lang="en-US" sz="1900" b="0" kern="1200" dirty="0">
                <a:highlight>
                  <a:srgbClr val="00FF00"/>
                </a:highlight>
                <a:cs typeface="+mn-cs"/>
              </a:rPr>
              <a:t>Marriott Marquis Queen’s Park, Bangkok, Thailand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0" dirty="0">
                <a:highlight>
                  <a:srgbClr val="33CCFF"/>
                </a:highlight>
              </a:rPr>
              <a:t>2027 March 14-19 – Hilton Atlanta, Atlanta, GA, United States </a:t>
            </a:r>
            <a:r>
              <a:rPr lang="en-US" sz="1600" b="0" dirty="0">
                <a:highlight>
                  <a:srgbClr val="33CCFF"/>
                </a:highlight>
              </a:rPr>
              <a:t>(offset potential shortfall 2023/2025)</a:t>
            </a:r>
            <a:endParaRPr lang="en-US" sz="1900" b="0" dirty="0">
              <a:highlight>
                <a:srgbClr val="33CC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2027 July  11-16 -  </a:t>
            </a:r>
            <a:r>
              <a:rPr lang="en-US" sz="1900" b="0" kern="1200" dirty="0" err="1">
                <a:highlight>
                  <a:srgbClr val="00FF00"/>
                </a:highlight>
                <a:cs typeface="+mn-cs"/>
              </a:rPr>
              <a:t>Gothia</a:t>
            </a:r>
            <a:r>
              <a:rPr lang="en-US" sz="1900" b="0" kern="1200" dirty="0">
                <a:highlight>
                  <a:srgbClr val="00FF00"/>
                </a:highlight>
                <a:cs typeface="+mn-cs"/>
              </a:rPr>
              <a:t> Towers, Gothenburg, Sweden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/>
              <a:t>2027 November 14-19 – Hawaiian Village, Oahu, Hawaii, United States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solidFill>
                  <a:srgbClr val="0070C0"/>
                </a:solidFill>
              </a:rPr>
              <a:t>802 EC Approved – Contract is being Negotiated.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0" dirty="0">
                <a:solidFill>
                  <a:srgbClr val="0070C0"/>
                </a:solidFill>
              </a:rPr>
              <a:t>Contracts Executed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BB8EDA-4C9B-BACF-CD7D-805D4554F0BE}"/>
              </a:ext>
            </a:extLst>
          </p:cNvPr>
          <p:cNvSpPr txBox="1"/>
          <p:nvPr/>
        </p:nvSpPr>
        <p:spPr>
          <a:xfrm>
            <a:off x="8534400" y="6062246"/>
            <a:ext cx="2626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BBE0E3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As of Dec 13, 2023</a:t>
            </a:r>
          </a:p>
        </p:txBody>
      </p:sp>
    </p:spTree>
    <p:extLst>
      <p:ext uri="{BB962C8B-B14F-4D97-AF65-F5344CB8AC3E}">
        <p14:creationId xmlns:p14="http://schemas.microsoft.com/office/powerpoint/2010/main" val="2167671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870BE-250B-C142-BCF6-E76C5D8A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3.04 II 2024 March IEEE Plenary - University Outreach March 12 -Status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14EDF-D068-8B11-20E4-9F2F72997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2" y="1341438"/>
            <a:ext cx="11476567" cy="5211762"/>
          </a:xfrm>
        </p:spPr>
        <p:txBody>
          <a:bodyPr/>
          <a:lstStyle/>
          <a:p>
            <a:r>
              <a:rPr lang="en-US" sz="2000" dirty="0"/>
              <a:t>University Outreach logistics:</a:t>
            </a:r>
          </a:p>
          <a:p>
            <a:pPr lvl="1"/>
            <a:r>
              <a:rPr lang="en-US" sz="1600" dirty="0"/>
              <a:t>The Outreach Student fee is USD$25 per student</a:t>
            </a:r>
          </a:p>
          <a:p>
            <a:pPr lvl="1"/>
            <a:r>
              <a:rPr lang="en-US" sz="1600" dirty="0"/>
              <a:t>The program is limited to 42 Students.</a:t>
            </a:r>
          </a:p>
          <a:p>
            <a:pPr lvl="1"/>
            <a:r>
              <a:rPr lang="en-US" sz="1600" dirty="0"/>
              <a:t>Note that membership attendance credit is not granted for student activities.</a:t>
            </a:r>
          </a:p>
          <a:p>
            <a:pPr lvl="1"/>
            <a:r>
              <a:rPr lang="en-US" sz="1600" dirty="0"/>
              <a:t>The Students are invited to join for Lunch and breaks as our guests on Tuesday.</a:t>
            </a:r>
          </a:p>
          <a:p>
            <a:pPr lvl="1"/>
            <a:r>
              <a:rPr lang="en-US" sz="1600" dirty="0"/>
              <a:t>Program: 9am Orientation – attend WG meetings --  5pm debrief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/>
              <a:t>Reminder to EC members for soliciting University Classes sent on 26 January 2024.</a:t>
            </a:r>
          </a:p>
          <a:p>
            <a:pPr lvl="1"/>
            <a:r>
              <a:rPr lang="en-US" sz="2000" dirty="0"/>
              <a:t>Responses Received:</a:t>
            </a:r>
          </a:p>
          <a:p>
            <a:pPr lvl="2"/>
            <a:r>
              <a:rPr lang="en-US" sz="2000" dirty="0"/>
              <a:t>Jim Lansford - University of Colorado</a:t>
            </a:r>
          </a:p>
          <a:p>
            <a:pPr lvl="3"/>
            <a:r>
              <a:rPr lang="en-US" dirty="0"/>
              <a:t>Noted other possible interest (Univ of Colo - Colo Springs, Colo State, CU-Denver)</a:t>
            </a:r>
          </a:p>
          <a:p>
            <a:pPr lvl="2"/>
            <a:r>
              <a:rPr lang="en-US" sz="2000" dirty="0"/>
              <a:t>Roger Marks – 5 Students (may come on Student Outreach instead).</a:t>
            </a:r>
          </a:p>
          <a:p>
            <a:pPr marL="914400" lvl="2" indent="0">
              <a:buNone/>
            </a:pPr>
            <a:r>
              <a:rPr lang="en-US" sz="2000" dirty="0"/>
              <a:t> </a:t>
            </a:r>
          </a:p>
          <a:p>
            <a:pPr lvl="1"/>
            <a:r>
              <a:rPr lang="en-US" sz="2000" dirty="0"/>
              <a:t>University Outreach Registration </a:t>
            </a:r>
            <a:r>
              <a:rPr lang="en-US" sz="2000" dirty="0">
                <a:hlinkClick r:id="rId2"/>
              </a:rPr>
              <a:t>Link</a:t>
            </a:r>
            <a:r>
              <a:rPr lang="en-US" sz="2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5251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99588-2D11-C697-E4FB-AF8514F8F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3.05 MI 2024 March IEEE Plenary -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IEEE 802 Milestone Preview Budget 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BAA73-5208-C096-29EB-0D2B716E5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61325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74813</TotalTime>
  <Words>1455</Words>
  <Application>Microsoft Office PowerPoint</Application>
  <PresentationFormat>Widescreen</PresentationFormat>
  <Paragraphs>299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Title slide</vt:lpstr>
      <vt:lpstr>Executive Secretary Agenda Items  2024 February 6th Telecon </vt:lpstr>
      <vt:lpstr>IEEE 802 Opening EC Mtg – February 6, 2023</vt:lpstr>
      <vt:lpstr>2024 March IEEE 802 Plenary Session –  Hyatt Regency Denver</vt:lpstr>
      <vt:lpstr>Hyatt Regency Denver at Colorado Convention Center</vt:lpstr>
      <vt:lpstr>PowerPoint Presentation</vt:lpstr>
      <vt:lpstr>Straw Poll: Return to this Venue: (Hyatt Regency Denver, Denver, Colorado, US)</vt:lpstr>
      <vt:lpstr>Future 802 Plenary Venue Contract Status</vt:lpstr>
      <vt:lpstr>3.04 II 2024 March IEEE Plenary - University Outreach March 12 -Status </vt:lpstr>
      <vt:lpstr>3.05 MI 2024 March IEEE Plenary - IEEE 802 Milestone Preview Budget discussion</vt:lpstr>
      <vt:lpstr>IEEE 802 Milestone Preview</vt:lpstr>
      <vt:lpstr>IEEE 802 Networking Social – IEEE 802 Milestone Preview Wednesday, March 13th 6:30 – 8:30 PM</vt:lpstr>
      <vt:lpstr>Social Budget</vt:lpstr>
      <vt:lpstr>IEEE 802 Milestone Preview</vt:lpstr>
      <vt:lpstr>3.06 II 2024 IEEE 802 Sponsored Workshop with ITU-T SG15 July 13 – Status</vt:lpstr>
      <vt:lpstr>3.07 II 2024 IEEE 802 EC Workshop - Nov 16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2024 February Telecon</dc:title>
  <dc:subject>Executive Secretary Report for 2024 Feb Telecon</dc:subject>
  <dc:creator>Jon Rosdahl</dc:creator>
  <cp:keywords>IEEE 802 Plenary</cp:keywords>
  <dc:description>Jon Rosdahl, Qualcomm</dc:description>
  <cp:lastModifiedBy>Jon Rosdahl</cp:lastModifiedBy>
  <cp:revision>32</cp:revision>
  <dcterms:created xsi:type="dcterms:W3CDTF">2021-09-07T16:57:28Z</dcterms:created>
  <dcterms:modified xsi:type="dcterms:W3CDTF">2024-02-06T19:10:56Z</dcterms:modified>
  <cp:category>February 2024</cp:category>
</cp:coreProperties>
</file>