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9" r:id="rId4"/>
  </p:sldMasterIdLst>
  <p:notesMasterIdLst>
    <p:notesMasterId r:id="rId17"/>
  </p:notesMasterIdLst>
  <p:sldIdLst>
    <p:sldId id="268" r:id="rId5"/>
    <p:sldId id="277" r:id="rId6"/>
    <p:sldId id="278" r:id="rId7"/>
    <p:sldId id="272" r:id="rId8"/>
    <p:sldId id="279" r:id="rId9"/>
    <p:sldId id="276" r:id="rId10"/>
    <p:sldId id="275" r:id="rId11"/>
    <p:sldId id="280" r:id="rId12"/>
    <p:sldId id="273" r:id="rId13"/>
    <p:sldId id="281" r:id="rId14"/>
    <p:sldId id="260"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Roboto" panose="02000000000000000000" pitchFamily="2" charset="0"/>
      <p:regular r:id="rId24"/>
      <p:bold r:id="rId25"/>
      <p:italic r:id="rId26"/>
      <p:boldItalic r:id="rId27"/>
    </p:embeddedFont>
    <p:embeddedFont>
      <p:font typeface="Tahoma" panose="020B0604030504040204" pitchFamily="3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3/c4k39lMyo2yRlfcbeSCkBVM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119" d="100"/>
          <a:sy n="119" d="100"/>
        </p:scale>
        <p:origin x="11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5C621A5D-CF7A-45D3-A8D6-E55D78E14700}"/>
    <pc:docChg chg="modSld">
      <pc:chgData name="Jon Rosdahl" userId="2820f357-2dd4-4127-8713-e0bfde0fd756" providerId="ADAL" clId="{5C621A5D-CF7A-45D3-A8D6-E55D78E14700}" dt="2024-01-14T22:33:08.245" v="18" actId="20577"/>
      <pc:docMkLst>
        <pc:docMk/>
      </pc:docMkLst>
      <pc:sldChg chg="modSp mod">
        <pc:chgData name="Jon Rosdahl" userId="2820f357-2dd4-4127-8713-e0bfde0fd756" providerId="ADAL" clId="{5C621A5D-CF7A-45D3-A8D6-E55D78E14700}" dt="2024-01-14T22:33:08.245" v="18" actId="20577"/>
        <pc:sldMkLst>
          <pc:docMk/>
          <pc:sldMk cId="2812060306" sldId="280"/>
        </pc:sldMkLst>
        <pc:spChg chg="mod">
          <ac:chgData name="Jon Rosdahl" userId="2820f357-2dd4-4127-8713-e0bfde0fd756" providerId="ADAL" clId="{5C621A5D-CF7A-45D3-A8D6-E55D78E14700}" dt="2024-01-14T22:33:08.245" v="18" actId="20577"/>
          <ac:spMkLst>
            <pc:docMk/>
            <pc:sldMk cId="2812060306" sldId="280"/>
            <ac:spMk id="8" creationId="{022A8792-717C-23C3-2347-6D2756D5ED46}"/>
          </ac:spMkLst>
        </pc:spChg>
      </pc:sldChg>
    </pc:docChg>
  </pc:docChgLst>
  <pc:docChgLst>
    <pc:chgData name="Sara Archer" userId="beec491a-ab1e-4c2f-ab01-afa2db9e79de" providerId="ADAL" clId="{025C266C-881C-48DE-A87D-F1C06DBFB80E}"/>
    <pc:docChg chg="undo redo custSel addSld delSld modSld sldOrd modMainMaster">
      <pc:chgData name="Sara Archer" userId="beec491a-ab1e-4c2f-ab01-afa2db9e79de" providerId="ADAL" clId="{025C266C-881C-48DE-A87D-F1C06DBFB80E}" dt="2024-01-13T21:41:54.809" v="2721" actId="14100"/>
      <pc:docMkLst>
        <pc:docMk/>
      </pc:docMkLst>
      <pc:sldChg chg="modSp del">
        <pc:chgData name="Sara Archer" userId="beec491a-ab1e-4c2f-ab01-afa2db9e79de" providerId="ADAL" clId="{025C266C-881C-48DE-A87D-F1C06DBFB80E}" dt="2024-01-13T17:17:20.849" v="10" actId="47"/>
        <pc:sldMkLst>
          <pc:docMk/>
          <pc:sldMk cId="0" sldId="256"/>
        </pc:sldMkLst>
        <pc:spChg chg="mod">
          <ac:chgData name="Sara Archer" userId="beec491a-ab1e-4c2f-ab01-afa2db9e79de" providerId="ADAL" clId="{025C266C-881C-48DE-A87D-F1C06DBFB80E}" dt="2024-01-13T17:17:07.171" v="9"/>
          <ac:spMkLst>
            <pc:docMk/>
            <pc:sldMk cId="0" sldId="256"/>
            <ac:spMk id="67" creationId="{00000000-0000-0000-0000-000000000000}"/>
          </ac:spMkLst>
        </pc:spChg>
        <pc:spChg chg="mod">
          <ac:chgData name="Sara Archer" userId="beec491a-ab1e-4c2f-ab01-afa2db9e79de" providerId="ADAL" clId="{025C266C-881C-48DE-A87D-F1C06DBFB80E}" dt="2024-01-13T17:17:07.171" v="9"/>
          <ac:spMkLst>
            <pc:docMk/>
            <pc:sldMk cId="0" sldId="256"/>
            <ac:spMk id="68" creationId="{00000000-0000-0000-0000-000000000000}"/>
          </ac:spMkLst>
        </pc:spChg>
      </pc:sldChg>
      <pc:sldChg chg="modSp del">
        <pc:chgData name="Sara Archer" userId="beec491a-ab1e-4c2f-ab01-afa2db9e79de" providerId="ADAL" clId="{025C266C-881C-48DE-A87D-F1C06DBFB80E}" dt="2024-01-13T20:48:40.021" v="1897" actId="47"/>
        <pc:sldMkLst>
          <pc:docMk/>
          <pc:sldMk cId="0" sldId="257"/>
        </pc:sldMkLst>
        <pc:spChg chg="mod">
          <ac:chgData name="Sara Archer" userId="beec491a-ab1e-4c2f-ab01-afa2db9e79de" providerId="ADAL" clId="{025C266C-881C-48DE-A87D-F1C06DBFB80E}" dt="2024-01-13T18:09:40.184" v="552"/>
          <ac:spMkLst>
            <pc:docMk/>
            <pc:sldMk cId="0" sldId="257"/>
            <ac:spMk id="74" creationId="{00000000-0000-0000-0000-000000000000}"/>
          </ac:spMkLst>
        </pc:spChg>
        <pc:spChg chg="mod">
          <ac:chgData name="Sara Archer" userId="beec491a-ab1e-4c2f-ab01-afa2db9e79de" providerId="ADAL" clId="{025C266C-881C-48DE-A87D-F1C06DBFB80E}" dt="2024-01-13T18:09:40.184" v="552"/>
          <ac:spMkLst>
            <pc:docMk/>
            <pc:sldMk cId="0" sldId="257"/>
            <ac:spMk id="76" creationId="{00000000-0000-0000-0000-000000000000}"/>
          </ac:spMkLst>
        </pc:spChg>
      </pc:sldChg>
      <pc:sldChg chg="modSp add del mod ord">
        <pc:chgData name="Sara Archer" userId="beec491a-ab1e-4c2f-ab01-afa2db9e79de" providerId="ADAL" clId="{025C266C-881C-48DE-A87D-F1C06DBFB80E}" dt="2024-01-13T20:48:36.580" v="1896" actId="47"/>
        <pc:sldMkLst>
          <pc:docMk/>
          <pc:sldMk cId="3709766519" sldId="258"/>
        </pc:sldMkLst>
        <pc:spChg chg="mod">
          <ac:chgData name="Sara Archer" userId="beec491a-ab1e-4c2f-ab01-afa2db9e79de" providerId="ADAL" clId="{025C266C-881C-48DE-A87D-F1C06DBFB80E}" dt="2024-01-13T18:09:40.414" v="553" actId="27636"/>
          <ac:spMkLst>
            <pc:docMk/>
            <pc:sldMk cId="3709766519" sldId="258"/>
            <ac:spMk id="4" creationId="{00000000-0000-0000-0000-000000000000}"/>
          </ac:spMkLst>
        </pc:spChg>
        <pc:picChg chg="mod">
          <ac:chgData name="Sara Archer" userId="beec491a-ab1e-4c2f-ab01-afa2db9e79de" providerId="ADAL" clId="{025C266C-881C-48DE-A87D-F1C06DBFB80E}" dt="2024-01-13T17:44:07.755" v="82" actId="14100"/>
          <ac:picMkLst>
            <pc:docMk/>
            <pc:sldMk cId="3709766519" sldId="258"/>
            <ac:picMk id="3" creationId="{931ADE7F-5D5F-5A26-D8A4-4D5DF681D1CF}"/>
          </ac:picMkLst>
        </pc:picChg>
        <pc:picChg chg="mod">
          <ac:chgData name="Sara Archer" userId="beec491a-ab1e-4c2f-ab01-afa2db9e79de" providerId="ADAL" clId="{025C266C-881C-48DE-A87D-F1C06DBFB80E}" dt="2024-01-13T17:44:01.233" v="80" actId="1076"/>
          <ac:picMkLst>
            <pc:docMk/>
            <pc:sldMk cId="3709766519" sldId="258"/>
            <ac:picMk id="9" creationId="{E6EF2C63-B4B2-1F87-615E-C171CB32253A}"/>
          </ac:picMkLst>
        </pc:picChg>
        <pc:picChg chg="mod">
          <ac:chgData name="Sara Archer" userId="beec491a-ab1e-4c2f-ab01-afa2db9e79de" providerId="ADAL" clId="{025C266C-881C-48DE-A87D-F1C06DBFB80E}" dt="2024-01-13T17:43:33.860" v="67" actId="1076"/>
          <ac:picMkLst>
            <pc:docMk/>
            <pc:sldMk cId="3709766519" sldId="258"/>
            <ac:picMk id="11" creationId="{C4CC73B6-06BE-AFFF-A303-D9E62165EF2D}"/>
          </ac:picMkLst>
        </pc:picChg>
        <pc:picChg chg="mod">
          <ac:chgData name="Sara Archer" userId="beec491a-ab1e-4c2f-ab01-afa2db9e79de" providerId="ADAL" clId="{025C266C-881C-48DE-A87D-F1C06DBFB80E}" dt="2024-01-13T17:43:47.818" v="73" actId="1076"/>
          <ac:picMkLst>
            <pc:docMk/>
            <pc:sldMk cId="3709766519" sldId="258"/>
            <ac:picMk id="17" creationId="{B903F780-7B5A-CFD7-3FB7-482CD456778F}"/>
          </ac:picMkLst>
        </pc:picChg>
      </pc:sldChg>
      <pc:sldChg chg="addSp delSp modSp del mod ord setBg delDesignElem modNotes">
        <pc:chgData name="Sara Archer" userId="beec491a-ab1e-4c2f-ab01-afa2db9e79de" providerId="ADAL" clId="{025C266C-881C-48DE-A87D-F1C06DBFB80E}" dt="2024-01-13T18:19:08.890" v="885" actId="47"/>
        <pc:sldMkLst>
          <pc:docMk/>
          <pc:sldMk cId="0" sldId="259"/>
        </pc:sldMkLst>
        <pc:spChg chg="add del mod">
          <ac:chgData name="Sara Archer" userId="beec491a-ab1e-4c2f-ab01-afa2db9e79de" providerId="ADAL" clId="{025C266C-881C-48DE-A87D-F1C06DBFB80E}" dt="2024-01-13T17:48:12.669" v="269"/>
          <ac:spMkLst>
            <pc:docMk/>
            <pc:sldMk cId="0" sldId="259"/>
            <ac:spMk id="3" creationId="{75FA2153-2F2A-40F9-978F-D3A4594D63E9}"/>
          </ac:spMkLst>
        </pc:spChg>
        <pc:spChg chg="mod">
          <ac:chgData name="Sara Archer" userId="beec491a-ab1e-4c2f-ab01-afa2db9e79de" providerId="ADAL" clId="{025C266C-881C-48DE-A87D-F1C06DBFB80E}" dt="2024-01-13T17:48:58.827" v="310" actId="20577"/>
          <ac:spMkLst>
            <pc:docMk/>
            <pc:sldMk cId="0" sldId="259"/>
            <ac:spMk id="87" creationId="{00000000-0000-0000-0000-000000000000}"/>
          </ac:spMkLst>
        </pc:spChg>
        <pc:spChg chg="mod">
          <ac:chgData name="Sara Archer" userId="beec491a-ab1e-4c2f-ab01-afa2db9e79de" providerId="ADAL" clId="{025C266C-881C-48DE-A87D-F1C06DBFB80E}" dt="2024-01-13T17:54:14.430" v="389" actId="20577"/>
          <ac:spMkLst>
            <pc:docMk/>
            <pc:sldMk cId="0" sldId="259"/>
            <ac:spMk id="88" creationId="{00000000-0000-0000-0000-000000000000}"/>
          </ac:spMkLst>
        </pc:spChg>
        <pc:spChg chg="add del">
          <ac:chgData name="Sara Archer" userId="beec491a-ab1e-4c2f-ab01-afa2db9e79de" providerId="ADAL" clId="{025C266C-881C-48DE-A87D-F1C06DBFB80E}" dt="2024-01-13T17:36:59.281" v="14"/>
          <ac:spMkLst>
            <pc:docMk/>
            <pc:sldMk cId="0" sldId="259"/>
            <ac:spMk id="105" creationId="{E80B86A7-A1EC-475B-9166-88902B033A38}"/>
          </ac:spMkLst>
        </pc:spChg>
        <pc:spChg chg="add del">
          <ac:chgData name="Sara Archer" userId="beec491a-ab1e-4c2f-ab01-afa2db9e79de" providerId="ADAL" clId="{025C266C-881C-48DE-A87D-F1C06DBFB80E}" dt="2024-01-13T17:36:59.281" v="14"/>
          <ac:spMkLst>
            <pc:docMk/>
            <pc:sldMk cId="0" sldId="259"/>
            <ac:spMk id="107" creationId="{C2C29CB1-9F74-4879-A6AF-AEA67B6F1F4D}"/>
          </ac:spMkLst>
        </pc:spChg>
        <pc:spChg chg="add del">
          <ac:chgData name="Sara Archer" userId="beec491a-ab1e-4c2f-ab01-afa2db9e79de" providerId="ADAL" clId="{025C266C-881C-48DE-A87D-F1C06DBFB80E}" dt="2024-01-13T17:36:59.281" v="14"/>
          <ac:spMkLst>
            <pc:docMk/>
            <pc:sldMk cId="0" sldId="259"/>
            <ac:spMk id="109" creationId="{7E2C7115-5336-410C-AD71-0F0952A2E5A7}"/>
          </ac:spMkLst>
        </pc:spChg>
        <pc:grpChg chg="add del">
          <ac:chgData name="Sara Archer" userId="beec491a-ab1e-4c2f-ab01-afa2db9e79de" providerId="ADAL" clId="{025C266C-881C-48DE-A87D-F1C06DBFB80E}" dt="2024-01-13T17:36:59.281" v="14"/>
          <ac:grpSpMkLst>
            <pc:docMk/>
            <pc:sldMk cId="0" sldId="259"/>
            <ac:grpSpMk id="93" creationId="{09EA7EA7-74F5-4EE2-8E3D-1A10308259D7}"/>
          </ac:grpSpMkLst>
        </pc:grpChg>
        <pc:picChg chg="add del mod">
          <ac:chgData name="Sara Archer" userId="beec491a-ab1e-4c2f-ab01-afa2db9e79de" providerId="ADAL" clId="{025C266C-881C-48DE-A87D-F1C06DBFB80E}" dt="2024-01-13T17:47:14.891" v="226" actId="478"/>
          <ac:picMkLst>
            <pc:docMk/>
            <pc:sldMk cId="0" sldId="259"/>
            <ac:picMk id="2" creationId="{F6882E5A-C430-D1F3-8080-362A6A99F0F6}"/>
          </ac:picMkLst>
        </pc:picChg>
      </pc:sldChg>
      <pc:sldChg chg="addSp delSp modSp mod ord setBg addAnim delAnim modNotes">
        <pc:chgData name="Sara Archer" userId="beec491a-ab1e-4c2f-ab01-afa2db9e79de" providerId="ADAL" clId="{025C266C-881C-48DE-A87D-F1C06DBFB80E}" dt="2024-01-13T21:12:19.046" v="2505"/>
        <pc:sldMkLst>
          <pc:docMk/>
          <pc:sldMk cId="0" sldId="260"/>
        </pc:sldMkLst>
        <pc:spChg chg="add del mod">
          <ac:chgData name="Sara Archer" userId="beec491a-ab1e-4c2f-ab01-afa2db9e79de" providerId="ADAL" clId="{025C266C-881C-48DE-A87D-F1C06DBFB80E}" dt="2024-01-13T17:57:13.583" v="407" actId="478"/>
          <ac:spMkLst>
            <pc:docMk/>
            <pc:sldMk cId="0" sldId="260"/>
            <ac:spMk id="4" creationId="{B4D8CC80-BEDC-1CAC-5499-A25EC8042D7C}"/>
          </ac:spMkLst>
        </pc:spChg>
        <pc:spChg chg="add del mod">
          <ac:chgData name="Sara Archer" userId="beec491a-ab1e-4c2f-ab01-afa2db9e79de" providerId="ADAL" clId="{025C266C-881C-48DE-A87D-F1C06DBFB80E}" dt="2024-01-13T17:57:27.052" v="413" actId="478"/>
          <ac:spMkLst>
            <pc:docMk/>
            <pc:sldMk cId="0" sldId="260"/>
            <ac:spMk id="8" creationId="{79055C53-A8F3-7E76-DC8B-03B484167F45}"/>
          </ac:spMkLst>
        </pc:spChg>
        <pc:spChg chg="add mod">
          <ac:chgData name="Sara Archer" userId="beec491a-ab1e-4c2f-ab01-afa2db9e79de" providerId="ADAL" clId="{025C266C-881C-48DE-A87D-F1C06DBFB80E}" dt="2024-01-13T20:35:32.565" v="1617" actId="14100"/>
          <ac:spMkLst>
            <pc:docMk/>
            <pc:sldMk cId="0" sldId="260"/>
            <ac:spMk id="9" creationId="{6B83576A-7A4C-2AF6-32A4-AC78FA49C907}"/>
          </ac:spMkLst>
        </pc:spChg>
        <pc:spChg chg="add mod">
          <ac:chgData name="Sara Archer" userId="beec491a-ab1e-4c2f-ab01-afa2db9e79de" providerId="ADAL" clId="{025C266C-881C-48DE-A87D-F1C06DBFB80E}" dt="2024-01-13T18:15:27.632" v="737"/>
          <ac:spMkLst>
            <pc:docMk/>
            <pc:sldMk cId="0" sldId="260"/>
            <ac:spMk id="14" creationId="{EE1C71CB-B9F4-A671-37F3-E523A6732E68}"/>
          </ac:spMkLst>
        </pc:spChg>
        <pc:spChg chg="del mod">
          <ac:chgData name="Sara Archer" userId="beec491a-ab1e-4c2f-ab01-afa2db9e79de" providerId="ADAL" clId="{025C266C-881C-48DE-A87D-F1C06DBFB80E}" dt="2024-01-13T17:57:24.465" v="412" actId="478"/>
          <ac:spMkLst>
            <pc:docMk/>
            <pc:sldMk cId="0" sldId="260"/>
            <ac:spMk id="93" creationId="{00000000-0000-0000-0000-000000000000}"/>
          </ac:spMkLst>
        </pc:spChg>
        <pc:spChg chg="del">
          <ac:chgData name="Sara Archer" userId="beec491a-ab1e-4c2f-ab01-afa2db9e79de" providerId="ADAL" clId="{025C266C-881C-48DE-A87D-F1C06DBFB80E}" dt="2024-01-13T17:56:55.764" v="393" actId="478"/>
          <ac:spMkLst>
            <pc:docMk/>
            <pc:sldMk cId="0" sldId="260"/>
            <ac:spMk id="94" creationId="{00000000-0000-0000-0000-000000000000}"/>
          </ac:spMkLst>
        </pc:spChg>
        <pc:spChg chg="add del">
          <ac:chgData name="Sara Archer" userId="beec491a-ab1e-4c2f-ab01-afa2db9e79de" providerId="ADAL" clId="{025C266C-881C-48DE-A87D-F1C06DBFB80E}" dt="2024-01-13T17:57:02.382" v="398" actId="26606"/>
          <ac:spMkLst>
            <pc:docMk/>
            <pc:sldMk cId="0" sldId="260"/>
            <ac:spMk id="98" creationId="{116A904D-80BE-42BB-A96F-14D33FFE0D88}"/>
          </ac:spMkLst>
        </pc:spChg>
        <pc:spChg chg="add del">
          <ac:chgData name="Sara Archer" userId="beec491a-ab1e-4c2f-ab01-afa2db9e79de" providerId="ADAL" clId="{025C266C-881C-48DE-A87D-F1C06DBFB80E}" dt="2024-01-13T17:57:02.382" v="398" actId="26606"/>
          <ac:spMkLst>
            <pc:docMk/>
            <pc:sldMk cId="0" sldId="260"/>
            <ac:spMk id="100" creationId="{3E49CA6A-AA0D-433F-BA6F-E0F8DCBA8BD9}"/>
          </ac:spMkLst>
        </pc:spChg>
        <pc:spChg chg="add del">
          <ac:chgData name="Sara Archer" userId="beec491a-ab1e-4c2f-ab01-afa2db9e79de" providerId="ADAL" clId="{025C266C-881C-48DE-A87D-F1C06DBFB80E}" dt="2024-01-13T17:57:02.382" v="398" actId="26606"/>
          <ac:spMkLst>
            <pc:docMk/>
            <pc:sldMk cId="0" sldId="260"/>
            <ac:spMk id="104" creationId="{F6C87967-61BE-4FDD-90CE-5DE1A894F78C}"/>
          </ac:spMkLst>
        </pc:spChg>
        <pc:spChg chg="add del">
          <ac:chgData name="Sara Archer" userId="beec491a-ab1e-4c2f-ab01-afa2db9e79de" providerId="ADAL" clId="{025C266C-881C-48DE-A87D-F1C06DBFB80E}" dt="2024-01-13T17:57:02.382" v="398" actId="26606"/>
          <ac:spMkLst>
            <pc:docMk/>
            <pc:sldMk cId="0" sldId="260"/>
            <ac:spMk id="106" creationId="{8B00AEC3-8E52-42B8-8660-C55D89D8B10C}"/>
          </ac:spMkLst>
        </pc:spChg>
        <pc:spChg chg="add del">
          <ac:chgData name="Sara Archer" userId="beec491a-ab1e-4c2f-ab01-afa2db9e79de" providerId="ADAL" clId="{025C266C-881C-48DE-A87D-F1C06DBFB80E}" dt="2024-01-13T17:57:02.382" v="398" actId="26606"/>
          <ac:spMkLst>
            <pc:docMk/>
            <pc:sldMk cId="0" sldId="260"/>
            <ac:spMk id="108" creationId="{BE27637F-C688-41C1-9BCB-AA4F1C8ABA8B}"/>
          </ac:spMkLst>
        </pc:spChg>
        <pc:spChg chg="add del">
          <ac:chgData name="Sara Archer" userId="beec491a-ab1e-4c2f-ab01-afa2db9e79de" providerId="ADAL" clId="{025C266C-881C-48DE-A87D-F1C06DBFB80E}" dt="2024-01-13T17:57:10.062" v="404" actId="26606"/>
          <ac:spMkLst>
            <pc:docMk/>
            <pc:sldMk cId="0" sldId="260"/>
            <ac:spMk id="110" creationId="{C1AD70F9-2AA8-40AD-81F2-0D7BC881C9A9}"/>
          </ac:spMkLst>
        </pc:spChg>
        <pc:spChg chg="add del">
          <ac:chgData name="Sara Archer" userId="beec491a-ab1e-4c2f-ab01-afa2db9e79de" providerId="ADAL" clId="{025C266C-881C-48DE-A87D-F1C06DBFB80E}" dt="2024-01-13T17:57:10.062" v="404" actId="26606"/>
          <ac:spMkLst>
            <pc:docMk/>
            <pc:sldMk cId="0" sldId="260"/>
            <ac:spMk id="111" creationId="{58331D47-DE7A-4F51-9D59-FD68F3BDD20E}"/>
          </ac:spMkLst>
        </pc:spChg>
        <pc:spChg chg="add del">
          <ac:chgData name="Sara Archer" userId="beec491a-ab1e-4c2f-ab01-afa2db9e79de" providerId="ADAL" clId="{025C266C-881C-48DE-A87D-F1C06DBFB80E}" dt="2024-01-13T17:57:10.062" v="404" actId="26606"/>
          <ac:spMkLst>
            <pc:docMk/>
            <pc:sldMk cId="0" sldId="260"/>
            <ac:spMk id="112" creationId="{0A95E83E-3C35-4C05-B1FC-CBF86CCB7C21}"/>
          </ac:spMkLst>
        </pc:spChg>
        <pc:spChg chg="add del">
          <ac:chgData name="Sara Archer" userId="beec491a-ab1e-4c2f-ab01-afa2db9e79de" providerId="ADAL" clId="{025C266C-881C-48DE-A87D-F1C06DBFB80E}" dt="2024-01-13T17:57:10.062" v="404" actId="26606"/>
          <ac:spMkLst>
            <pc:docMk/>
            <pc:sldMk cId="0" sldId="260"/>
            <ac:spMk id="113" creationId="{99DEDC60-6312-4214-B219-E46479D7E137}"/>
          </ac:spMkLst>
        </pc:spChg>
        <pc:spChg chg="add del">
          <ac:chgData name="Sara Archer" userId="beec491a-ab1e-4c2f-ab01-afa2db9e79de" providerId="ADAL" clId="{025C266C-881C-48DE-A87D-F1C06DBFB80E}" dt="2024-01-13T17:57:10.062" v="404" actId="26606"/>
          <ac:spMkLst>
            <pc:docMk/>
            <pc:sldMk cId="0" sldId="260"/>
            <ac:spMk id="115" creationId="{66B8738D-6184-4200-93C8-A38B49E39D94}"/>
          </ac:spMkLst>
        </pc:spChg>
        <pc:spChg chg="add del">
          <ac:chgData name="Sara Archer" userId="beec491a-ab1e-4c2f-ab01-afa2db9e79de" providerId="ADAL" clId="{025C266C-881C-48DE-A87D-F1C06DBFB80E}" dt="2024-01-13T17:57:10.062" v="404" actId="26606"/>
          <ac:spMkLst>
            <pc:docMk/>
            <pc:sldMk cId="0" sldId="260"/>
            <ac:spMk id="116" creationId="{5B73017D-B127-4D47-BB33-0DA52359F549}"/>
          </ac:spMkLst>
        </pc:spChg>
        <pc:picChg chg="add mod ord">
          <ac:chgData name="Sara Archer" userId="beec491a-ab1e-4c2f-ab01-afa2db9e79de" providerId="ADAL" clId="{025C266C-881C-48DE-A87D-F1C06DBFB80E}" dt="2024-01-13T18:12:28.470" v="727" actId="1076"/>
          <ac:picMkLst>
            <pc:docMk/>
            <pc:sldMk cId="0" sldId="260"/>
            <ac:picMk id="2" creationId="{AB697837-F326-79F0-7C1D-3C2A4217D33E}"/>
          </ac:picMkLst>
        </pc:picChg>
        <pc:picChg chg="add del mod modCrop">
          <ac:chgData name="Sara Archer" userId="beec491a-ab1e-4c2f-ab01-afa2db9e79de" providerId="ADAL" clId="{025C266C-881C-48DE-A87D-F1C06DBFB80E}" dt="2024-01-13T18:14:26.645" v="728" actId="1076"/>
          <ac:picMkLst>
            <pc:docMk/>
            <pc:sldMk cId="0" sldId="260"/>
            <ac:picMk id="6" creationId="{9DDDA1F2-DA68-2305-DA33-A670718F8CA1}"/>
          </ac:picMkLst>
        </pc:picChg>
        <pc:picChg chg="add mod">
          <ac:chgData name="Sara Archer" userId="beec491a-ab1e-4c2f-ab01-afa2db9e79de" providerId="ADAL" clId="{025C266C-881C-48DE-A87D-F1C06DBFB80E}" dt="2024-01-13T18:11:22.471" v="563" actId="1076"/>
          <ac:picMkLst>
            <pc:docMk/>
            <pc:sldMk cId="0" sldId="260"/>
            <ac:picMk id="10" creationId="{4B6CAD15-FF6B-57BF-9E18-EA26ECD515C3}"/>
          </ac:picMkLst>
        </pc:picChg>
        <pc:picChg chg="add del mod">
          <ac:chgData name="Sara Archer" userId="beec491a-ab1e-4c2f-ab01-afa2db9e79de" providerId="ADAL" clId="{025C266C-881C-48DE-A87D-F1C06DBFB80E}" dt="2024-01-13T18:11:12.658" v="557" actId="478"/>
          <ac:picMkLst>
            <pc:docMk/>
            <pc:sldMk cId="0" sldId="260"/>
            <ac:picMk id="11" creationId="{20D490BC-CF6C-0135-2F25-9F76C0CC14E2}"/>
          </ac:picMkLst>
        </pc:picChg>
        <pc:picChg chg="add mod">
          <ac:chgData name="Sara Archer" userId="beec491a-ab1e-4c2f-ab01-afa2db9e79de" providerId="ADAL" clId="{025C266C-881C-48DE-A87D-F1C06DBFB80E}" dt="2024-01-13T18:12:23.920" v="724" actId="1076"/>
          <ac:picMkLst>
            <pc:docMk/>
            <pc:sldMk cId="0" sldId="260"/>
            <ac:picMk id="13" creationId="{566F22BF-5476-86FE-C380-61BD037F8310}"/>
          </ac:picMkLst>
        </pc:picChg>
        <pc:cxnChg chg="add del">
          <ac:chgData name="Sara Archer" userId="beec491a-ab1e-4c2f-ab01-afa2db9e79de" providerId="ADAL" clId="{025C266C-881C-48DE-A87D-F1C06DBFB80E}" dt="2024-01-13T17:57:02.382" v="398" actId="26606"/>
          <ac:cxnSpMkLst>
            <pc:docMk/>
            <pc:sldMk cId="0" sldId="260"/>
            <ac:cxnSpMk id="102" creationId="{17706B1B-4321-47A1-B97B-3364729F7291}"/>
          </ac:cxnSpMkLst>
        </pc:cxnChg>
        <pc:cxnChg chg="add del">
          <ac:chgData name="Sara Archer" userId="beec491a-ab1e-4c2f-ab01-afa2db9e79de" providerId="ADAL" clId="{025C266C-881C-48DE-A87D-F1C06DBFB80E}" dt="2024-01-13T17:57:10.062" v="404" actId="26606"/>
          <ac:cxnSpMkLst>
            <pc:docMk/>
            <pc:sldMk cId="0" sldId="260"/>
            <ac:cxnSpMk id="114" creationId="{D92A1B31-DB63-435D-93E6-9712CDFB20FE}"/>
          </ac:cxnSpMkLst>
        </pc:cxnChg>
        <pc:cxnChg chg="add del">
          <ac:chgData name="Sara Archer" userId="beec491a-ab1e-4c2f-ab01-afa2db9e79de" providerId="ADAL" clId="{025C266C-881C-48DE-A87D-F1C06DBFB80E}" dt="2024-01-13T17:57:10.062" v="404" actId="26606"/>
          <ac:cxnSpMkLst>
            <pc:docMk/>
            <pc:sldMk cId="0" sldId="260"/>
            <ac:cxnSpMk id="117" creationId="{C2B7B8EB-0638-43BD-9A64-62F95F505484}"/>
          </ac:cxnSpMkLst>
        </pc:cxnChg>
      </pc:sldChg>
      <pc:sldChg chg="modSp del">
        <pc:chgData name="Sara Archer" userId="beec491a-ab1e-4c2f-ab01-afa2db9e79de" providerId="ADAL" clId="{025C266C-881C-48DE-A87D-F1C06DBFB80E}" dt="2024-01-13T20:36:20.666" v="1625" actId="47"/>
        <pc:sldMkLst>
          <pc:docMk/>
          <pc:sldMk cId="0" sldId="261"/>
        </pc:sldMkLst>
        <pc:spChg chg="mod">
          <ac:chgData name="Sara Archer" userId="beec491a-ab1e-4c2f-ab01-afa2db9e79de" providerId="ADAL" clId="{025C266C-881C-48DE-A87D-F1C06DBFB80E}" dt="2024-01-13T18:09:40.184" v="552"/>
          <ac:spMkLst>
            <pc:docMk/>
            <pc:sldMk cId="0" sldId="261"/>
            <ac:spMk id="99" creationId="{00000000-0000-0000-0000-000000000000}"/>
          </ac:spMkLst>
        </pc:spChg>
        <pc:spChg chg="mod">
          <ac:chgData name="Sara Archer" userId="beec491a-ab1e-4c2f-ab01-afa2db9e79de" providerId="ADAL" clId="{025C266C-881C-48DE-A87D-F1C06DBFB80E}" dt="2024-01-13T18:09:40.184" v="552"/>
          <ac:spMkLst>
            <pc:docMk/>
            <pc:sldMk cId="0" sldId="261"/>
            <ac:spMk id="101" creationId="{00000000-0000-0000-0000-000000000000}"/>
          </ac:spMkLst>
        </pc:spChg>
      </pc:sldChg>
      <pc:sldChg chg="modSp del">
        <pc:chgData name="Sara Archer" userId="beec491a-ab1e-4c2f-ab01-afa2db9e79de" providerId="ADAL" clId="{025C266C-881C-48DE-A87D-F1C06DBFB80E}" dt="2024-01-13T20:36:16.676" v="1624" actId="47"/>
        <pc:sldMkLst>
          <pc:docMk/>
          <pc:sldMk cId="0" sldId="262"/>
        </pc:sldMkLst>
        <pc:spChg chg="mod">
          <ac:chgData name="Sara Archer" userId="beec491a-ab1e-4c2f-ab01-afa2db9e79de" providerId="ADAL" clId="{025C266C-881C-48DE-A87D-F1C06DBFB80E}" dt="2024-01-13T18:09:40.184" v="552"/>
          <ac:spMkLst>
            <pc:docMk/>
            <pc:sldMk cId="0" sldId="262"/>
            <ac:spMk id="106" creationId="{00000000-0000-0000-0000-000000000000}"/>
          </ac:spMkLst>
        </pc:spChg>
      </pc:sldChg>
      <pc:sldChg chg="modSp del">
        <pc:chgData name="Sara Archer" userId="beec491a-ab1e-4c2f-ab01-afa2db9e79de" providerId="ADAL" clId="{025C266C-881C-48DE-A87D-F1C06DBFB80E}" dt="2024-01-13T20:50:01.694" v="1921" actId="47"/>
        <pc:sldMkLst>
          <pc:docMk/>
          <pc:sldMk cId="0" sldId="263"/>
        </pc:sldMkLst>
        <pc:spChg chg="mod">
          <ac:chgData name="Sara Archer" userId="beec491a-ab1e-4c2f-ab01-afa2db9e79de" providerId="ADAL" clId="{025C266C-881C-48DE-A87D-F1C06DBFB80E}" dt="2024-01-13T18:09:40.184" v="552"/>
          <ac:spMkLst>
            <pc:docMk/>
            <pc:sldMk cId="0" sldId="263"/>
            <ac:spMk id="112" creationId="{00000000-0000-0000-0000-000000000000}"/>
          </ac:spMkLst>
        </pc:spChg>
      </pc:sldChg>
      <pc:sldChg chg="modSp del">
        <pc:chgData name="Sara Archer" userId="beec491a-ab1e-4c2f-ab01-afa2db9e79de" providerId="ADAL" clId="{025C266C-881C-48DE-A87D-F1C06DBFB80E}" dt="2024-01-13T20:49:44.994" v="1919" actId="47"/>
        <pc:sldMkLst>
          <pc:docMk/>
          <pc:sldMk cId="0" sldId="264"/>
        </pc:sldMkLst>
        <pc:spChg chg="mod">
          <ac:chgData name="Sara Archer" userId="beec491a-ab1e-4c2f-ab01-afa2db9e79de" providerId="ADAL" clId="{025C266C-881C-48DE-A87D-F1C06DBFB80E}" dt="2024-01-13T18:09:40.184" v="552"/>
          <ac:spMkLst>
            <pc:docMk/>
            <pc:sldMk cId="0" sldId="264"/>
            <ac:spMk id="118" creationId="{00000000-0000-0000-0000-000000000000}"/>
          </ac:spMkLst>
        </pc:spChg>
      </pc:sldChg>
      <pc:sldChg chg="del">
        <pc:chgData name="Sara Archer" userId="beec491a-ab1e-4c2f-ab01-afa2db9e79de" providerId="ADAL" clId="{025C266C-881C-48DE-A87D-F1C06DBFB80E}" dt="2024-01-13T20:49:50.472" v="1920" actId="47"/>
        <pc:sldMkLst>
          <pc:docMk/>
          <pc:sldMk cId="0" sldId="265"/>
        </pc:sldMkLst>
      </pc:sldChg>
      <pc:sldChg chg="modSp del modNotes">
        <pc:chgData name="Sara Archer" userId="beec491a-ab1e-4c2f-ab01-afa2db9e79de" providerId="ADAL" clId="{025C266C-881C-48DE-A87D-F1C06DBFB80E}" dt="2024-01-13T21:08:48.030" v="2374" actId="47"/>
        <pc:sldMkLst>
          <pc:docMk/>
          <pc:sldMk cId="0" sldId="266"/>
        </pc:sldMkLst>
        <pc:spChg chg="mod">
          <ac:chgData name="Sara Archer" userId="beec491a-ab1e-4c2f-ab01-afa2db9e79de" providerId="ADAL" clId="{025C266C-881C-48DE-A87D-F1C06DBFB80E}" dt="2024-01-13T18:09:40.184" v="552"/>
          <ac:spMkLst>
            <pc:docMk/>
            <pc:sldMk cId="0" sldId="266"/>
            <ac:spMk id="132" creationId="{00000000-0000-0000-0000-000000000000}"/>
          </ac:spMkLst>
        </pc:spChg>
      </pc:sldChg>
      <pc:sldChg chg="del">
        <pc:chgData name="Sara Archer" userId="beec491a-ab1e-4c2f-ab01-afa2db9e79de" providerId="ADAL" clId="{025C266C-881C-48DE-A87D-F1C06DBFB80E}" dt="2024-01-13T20:38:01.762" v="1726" actId="47"/>
        <pc:sldMkLst>
          <pc:docMk/>
          <pc:sldMk cId="0" sldId="267"/>
        </pc:sldMkLst>
      </pc:sldChg>
      <pc:sldChg chg="addSp modSp add mod setBg">
        <pc:chgData name="Sara Archer" userId="beec491a-ab1e-4c2f-ab01-afa2db9e79de" providerId="ADAL" clId="{025C266C-881C-48DE-A87D-F1C06DBFB80E}" dt="2024-01-13T18:09:58.438" v="554" actId="26606"/>
        <pc:sldMkLst>
          <pc:docMk/>
          <pc:sldMk cId="3660834888" sldId="268"/>
        </pc:sldMkLst>
        <pc:spChg chg="add mod">
          <ac:chgData name="Sara Archer" userId="beec491a-ab1e-4c2f-ab01-afa2db9e79de" providerId="ADAL" clId="{025C266C-881C-48DE-A87D-F1C06DBFB80E}" dt="2024-01-13T18:09:58.438" v="554" actId="26606"/>
          <ac:spMkLst>
            <pc:docMk/>
            <pc:sldMk cId="3660834888" sldId="268"/>
            <ac:spMk id="3" creationId="{091D0703-D99A-4AC2-18CC-D3DFE2A28EB7}"/>
          </ac:spMkLst>
        </pc:spChg>
        <pc:spChg chg="mod ord">
          <ac:chgData name="Sara Archer" userId="beec491a-ab1e-4c2f-ab01-afa2db9e79de" providerId="ADAL" clId="{025C266C-881C-48DE-A87D-F1C06DBFB80E}" dt="2024-01-13T18:09:58.438" v="554" actId="26606"/>
          <ac:spMkLst>
            <pc:docMk/>
            <pc:sldMk cId="3660834888" sldId="268"/>
            <ac:spMk id="6" creationId="{F204A960-8BBF-8AFE-1AB2-8900DEB00B83}"/>
          </ac:spMkLst>
        </pc:spChg>
        <pc:spChg chg="add">
          <ac:chgData name="Sara Archer" userId="beec491a-ab1e-4c2f-ab01-afa2db9e79de" providerId="ADAL" clId="{025C266C-881C-48DE-A87D-F1C06DBFB80E}" dt="2024-01-13T18:09:58.438" v="554" actId="26606"/>
          <ac:spMkLst>
            <pc:docMk/>
            <pc:sldMk cId="3660834888" sldId="268"/>
            <ac:spMk id="11" creationId="{32AEEBC8-9D30-42EF-95F2-386C2653FBF0}"/>
          </ac:spMkLst>
        </pc:spChg>
        <pc:spChg chg="add">
          <ac:chgData name="Sara Archer" userId="beec491a-ab1e-4c2f-ab01-afa2db9e79de" providerId="ADAL" clId="{025C266C-881C-48DE-A87D-F1C06DBFB80E}" dt="2024-01-13T18:09:58.438" v="554" actId="26606"/>
          <ac:spMkLst>
            <pc:docMk/>
            <pc:sldMk cId="3660834888" sldId="268"/>
            <ac:spMk id="13" creationId="{2E92FA66-67D7-4CB4-94D3-E643A9AD4757}"/>
          </ac:spMkLst>
        </pc:spChg>
        <pc:picChg chg="mod ord">
          <ac:chgData name="Sara Archer" userId="beec491a-ab1e-4c2f-ab01-afa2db9e79de" providerId="ADAL" clId="{025C266C-881C-48DE-A87D-F1C06DBFB80E}" dt="2024-01-13T18:09:58.438" v="554" actId="26606"/>
          <ac:picMkLst>
            <pc:docMk/>
            <pc:sldMk cId="3660834888" sldId="268"/>
            <ac:picMk id="2" creationId="{47517D6F-1A5C-99CA-0293-22112B01AA2A}"/>
          </ac:picMkLst>
        </pc:picChg>
      </pc:sldChg>
      <pc:sldChg chg="add del">
        <pc:chgData name="Sara Archer" userId="beec491a-ab1e-4c2f-ab01-afa2db9e79de" providerId="ADAL" clId="{025C266C-881C-48DE-A87D-F1C06DBFB80E}" dt="2024-01-13T18:19:12.455" v="886" actId="47"/>
        <pc:sldMkLst>
          <pc:docMk/>
          <pc:sldMk cId="3902114307" sldId="269"/>
        </pc:sldMkLst>
      </pc:sldChg>
      <pc:sldChg chg="addSp delSp modSp add mod ord">
        <pc:chgData name="Sara Archer" userId="beec491a-ab1e-4c2f-ab01-afa2db9e79de" providerId="ADAL" clId="{025C266C-881C-48DE-A87D-F1C06DBFB80E}" dt="2024-01-13T21:23:23.220" v="2714" actId="1076"/>
        <pc:sldMkLst>
          <pc:docMk/>
          <pc:sldMk cId="587897820" sldId="270"/>
        </pc:sldMkLst>
        <pc:spChg chg="mod">
          <ac:chgData name="Sara Archer" userId="beec491a-ab1e-4c2f-ab01-afa2db9e79de" providerId="ADAL" clId="{025C266C-881C-48DE-A87D-F1C06DBFB80E}" dt="2024-01-13T21:22:33.871" v="2705" actId="2711"/>
          <ac:spMkLst>
            <pc:docMk/>
            <pc:sldMk cId="587897820" sldId="270"/>
            <ac:spMk id="7" creationId="{00000000-0000-0000-0000-000000000000}"/>
          </ac:spMkLst>
        </pc:spChg>
        <pc:spChg chg="mod">
          <ac:chgData name="Sara Archer" userId="beec491a-ab1e-4c2f-ab01-afa2db9e79de" providerId="ADAL" clId="{025C266C-881C-48DE-A87D-F1C06DBFB80E}" dt="2024-01-13T21:22:42.833" v="2706" actId="2711"/>
          <ac:spMkLst>
            <pc:docMk/>
            <pc:sldMk cId="587897820" sldId="270"/>
            <ac:spMk id="11" creationId="{B8AE3247-5445-3FF0-25A0-05608DEA5ADE}"/>
          </ac:spMkLst>
        </pc:spChg>
        <pc:picChg chg="del">
          <ac:chgData name="Sara Archer" userId="beec491a-ab1e-4c2f-ab01-afa2db9e79de" providerId="ADAL" clId="{025C266C-881C-48DE-A87D-F1C06DBFB80E}" dt="2024-01-13T21:23:00.728" v="2710" actId="478"/>
          <ac:picMkLst>
            <pc:docMk/>
            <pc:sldMk cId="587897820" sldId="270"/>
            <ac:picMk id="2" creationId="{381E3EC8-9BD0-F8EC-DFF3-A97141BEDFB5}"/>
          </ac:picMkLst>
        </pc:picChg>
        <pc:picChg chg="mod">
          <ac:chgData name="Sara Archer" userId="beec491a-ab1e-4c2f-ab01-afa2db9e79de" providerId="ADAL" clId="{025C266C-881C-48DE-A87D-F1C06DBFB80E}" dt="2024-01-13T17:44:18.928" v="85" actId="1076"/>
          <ac:picMkLst>
            <pc:docMk/>
            <pc:sldMk cId="587897820" sldId="270"/>
            <ac:picMk id="5" creationId="{FD53FD1F-7972-47C1-A330-03751751AF22}"/>
          </ac:picMkLst>
        </pc:picChg>
        <pc:picChg chg="add mod">
          <ac:chgData name="Sara Archer" userId="beec491a-ab1e-4c2f-ab01-afa2db9e79de" providerId="ADAL" clId="{025C266C-881C-48DE-A87D-F1C06DBFB80E}" dt="2024-01-13T21:22:58.082" v="2709" actId="1076"/>
          <ac:picMkLst>
            <pc:docMk/>
            <pc:sldMk cId="587897820" sldId="270"/>
            <ac:picMk id="8" creationId="{3857B533-8CC8-C5FD-A685-B3335E8EB1F6}"/>
          </ac:picMkLst>
        </pc:picChg>
        <pc:picChg chg="add mod">
          <ac:chgData name="Sara Archer" userId="beec491a-ab1e-4c2f-ab01-afa2db9e79de" providerId="ADAL" clId="{025C266C-881C-48DE-A87D-F1C06DBFB80E}" dt="2024-01-13T21:22:58.082" v="2709" actId="1076"/>
          <ac:picMkLst>
            <pc:docMk/>
            <pc:sldMk cId="587897820" sldId="270"/>
            <ac:picMk id="10" creationId="{1113F650-AF67-8140-D802-213DDF777D2B}"/>
          </ac:picMkLst>
        </pc:picChg>
        <pc:picChg chg="add mod">
          <ac:chgData name="Sara Archer" userId="beec491a-ab1e-4c2f-ab01-afa2db9e79de" providerId="ADAL" clId="{025C266C-881C-48DE-A87D-F1C06DBFB80E}" dt="2024-01-13T21:22:58.082" v="2709" actId="1076"/>
          <ac:picMkLst>
            <pc:docMk/>
            <pc:sldMk cId="587897820" sldId="270"/>
            <ac:picMk id="12" creationId="{83D35FE3-C4E8-FA5D-CB29-00B20D83DDB0}"/>
          </ac:picMkLst>
        </pc:picChg>
        <pc:picChg chg="add mod">
          <ac:chgData name="Sara Archer" userId="beec491a-ab1e-4c2f-ab01-afa2db9e79de" providerId="ADAL" clId="{025C266C-881C-48DE-A87D-F1C06DBFB80E}" dt="2024-01-13T21:23:23.220" v="2714" actId="1076"/>
          <ac:picMkLst>
            <pc:docMk/>
            <pc:sldMk cId="587897820" sldId="270"/>
            <ac:picMk id="1026" creationId="{AEA686A2-6D0D-8308-BF64-2974590174D1}"/>
          </ac:picMkLst>
        </pc:picChg>
        <pc:picChg chg="mod">
          <ac:chgData name="Sara Archer" userId="beec491a-ab1e-4c2f-ab01-afa2db9e79de" providerId="ADAL" clId="{025C266C-881C-48DE-A87D-F1C06DBFB80E}" dt="2024-01-13T17:44:38.768" v="95" actId="1076"/>
          <ac:picMkLst>
            <pc:docMk/>
            <pc:sldMk cId="587897820" sldId="270"/>
            <ac:picMk id="1030" creationId="{00000000-0000-0000-0000-000000000000}"/>
          </ac:picMkLst>
        </pc:picChg>
      </pc:sldChg>
      <pc:sldChg chg="modSp add del mod">
        <pc:chgData name="Sara Archer" userId="beec491a-ab1e-4c2f-ab01-afa2db9e79de" providerId="ADAL" clId="{025C266C-881C-48DE-A87D-F1C06DBFB80E}" dt="2024-01-13T21:06:27.531" v="2349" actId="47"/>
        <pc:sldMkLst>
          <pc:docMk/>
          <pc:sldMk cId="638712639" sldId="271"/>
        </pc:sldMkLst>
        <pc:spChg chg="mod">
          <ac:chgData name="Sara Archer" userId="beec491a-ab1e-4c2f-ab01-afa2db9e79de" providerId="ADAL" clId="{025C266C-881C-48DE-A87D-F1C06DBFB80E}" dt="2024-01-13T20:37:51.299" v="1725" actId="20577"/>
          <ac:spMkLst>
            <pc:docMk/>
            <pc:sldMk cId="638712639" sldId="271"/>
            <ac:spMk id="6" creationId="{F204A960-8BBF-8AFE-1AB2-8900DEB00B83}"/>
          </ac:spMkLst>
        </pc:spChg>
      </pc:sldChg>
      <pc:sldChg chg="add del">
        <pc:chgData name="Sara Archer" userId="beec491a-ab1e-4c2f-ab01-afa2db9e79de" providerId="ADAL" clId="{025C266C-881C-48DE-A87D-F1C06DBFB80E}" dt="2024-01-13T17:46:10.056" v="187"/>
        <pc:sldMkLst>
          <pc:docMk/>
          <pc:sldMk cId="2096135624" sldId="272"/>
        </pc:sldMkLst>
      </pc:sldChg>
      <pc:sldChg chg="addSp delSp modSp add del mod">
        <pc:chgData name="Sara Archer" userId="beec491a-ab1e-4c2f-ab01-afa2db9e79de" providerId="ADAL" clId="{025C266C-881C-48DE-A87D-F1C06DBFB80E}" dt="2024-01-13T21:16:57.002" v="2614" actId="20577"/>
        <pc:sldMkLst>
          <pc:docMk/>
          <pc:sldMk cId="4051113845" sldId="272"/>
        </pc:sldMkLst>
        <pc:spChg chg="add mod">
          <ac:chgData name="Sara Archer" userId="beec491a-ab1e-4c2f-ab01-afa2db9e79de" providerId="ADAL" clId="{025C266C-881C-48DE-A87D-F1C06DBFB80E}" dt="2024-01-13T21:16:57.002" v="2614" actId="20577"/>
          <ac:spMkLst>
            <pc:docMk/>
            <pc:sldMk cId="4051113845" sldId="272"/>
            <ac:spMk id="3" creationId="{EBAF8737-653A-58F4-A60C-861798CB124C}"/>
          </ac:spMkLst>
        </pc:spChg>
        <pc:spChg chg="del">
          <ac:chgData name="Sara Archer" userId="beec491a-ab1e-4c2f-ab01-afa2db9e79de" providerId="ADAL" clId="{025C266C-881C-48DE-A87D-F1C06DBFB80E}" dt="2024-01-13T18:14:54.203" v="730" actId="478"/>
          <ac:spMkLst>
            <pc:docMk/>
            <pc:sldMk cId="4051113845" sldId="272"/>
            <ac:spMk id="9" creationId="{6B83576A-7A4C-2AF6-32A4-AC78FA49C907}"/>
          </ac:spMkLst>
        </pc:spChg>
        <pc:picChg chg="del">
          <ac:chgData name="Sara Archer" userId="beec491a-ab1e-4c2f-ab01-afa2db9e79de" providerId="ADAL" clId="{025C266C-881C-48DE-A87D-F1C06DBFB80E}" dt="2024-01-13T18:14:55.147" v="731" actId="478"/>
          <ac:picMkLst>
            <pc:docMk/>
            <pc:sldMk cId="4051113845" sldId="272"/>
            <ac:picMk id="6" creationId="{9DDDA1F2-DA68-2305-DA33-A670718F8CA1}"/>
          </ac:picMkLst>
        </pc:picChg>
      </pc:sldChg>
      <pc:sldChg chg="addSp delSp modSp add mod ord">
        <pc:chgData name="Sara Archer" userId="beec491a-ab1e-4c2f-ab01-afa2db9e79de" providerId="ADAL" clId="{025C266C-881C-48DE-A87D-F1C06DBFB80E}" dt="2024-01-13T21:21:16.173" v="2699" actId="255"/>
        <pc:sldMkLst>
          <pc:docMk/>
          <pc:sldMk cId="2925957992" sldId="273"/>
        </pc:sldMkLst>
        <pc:spChg chg="add del mod">
          <ac:chgData name="Sara Archer" userId="beec491a-ab1e-4c2f-ab01-afa2db9e79de" providerId="ADAL" clId="{025C266C-881C-48DE-A87D-F1C06DBFB80E}" dt="2024-01-13T18:15:55.900" v="741" actId="478"/>
          <ac:spMkLst>
            <pc:docMk/>
            <pc:sldMk cId="2925957992" sldId="273"/>
            <ac:spMk id="3" creationId="{B1CBAEDD-64A9-8B68-348A-2F95FCF8897E}"/>
          </ac:spMkLst>
        </pc:spChg>
        <pc:spChg chg="add mod">
          <ac:chgData name="Sara Archer" userId="beec491a-ab1e-4c2f-ab01-afa2db9e79de" providerId="ADAL" clId="{025C266C-881C-48DE-A87D-F1C06DBFB80E}" dt="2024-01-13T21:21:16.173" v="2699" actId="255"/>
          <ac:spMkLst>
            <pc:docMk/>
            <pc:sldMk cId="2925957992" sldId="273"/>
            <ac:spMk id="4" creationId="{95410B4A-87A4-BC43-4580-DCC8B2B44C6A}"/>
          </ac:spMkLst>
        </pc:spChg>
        <pc:spChg chg="add mod">
          <ac:chgData name="Sara Archer" userId="beec491a-ab1e-4c2f-ab01-afa2db9e79de" providerId="ADAL" clId="{025C266C-881C-48DE-A87D-F1C06DBFB80E}" dt="2024-01-13T18:17:30.060" v="840"/>
          <ac:spMkLst>
            <pc:docMk/>
            <pc:sldMk cId="2925957992" sldId="273"/>
            <ac:spMk id="5" creationId="{43EE8112-A479-4B99-6A4D-4B59AA016DC0}"/>
          </ac:spMkLst>
        </pc:spChg>
        <pc:spChg chg="del">
          <ac:chgData name="Sara Archer" userId="beec491a-ab1e-4c2f-ab01-afa2db9e79de" providerId="ADAL" clId="{025C266C-881C-48DE-A87D-F1C06DBFB80E}" dt="2024-01-13T18:15:58.580" v="742" actId="478"/>
          <ac:spMkLst>
            <pc:docMk/>
            <pc:sldMk cId="2925957992" sldId="273"/>
            <ac:spMk id="9" creationId="{6B83576A-7A4C-2AF6-32A4-AC78FA49C907}"/>
          </ac:spMkLst>
        </pc:spChg>
        <pc:picChg chg="del">
          <ac:chgData name="Sara Archer" userId="beec491a-ab1e-4c2f-ab01-afa2db9e79de" providerId="ADAL" clId="{025C266C-881C-48DE-A87D-F1C06DBFB80E}" dt="2024-01-13T18:15:48.416" v="739" actId="478"/>
          <ac:picMkLst>
            <pc:docMk/>
            <pc:sldMk cId="2925957992" sldId="273"/>
            <ac:picMk id="6" creationId="{9DDDA1F2-DA68-2305-DA33-A670718F8CA1}"/>
          </ac:picMkLst>
        </pc:picChg>
      </pc:sldChg>
      <pc:sldChg chg="delSp modSp add del mod">
        <pc:chgData name="Sara Archer" userId="beec491a-ab1e-4c2f-ab01-afa2db9e79de" providerId="ADAL" clId="{025C266C-881C-48DE-A87D-F1C06DBFB80E}" dt="2024-01-13T19:55:22.534" v="1281" actId="47"/>
        <pc:sldMkLst>
          <pc:docMk/>
          <pc:sldMk cId="2115512988" sldId="274"/>
        </pc:sldMkLst>
        <pc:spChg chg="del mod">
          <ac:chgData name="Sara Archer" userId="beec491a-ab1e-4c2f-ab01-afa2db9e79de" providerId="ADAL" clId="{025C266C-881C-48DE-A87D-F1C06DBFB80E}" dt="2024-01-13T19:54:34.954" v="1265" actId="478"/>
          <ac:spMkLst>
            <pc:docMk/>
            <pc:sldMk cId="2115512988" sldId="274"/>
            <ac:spMk id="4" creationId="{95410B4A-87A4-BC43-4580-DCC8B2B44C6A}"/>
          </ac:spMkLst>
        </pc:spChg>
      </pc:sldChg>
      <pc:sldChg chg="addSp delSp modSp add mod ord">
        <pc:chgData name="Sara Archer" userId="beec491a-ab1e-4c2f-ab01-afa2db9e79de" providerId="ADAL" clId="{025C266C-881C-48DE-A87D-F1C06DBFB80E}" dt="2024-01-13T21:41:54.809" v="2721" actId="14100"/>
        <pc:sldMkLst>
          <pc:docMk/>
          <pc:sldMk cId="996423285" sldId="275"/>
        </pc:sldMkLst>
        <pc:spChg chg="mod">
          <ac:chgData name="Sara Archer" userId="beec491a-ab1e-4c2f-ab01-afa2db9e79de" providerId="ADAL" clId="{025C266C-881C-48DE-A87D-F1C06DBFB80E}" dt="2024-01-13T21:03:30.856" v="2277" actId="1076"/>
          <ac:spMkLst>
            <pc:docMk/>
            <pc:sldMk cId="996423285" sldId="275"/>
            <ac:spMk id="4" creationId="{95410B4A-87A4-BC43-4580-DCC8B2B44C6A}"/>
          </ac:spMkLst>
        </pc:spChg>
        <pc:spChg chg="add mod">
          <ac:chgData name="Sara Archer" userId="beec491a-ab1e-4c2f-ab01-afa2db9e79de" providerId="ADAL" clId="{025C266C-881C-48DE-A87D-F1C06DBFB80E}" dt="2024-01-13T21:03:46.137" v="2283" actId="1076"/>
          <ac:spMkLst>
            <pc:docMk/>
            <pc:sldMk cId="996423285" sldId="275"/>
            <ac:spMk id="7" creationId="{23069F0E-FDE2-892F-D75D-4D407E713B19}"/>
          </ac:spMkLst>
        </pc:spChg>
        <pc:picChg chg="add del mod modCrop">
          <ac:chgData name="Sara Archer" userId="beec491a-ab1e-4c2f-ab01-afa2db9e79de" providerId="ADAL" clId="{025C266C-881C-48DE-A87D-F1C06DBFB80E}" dt="2024-01-13T21:41:45.457" v="2717" actId="478"/>
          <ac:picMkLst>
            <pc:docMk/>
            <pc:sldMk cId="996423285" sldId="275"/>
            <ac:picMk id="3" creationId="{2494EAF2-B1F3-9974-84B8-4E2ED8B1A8B3}"/>
          </ac:picMkLst>
        </pc:picChg>
        <pc:picChg chg="add mod">
          <ac:chgData name="Sara Archer" userId="beec491a-ab1e-4c2f-ab01-afa2db9e79de" providerId="ADAL" clId="{025C266C-881C-48DE-A87D-F1C06DBFB80E}" dt="2024-01-13T21:41:54.809" v="2721" actId="14100"/>
          <ac:picMkLst>
            <pc:docMk/>
            <pc:sldMk cId="996423285" sldId="275"/>
            <ac:picMk id="8" creationId="{814884D5-EBAF-A0D8-5D3B-C3A509577E02}"/>
          </ac:picMkLst>
        </pc:picChg>
        <pc:cxnChg chg="add mod">
          <ac:chgData name="Sara Archer" userId="beec491a-ab1e-4c2f-ab01-afa2db9e79de" providerId="ADAL" clId="{025C266C-881C-48DE-A87D-F1C06DBFB80E}" dt="2024-01-13T21:01:16.002" v="2197" actId="1076"/>
          <ac:cxnSpMkLst>
            <pc:docMk/>
            <pc:sldMk cId="996423285" sldId="275"/>
            <ac:cxnSpMk id="5" creationId="{BB54A154-6637-5B96-B730-C8AA9DAD0FAA}"/>
          </ac:cxnSpMkLst>
        </pc:cxnChg>
      </pc:sldChg>
      <pc:sldChg chg="modSp add mod">
        <pc:chgData name="Sara Archer" userId="beec491a-ab1e-4c2f-ab01-afa2db9e79de" providerId="ADAL" clId="{025C266C-881C-48DE-A87D-F1C06DBFB80E}" dt="2024-01-13T21:22:08.937" v="2704" actId="255"/>
        <pc:sldMkLst>
          <pc:docMk/>
          <pc:sldMk cId="1330926583" sldId="276"/>
        </pc:sldMkLst>
        <pc:spChg chg="mod">
          <ac:chgData name="Sara Archer" userId="beec491a-ab1e-4c2f-ab01-afa2db9e79de" providerId="ADAL" clId="{025C266C-881C-48DE-A87D-F1C06DBFB80E}" dt="2024-01-13T21:22:08.937" v="2704" actId="255"/>
          <ac:spMkLst>
            <pc:docMk/>
            <pc:sldMk cId="1330926583" sldId="276"/>
            <ac:spMk id="4" creationId="{95410B4A-87A4-BC43-4580-DCC8B2B44C6A}"/>
          </ac:spMkLst>
        </pc:spChg>
      </pc:sldChg>
      <pc:sldChg chg="addSp modSp add mod">
        <pc:chgData name="Sara Archer" userId="beec491a-ab1e-4c2f-ab01-afa2db9e79de" providerId="ADAL" clId="{025C266C-881C-48DE-A87D-F1C06DBFB80E}" dt="2024-01-13T21:12:04.995" v="2503" actId="1076"/>
        <pc:sldMkLst>
          <pc:docMk/>
          <pc:sldMk cId="1270161833" sldId="277"/>
        </pc:sldMkLst>
        <pc:spChg chg="mod">
          <ac:chgData name="Sara Archer" userId="beec491a-ab1e-4c2f-ab01-afa2db9e79de" providerId="ADAL" clId="{025C266C-881C-48DE-A87D-F1C06DBFB80E}" dt="2024-01-13T21:11:59.885" v="2502" actId="6549"/>
          <ac:spMkLst>
            <pc:docMk/>
            <pc:sldMk cId="1270161833" sldId="277"/>
            <ac:spMk id="4" creationId="{95410B4A-87A4-BC43-4580-DCC8B2B44C6A}"/>
          </ac:spMkLst>
        </pc:spChg>
        <pc:spChg chg="add mod">
          <ac:chgData name="Sara Archer" userId="beec491a-ab1e-4c2f-ab01-afa2db9e79de" providerId="ADAL" clId="{025C266C-881C-48DE-A87D-F1C06DBFB80E}" dt="2024-01-13T21:11:10.496" v="2429" actId="1076"/>
          <ac:spMkLst>
            <pc:docMk/>
            <pc:sldMk cId="1270161833" sldId="277"/>
            <ac:spMk id="7" creationId="{E176425D-8D29-7F7F-B48E-2257155668EA}"/>
          </ac:spMkLst>
        </pc:spChg>
        <pc:picChg chg="add mod">
          <ac:chgData name="Sara Archer" userId="beec491a-ab1e-4c2f-ab01-afa2db9e79de" providerId="ADAL" clId="{025C266C-881C-48DE-A87D-F1C06DBFB80E}" dt="2024-01-13T21:12:04.995" v="2503" actId="1076"/>
          <ac:picMkLst>
            <pc:docMk/>
            <pc:sldMk cId="1270161833" sldId="277"/>
            <ac:picMk id="5" creationId="{DB17B4EC-A02D-9B42-1F6D-0F9C756E4275}"/>
          </ac:picMkLst>
        </pc:picChg>
      </pc:sldChg>
      <pc:sldChg chg="modSp add mod">
        <pc:chgData name="Sara Archer" userId="beec491a-ab1e-4c2f-ab01-afa2db9e79de" providerId="ADAL" clId="{025C266C-881C-48DE-A87D-F1C06DBFB80E}" dt="2024-01-13T21:16:29.979" v="2604" actId="20577"/>
        <pc:sldMkLst>
          <pc:docMk/>
          <pc:sldMk cId="1915655057" sldId="278"/>
        </pc:sldMkLst>
        <pc:spChg chg="mod">
          <ac:chgData name="Sara Archer" userId="beec491a-ab1e-4c2f-ab01-afa2db9e79de" providerId="ADAL" clId="{025C266C-881C-48DE-A87D-F1C06DBFB80E}" dt="2024-01-13T21:16:29.979" v="2604" actId="20577"/>
          <ac:spMkLst>
            <pc:docMk/>
            <pc:sldMk cId="1915655057" sldId="278"/>
            <ac:spMk id="4" creationId="{95410B4A-87A4-BC43-4580-DCC8B2B44C6A}"/>
          </ac:spMkLst>
        </pc:spChg>
      </pc:sldChg>
      <pc:sldChg chg="addSp delSp modSp add mod ord">
        <pc:chgData name="Sara Archer" userId="beec491a-ab1e-4c2f-ab01-afa2db9e79de" providerId="ADAL" clId="{025C266C-881C-48DE-A87D-F1C06DBFB80E}" dt="2024-01-13T21:06:22.324" v="2348"/>
        <pc:sldMkLst>
          <pc:docMk/>
          <pc:sldMk cId="556687797" sldId="279"/>
        </pc:sldMkLst>
        <pc:spChg chg="add mod">
          <ac:chgData name="Sara Archer" userId="beec491a-ab1e-4c2f-ab01-afa2db9e79de" providerId="ADAL" clId="{025C266C-881C-48DE-A87D-F1C06DBFB80E}" dt="2024-01-13T21:03:09.800" v="2273" actId="255"/>
          <ac:spMkLst>
            <pc:docMk/>
            <pc:sldMk cId="556687797" sldId="279"/>
            <ac:spMk id="3" creationId="{99B2C119-EFB5-1A70-41D5-53E3ED3CD8E5}"/>
          </ac:spMkLst>
        </pc:spChg>
        <pc:spChg chg="del mod">
          <ac:chgData name="Sara Archer" userId="beec491a-ab1e-4c2f-ab01-afa2db9e79de" providerId="ADAL" clId="{025C266C-881C-48DE-A87D-F1C06DBFB80E}" dt="2024-01-13T20:44:50.169" v="1744" actId="478"/>
          <ac:spMkLst>
            <pc:docMk/>
            <pc:sldMk cId="556687797" sldId="279"/>
            <ac:spMk id="4" creationId="{95410B4A-87A4-BC43-4580-DCC8B2B44C6A}"/>
          </ac:spMkLst>
        </pc:spChg>
        <pc:picChg chg="add del mod">
          <ac:chgData name="Sara Archer" userId="beec491a-ab1e-4c2f-ab01-afa2db9e79de" providerId="ADAL" clId="{025C266C-881C-48DE-A87D-F1C06DBFB80E}" dt="2024-01-13T21:02:02.542" v="2203" actId="478"/>
          <ac:picMkLst>
            <pc:docMk/>
            <pc:sldMk cId="556687797" sldId="279"/>
            <ac:picMk id="5" creationId="{3F11C20D-E2FF-1611-6830-C5B87ACDF2F8}"/>
          </ac:picMkLst>
        </pc:picChg>
        <pc:picChg chg="add del mod">
          <ac:chgData name="Sara Archer" userId="beec491a-ab1e-4c2f-ab01-afa2db9e79de" providerId="ADAL" clId="{025C266C-881C-48DE-A87D-F1C06DBFB80E}" dt="2024-01-13T20:59:01.073" v="2077" actId="478"/>
          <ac:picMkLst>
            <pc:docMk/>
            <pc:sldMk cId="556687797" sldId="279"/>
            <ac:picMk id="8" creationId="{EE69B564-C6DF-001B-A337-24B148E77302}"/>
          </ac:picMkLst>
        </pc:picChg>
        <pc:picChg chg="add mod modCrop">
          <ac:chgData name="Sara Archer" userId="beec491a-ab1e-4c2f-ab01-afa2db9e79de" providerId="ADAL" clId="{025C266C-881C-48DE-A87D-F1C06DBFB80E}" dt="2024-01-13T21:03:52.504" v="2284" actId="1440"/>
          <ac:picMkLst>
            <pc:docMk/>
            <pc:sldMk cId="556687797" sldId="279"/>
            <ac:picMk id="11" creationId="{8AEBF5DE-80EC-D119-880E-957C36585A76}"/>
          </ac:picMkLst>
        </pc:picChg>
        <pc:cxnChg chg="add mod">
          <ac:chgData name="Sara Archer" userId="beec491a-ab1e-4c2f-ab01-afa2db9e79de" providerId="ADAL" clId="{025C266C-881C-48DE-A87D-F1C06DBFB80E}" dt="2024-01-13T21:03:58.195" v="2286" actId="14100"/>
          <ac:cxnSpMkLst>
            <pc:docMk/>
            <pc:sldMk cId="556687797" sldId="279"/>
            <ac:cxnSpMk id="6" creationId="{3F2ACD0F-67C2-9F1A-A7C6-3D0DA3468935}"/>
          </ac:cxnSpMkLst>
        </pc:cxnChg>
      </pc:sldChg>
      <pc:sldChg chg="add del">
        <pc:chgData name="Sara Archer" userId="beec491a-ab1e-4c2f-ab01-afa2db9e79de" providerId="ADAL" clId="{025C266C-881C-48DE-A87D-F1C06DBFB80E}" dt="2024-01-13T20:45:23.058" v="1764" actId="47"/>
        <pc:sldMkLst>
          <pc:docMk/>
          <pc:sldMk cId="2724534398" sldId="280"/>
        </pc:sldMkLst>
      </pc:sldChg>
      <pc:sldChg chg="addSp delSp modSp add mod">
        <pc:chgData name="Sara Archer" userId="beec491a-ab1e-4c2f-ab01-afa2db9e79de" providerId="ADAL" clId="{025C266C-881C-48DE-A87D-F1C06DBFB80E}" dt="2024-01-13T21:08:37.814" v="2373" actId="14100"/>
        <pc:sldMkLst>
          <pc:docMk/>
          <pc:sldMk cId="2812060306" sldId="280"/>
        </pc:sldMkLst>
        <pc:spChg chg="del mod">
          <ac:chgData name="Sara Archer" userId="beec491a-ab1e-4c2f-ab01-afa2db9e79de" providerId="ADAL" clId="{025C266C-881C-48DE-A87D-F1C06DBFB80E}" dt="2024-01-13T20:45:47.791" v="1769" actId="478"/>
          <ac:spMkLst>
            <pc:docMk/>
            <pc:sldMk cId="2812060306" sldId="280"/>
            <ac:spMk id="3" creationId="{99B2C119-EFB5-1A70-41D5-53E3ED3CD8E5}"/>
          </ac:spMkLst>
        </pc:spChg>
        <pc:spChg chg="add del mod">
          <ac:chgData name="Sara Archer" userId="beec491a-ab1e-4c2f-ab01-afa2db9e79de" providerId="ADAL" clId="{025C266C-881C-48DE-A87D-F1C06DBFB80E}" dt="2024-01-13T20:45:49.238" v="1770" actId="478"/>
          <ac:spMkLst>
            <pc:docMk/>
            <pc:sldMk cId="2812060306" sldId="280"/>
            <ac:spMk id="7" creationId="{D3D31B4E-D0FF-6981-D791-3AF3527E97FE}"/>
          </ac:spMkLst>
        </pc:spChg>
        <pc:spChg chg="add mod">
          <ac:chgData name="Sara Archer" userId="beec491a-ab1e-4c2f-ab01-afa2db9e79de" providerId="ADAL" clId="{025C266C-881C-48DE-A87D-F1C06DBFB80E}" dt="2024-01-13T21:08:19.125" v="2370" actId="14100"/>
          <ac:spMkLst>
            <pc:docMk/>
            <pc:sldMk cId="2812060306" sldId="280"/>
            <ac:spMk id="8" creationId="{022A8792-717C-23C3-2347-6D2756D5ED46}"/>
          </ac:spMkLst>
        </pc:spChg>
        <pc:picChg chg="mod">
          <ac:chgData name="Sara Archer" userId="beec491a-ab1e-4c2f-ab01-afa2db9e79de" providerId="ADAL" clId="{025C266C-881C-48DE-A87D-F1C06DBFB80E}" dt="2024-01-13T20:53:59.046" v="2070" actId="1076"/>
          <ac:picMkLst>
            <pc:docMk/>
            <pc:sldMk cId="2812060306" sldId="280"/>
            <ac:picMk id="2" creationId="{AB697837-F326-79F0-7C1D-3C2A4217D33E}"/>
          </ac:picMkLst>
        </pc:picChg>
        <pc:picChg chg="del">
          <ac:chgData name="Sara Archer" userId="beec491a-ab1e-4c2f-ab01-afa2db9e79de" providerId="ADAL" clId="{025C266C-881C-48DE-A87D-F1C06DBFB80E}" dt="2024-01-13T20:45:44.914" v="1767" actId="478"/>
          <ac:picMkLst>
            <pc:docMk/>
            <pc:sldMk cId="2812060306" sldId="280"/>
            <ac:picMk id="5" creationId="{3F11C20D-E2FF-1611-6830-C5B87ACDF2F8}"/>
          </ac:picMkLst>
        </pc:picChg>
        <pc:picChg chg="add mod">
          <ac:chgData name="Sara Archer" userId="beec491a-ab1e-4c2f-ab01-afa2db9e79de" providerId="ADAL" clId="{025C266C-881C-48DE-A87D-F1C06DBFB80E}" dt="2024-01-13T20:48:25.501" v="1892" actId="1076"/>
          <ac:picMkLst>
            <pc:docMk/>
            <pc:sldMk cId="2812060306" sldId="280"/>
            <ac:picMk id="9" creationId="{5511E8EE-6AE8-CC5F-43B5-B96BCA9C7842}"/>
          </ac:picMkLst>
        </pc:picChg>
        <pc:picChg chg="add mod">
          <ac:chgData name="Sara Archer" userId="beec491a-ab1e-4c2f-ab01-afa2db9e79de" providerId="ADAL" clId="{025C266C-881C-48DE-A87D-F1C06DBFB80E}" dt="2024-01-13T21:08:37.814" v="2373" actId="14100"/>
          <ac:picMkLst>
            <pc:docMk/>
            <pc:sldMk cId="2812060306" sldId="280"/>
            <ac:picMk id="11" creationId="{46EC247A-E32C-A7B9-51E1-FA220905C3BF}"/>
          </ac:picMkLst>
        </pc:picChg>
        <pc:picChg chg="add mod">
          <ac:chgData name="Sara Archer" userId="beec491a-ab1e-4c2f-ab01-afa2db9e79de" providerId="ADAL" clId="{025C266C-881C-48DE-A87D-F1C06DBFB80E}" dt="2024-01-13T20:48:34.776" v="1895" actId="1076"/>
          <ac:picMkLst>
            <pc:docMk/>
            <pc:sldMk cId="2812060306" sldId="280"/>
            <ac:picMk id="12" creationId="{E9290BE6-7B2D-3843-11DB-1227B5ADDC11}"/>
          </ac:picMkLst>
        </pc:picChg>
        <pc:picChg chg="mod">
          <ac:chgData name="Sara Archer" userId="beec491a-ab1e-4c2f-ab01-afa2db9e79de" providerId="ADAL" clId="{025C266C-881C-48DE-A87D-F1C06DBFB80E}" dt="2024-01-13T21:08:35.150" v="2372" actId="14100"/>
          <ac:picMkLst>
            <pc:docMk/>
            <pc:sldMk cId="2812060306" sldId="280"/>
            <ac:picMk id="13" creationId="{566F22BF-5476-86FE-C380-61BD037F8310}"/>
          </ac:picMkLst>
        </pc:picChg>
        <pc:cxnChg chg="del">
          <ac:chgData name="Sara Archer" userId="beec491a-ab1e-4c2f-ab01-afa2db9e79de" providerId="ADAL" clId="{025C266C-881C-48DE-A87D-F1C06DBFB80E}" dt="2024-01-13T20:45:45.813" v="1768" actId="478"/>
          <ac:cxnSpMkLst>
            <pc:docMk/>
            <pc:sldMk cId="2812060306" sldId="280"/>
            <ac:cxnSpMk id="6" creationId="{3F2ACD0F-67C2-9F1A-A7C6-3D0DA3468935}"/>
          </ac:cxnSpMkLst>
        </pc:cxnChg>
      </pc:sldChg>
      <pc:sldChg chg="addSp delSp modSp add mod">
        <pc:chgData name="Sara Archer" userId="beec491a-ab1e-4c2f-ab01-afa2db9e79de" providerId="ADAL" clId="{025C266C-881C-48DE-A87D-F1C06DBFB80E}" dt="2024-01-13T21:10:53.944" v="2428" actId="14100"/>
        <pc:sldMkLst>
          <pc:docMk/>
          <pc:sldMk cId="573819351" sldId="281"/>
        </pc:sldMkLst>
        <pc:spChg chg="del">
          <ac:chgData name="Sara Archer" userId="beec491a-ab1e-4c2f-ab01-afa2db9e79de" providerId="ADAL" clId="{025C266C-881C-48DE-A87D-F1C06DBFB80E}" dt="2024-01-13T21:09:08.196" v="2389" actId="478"/>
          <ac:spMkLst>
            <pc:docMk/>
            <pc:sldMk cId="573819351" sldId="281"/>
            <ac:spMk id="4" creationId="{95410B4A-87A4-BC43-4580-DCC8B2B44C6A}"/>
          </ac:spMkLst>
        </pc:spChg>
        <pc:spChg chg="mod">
          <ac:chgData name="Sara Archer" userId="beec491a-ab1e-4c2f-ab01-afa2db9e79de" providerId="ADAL" clId="{025C266C-881C-48DE-A87D-F1C06DBFB80E}" dt="2024-01-13T21:10:45.499" v="2424" actId="122"/>
          <ac:spMkLst>
            <pc:docMk/>
            <pc:sldMk cId="573819351" sldId="281"/>
            <ac:spMk id="7" creationId="{23069F0E-FDE2-892F-D75D-4D407E713B19}"/>
          </ac:spMkLst>
        </pc:spChg>
        <pc:picChg chg="del">
          <ac:chgData name="Sara Archer" userId="beec491a-ab1e-4c2f-ab01-afa2db9e79de" providerId="ADAL" clId="{025C266C-881C-48DE-A87D-F1C06DBFB80E}" dt="2024-01-13T21:09:42.997" v="2396" actId="478"/>
          <ac:picMkLst>
            <pc:docMk/>
            <pc:sldMk cId="573819351" sldId="281"/>
            <ac:picMk id="2" creationId="{AB697837-F326-79F0-7C1D-3C2A4217D33E}"/>
          </ac:picMkLst>
        </pc:picChg>
        <pc:picChg chg="del">
          <ac:chgData name="Sara Archer" userId="beec491a-ab1e-4c2f-ab01-afa2db9e79de" providerId="ADAL" clId="{025C266C-881C-48DE-A87D-F1C06DBFB80E}" dt="2024-01-13T21:09:09.205" v="2390" actId="478"/>
          <ac:picMkLst>
            <pc:docMk/>
            <pc:sldMk cId="573819351" sldId="281"/>
            <ac:picMk id="3" creationId="{2494EAF2-B1F3-9974-84B8-4E2ED8B1A8B3}"/>
          </ac:picMkLst>
        </pc:picChg>
        <pc:picChg chg="add mod">
          <ac:chgData name="Sara Archer" userId="beec491a-ab1e-4c2f-ab01-afa2db9e79de" providerId="ADAL" clId="{025C266C-881C-48DE-A87D-F1C06DBFB80E}" dt="2024-01-13T21:10:51.048" v="2426" actId="14100"/>
          <ac:picMkLst>
            <pc:docMk/>
            <pc:sldMk cId="573819351" sldId="281"/>
            <ac:picMk id="8" creationId="{628A8529-3EB5-CE3B-D6B5-0780C327AF2B}"/>
          </ac:picMkLst>
        </pc:picChg>
        <pc:picChg chg="del mod">
          <ac:chgData name="Sara Archer" userId="beec491a-ab1e-4c2f-ab01-afa2db9e79de" providerId="ADAL" clId="{025C266C-881C-48DE-A87D-F1C06DBFB80E}" dt="2024-01-13T21:09:56.109" v="2403" actId="478"/>
          <ac:picMkLst>
            <pc:docMk/>
            <pc:sldMk cId="573819351" sldId="281"/>
            <ac:picMk id="10" creationId="{4B6CAD15-FF6B-57BF-9E18-EA26ECD515C3}"/>
          </ac:picMkLst>
        </pc:picChg>
        <pc:picChg chg="add mod">
          <ac:chgData name="Sara Archer" userId="beec491a-ab1e-4c2f-ab01-afa2db9e79de" providerId="ADAL" clId="{025C266C-881C-48DE-A87D-F1C06DBFB80E}" dt="2024-01-13T21:10:53.944" v="2428" actId="14100"/>
          <ac:picMkLst>
            <pc:docMk/>
            <pc:sldMk cId="573819351" sldId="281"/>
            <ac:picMk id="11" creationId="{92C0AF82-F302-6E03-C80B-0382B8F2437E}"/>
          </ac:picMkLst>
        </pc:picChg>
        <pc:picChg chg="del mod">
          <ac:chgData name="Sara Archer" userId="beec491a-ab1e-4c2f-ab01-afa2db9e79de" providerId="ADAL" clId="{025C266C-881C-48DE-A87D-F1C06DBFB80E}" dt="2024-01-13T21:09:56.854" v="2404" actId="478"/>
          <ac:picMkLst>
            <pc:docMk/>
            <pc:sldMk cId="573819351" sldId="281"/>
            <ac:picMk id="13" creationId="{566F22BF-5476-86FE-C380-61BD037F8310}"/>
          </ac:picMkLst>
        </pc:picChg>
        <pc:cxnChg chg="del">
          <ac:chgData name="Sara Archer" userId="beec491a-ab1e-4c2f-ab01-afa2db9e79de" providerId="ADAL" clId="{025C266C-881C-48DE-A87D-F1C06DBFB80E}" dt="2024-01-13T21:09:10.413" v="2391" actId="478"/>
          <ac:cxnSpMkLst>
            <pc:docMk/>
            <pc:sldMk cId="573819351" sldId="281"/>
            <ac:cxnSpMk id="5" creationId="{BB54A154-6637-5B96-B730-C8AA9DAD0FAA}"/>
          </ac:cxnSpMkLst>
        </pc:cxnChg>
      </pc:sldChg>
      <pc:sldChg chg="add del">
        <pc:chgData name="Sara Archer" userId="beec491a-ab1e-4c2f-ab01-afa2db9e79de" providerId="ADAL" clId="{025C266C-881C-48DE-A87D-F1C06DBFB80E}" dt="2024-01-13T21:08:54.712" v="2376" actId="47"/>
        <pc:sldMkLst>
          <pc:docMk/>
          <pc:sldMk cId="1501964064" sldId="281"/>
        </pc:sldMkLst>
      </pc:sldChg>
      <pc:sldMasterChg chg="modSldLayout">
        <pc:chgData name="Sara Archer" userId="beec491a-ab1e-4c2f-ab01-afa2db9e79de" providerId="ADAL" clId="{025C266C-881C-48DE-A87D-F1C06DBFB80E}" dt="2024-01-13T17:15:37.454" v="2"/>
        <pc:sldMasterMkLst>
          <pc:docMk/>
          <pc:sldMasterMk cId="1725278413" sldId="2147483661"/>
        </pc:sldMasterMkLst>
        <pc:sldLayoutChg chg="delSp">
          <pc:chgData name="Sara Archer" userId="beec491a-ab1e-4c2f-ab01-afa2db9e79de" providerId="ADAL" clId="{025C266C-881C-48DE-A87D-F1C06DBFB80E}" dt="2024-01-13T17:15:37.454" v="2"/>
          <pc:sldLayoutMkLst>
            <pc:docMk/>
            <pc:sldMasterMk cId="1725278413" sldId="2147483661"/>
            <pc:sldLayoutMk cId="3864333808" sldId="2147483673"/>
          </pc:sldLayoutMkLst>
          <pc:spChg chg="del">
            <ac:chgData name="Sara Archer" userId="beec491a-ab1e-4c2f-ab01-afa2db9e79de" providerId="ADAL" clId="{025C266C-881C-48DE-A87D-F1C06DBFB80E}" dt="2024-01-13T17:15:37.454" v="2"/>
            <ac:spMkLst>
              <pc:docMk/>
              <pc:sldMasterMk cId="1725278413" sldId="2147483661"/>
              <pc:sldLayoutMk cId="3864333808" sldId="2147483673"/>
              <ac:spMk id="16" creationId="{00000000-0000-0000-0000-000000000000}"/>
            </ac:spMkLst>
          </pc:spChg>
          <pc:spChg chg="del">
            <ac:chgData name="Sara Archer" userId="beec491a-ab1e-4c2f-ab01-afa2db9e79de" providerId="ADAL" clId="{025C266C-881C-48DE-A87D-F1C06DBFB80E}" dt="2024-01-13T17:15:37.454" v="2"/>
            <ac:spMkLst>
              <pc:docMk/>
              <pc:sldMasterMk cId="1725278413" sldId="2147483661"/>
              <pc:sldLayoutMk cId="3864333808" sldId="2147483673"/>
              <ac:spMk id="17" creationId="{00000000-0000-0000-0000-000000000000}"/>
            </ac:spMkLst>
          </pc:spChg>
        </pc:sldLayoutChg>
        <pc:sldLayoutChg chg="delSp">
          <pc:chgData name="Sara Archer" userId="beec491a-ab1e-4c2f-ab01-afa2db9e79de" providerId="ADAL" clId="{025C266C-881C-48DE-A87D-F1C06DBFB80E}" dt="2024-01-13T17:15:37.454" v="2"/>
          <pc:sldLayoutMkLst>
            <pc:docMk/>
            <pc:sldMasterMk cId="1725278413" sldId="2147483661"/>
            <pc:sldLayoutMk cId="2637362982" sldId="2147483674"/>
          </pc:sldLayoutMkLst>
          <pc:spChg chg="del">
            <ac:chgData name="Sara Archer" userId="beec491a-ab1e-4c2f-ab01-afa2db9e79de" providerId="ADAL" clId="{025C266C-881C-48DE-A87D-F1C06DBFB80E}" dt="2024-01-13T17:15:37.454" v="2"/>
            <ac:spMkLst>
              <pc:docMk/>
              <pc:sldMasterMk cId="1725278413" sldId="2147483661"/>
              <pc:sldLayoutMk cId="2637362982" sldId="2147483674"/>
              <ac:spMk id="23" creationId="{00000000-0000-0000-0000-000000000000}"/>
            </ac:spMkLst>
          </pc:spChg>
          <pc:spChg chg="del">
            <ac:chgData name="Sara Archer" userId="beec491a-ab1e-4c2f-ab01-afa2db9e79de" providerId="ADAL" clId="{025C266C-881C-48DE-A87D-F1C06DBFB80E}" dt="2024-01-13T17:15:37.454" v="2"/>
            <ac:spMkLst>
              <pc:docMk/>
              <pc:sldMasterMk cId="1725278413" sldId="2147483661"/>
              <pc:sldLayoutMk cId="2637362982" sldId="2147483674"/>
              <ac:spMk id="24" creationId="{00000000-0000-0000-0000-000000000000}"/>
            </ac:spMkLst>
          </pc:spChg>
        </pc:sldLayoutChg>
      </pc:sldMasterChg>
      <pc:sldMasterChg chg="modSldLayout">
        <pc:chgData name="Sara Archer" userId="beec491a-ab1e-4c2f-ab01-afa2db9e79de" providerId="ADAL" clId="{025C266C-881C-48DE-A87D-F1C06DBFB80E}" dt="2024-01-13T17:48:24.072" v="270" actId="478"/>
        <pc:sldMasterMkLst>
          <pc:docMk/>
          <pc:sldMasterMk cId="2067770547" sldId="2147483741"/>
        </pc:sldMasterMkLst>
        <pc:sldLayoutChg chg="addSp delSp modSp">
          <pc:chgData name="Sara Archer" userId="beec491a-ab1e-4c2f-ab01-afa2db9e79de" providerId="ADAL" clId="{025C266C-881C-48DE-A87D-F1C06DBFB80E}" dt="2024-01-13T17:48:24.072" v="270" actId="478"/>
          <pc:sldLayoutMkLst>
            <pc:docMk/>
            <pc:sldMasterMk cId="2067770547" sldId="2147483741"/>
            <pc:sldLayoutMk cId="2226038494" sldId="2147483753"/>
          </pc:sldLayoutMkLst>
          <pc:picChg chg="add del mod">
            <ac:chgData name="Sara Archer" userId="beec491a-ab1e-4c2f-ab01-afa2db9e79de" providerId="ADAL" clId="{025C266C-881C-48DE-A87D-F1C06DBFB80E}" dt="2024-01-13T17:48:24.072" v="270" actId="478"/>
            <ac:picMkLst>
              <pc:docMk/>
              <pc:sldMasterMk cId="2067770547" sldId="2147483741"/>
              <pc:sldLayoutMk cId="2226038494" sldId="2147483753"/>
              <ac:picMk id="2" creationId="{2EDD6293-4223-1B01-BF35-450986A413B1}"/>
            </ac:picMkLst>
          </pc:picChg>
        </pc:sldLayoutChg>
      </pc:sldMasterChg>
      <pc:sldMasterChg chg="delSldLayout">
        <pc:chgData name="Sara Archer" userId="beec491a-ab1e-4c2f-ab01-afa2db9e79de" providerId="ADAL" clId="{025C266C-881C-48DE-A87D-F1C06DBFB80E}" dt="2024-01-13T20:49:50.472" v="1920" actId="47"/>
        <pc:sldMasterMkLst>
          <pc:docMk/>
          <pc:sldMasterMk cId="30443771" sldId="2147483769"/>
        </pc:sldMasterMkLst>
        <pc:sldLayoutChg chg="del">
          <pc:chgData name="Sara Archer" userId="beec491a-ab1e-4c2f-ab01-afa2db9e79de" providerId="ADAL" clId="{025C266C-881C-48DE-A87D-F1C06DBFB80E}" dt="2024-01-13T20:49:50.472" v="1920" actId="47"/>
          <pc:sldLayoutMkLst>
            <pc:docMk/>
            <pc:sldMasterMk cId="30443771" sldId="2147483769"/>
            <pc:sldLayoutMk cId="1533104516" sldId="21474837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19952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5353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4341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06185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0493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77998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938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86342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01485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6C65-1C52-050D-80CE-387B86CA87D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BB583FAB-B1DA-5D57-0441-8CCEE6E2607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3508626-53E5-0C79-C454-2FF85DD6498E}"/>
              </a:ext>
            </a:extLst>
          </p:cNvPr>
          <p:cNvSpPr>
            <a:spLocks noGrp="1"/>
          </p:cNvSpPr>
          <p:nvPr>
            <p:ph type="dt" sz="half" idx="10"/>
          </p:nvPr>
        </p:nvSpPr>
        <p:spPr/>
        <p:txBody>
          <a:bodyPr/>
          <a:lstStyle/>
          <a:p>
            <a:fld id="{3D2A73F6-19DB-459D-9333-7D2E74615D5F}" type="datetimeFigureOut">
              <a:rPr lang="en-AU" smtClean="0"/>
              <a:t>14/01/2024</a:t>
            </a:fld>
            <a:endParaRPr lang="en-AU"/>
          </a:p>
        </p:txBody>
      </p:sp>
      <p:sp>
        <p:nvSpPr>
          <p:cNvPr id="5" name="Footer Placeholder 4">
            <a:extLst>
              <a:ext uri="{FF2B5EF4-FFF2-40B4-BE49-F238E27FC236}">
                <a16:creationId xmlns:a16="http://schemas.microsoft.com/office/drawing/2014/main" id="{7376C43E-0113-D2F3-7B01-F3CE0408688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E1C968E-E56E-1AAA-510E-1CB36AF3914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6631729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88446-147A-0CA1-C1DB-2F86CD6D7CE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BB2E3EC-7EA0-68F8-030D-2FF93342BF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08C9F26-6B87-A5B5-B037-F8319F5E4BF5}"/>
              </a:ext>
            </a:extLst>
          </p:cNvPr>
          <p:cNvSpPr>
            <a:spLocks noGrp="1"/>
          </p:cNvSpPr>
          <p:nvPr>
            <p:ph type="dt" sz="half" idx="10"/>
          </p:nvPr>
        </p:nvSpPr>
        <p:spPr/>
        <p:txBody>
          <a:bodyPr/>
          <a:lstStyle/>
          <a:p>
            <a:fld id="{3D2A73F6-19DB-459D-9333-7D2E74615D5F}" type="datetimeFigureOut">
              <a:rPr lang="en-AU" smtClean="0"/>
              <a:t>14/01/2024</a:t>
            </a:fld>
            <a:endParaRPr lang="en-AU"/>
          </a:p>
        </p:txBody>
      </p:sp>
      <p:sp>
        <p:nvSpPr>
          <p:cNvPr id="5" name="Footer Placeholder 4">
            <a:extLst>
              <a:ext uri="{FF2B5EF4-FFF2-40B4-BE49-F238E27FC236}">
                <a16:creationId xmlns:a16="http://schemas.microsoft.com/office/drawing/2014/main" id="{84065E78-6343-CA80-1FCB-57D33B76E90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8277BB6-EB94-DB96-1296-4C272C8AEAB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174701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1EE022-694D-2B5D-15F5-6143227D0A7B}"/>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31CE5E7-68BF-59E0-2F0D-B220C8B391E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62F374-DC34-9DA0-87BF-776852391003}"/>
              </a:ext>
            </a:extLst>
          </p:cNvPr>
          <p:cNvSpPr>
            <a:spLocks noGrp="1"/>
          </p:cNvSpPr>
          <p:nvPr>
            <p:ph type="dt" sz="half" idx="10"/>
          </p:nvPr>
        </p:nvSpPr>
        <p:spPr/>
        <p:txBody>
          <a:bodyPr/>
          <a:lstStyle/>
          <a:p>
            <a:fld id="{3D2A73F6-19DB-459D-9333-7D2E74615D5F}" type="datetimeFigureOut">
              <a:rPr lang="en-AU" smtClean="0"/>
              <a:t>14/01/2024</a:t>
            </a:fld>
            <a:endParaRPr lang="en-AU"/>
          </a:p>
        </p:txBody>
      </p:sp>
      <p:sp>
        <p:nvSpPr>
          <p:cNvPr id="5" name="Footer Placeholder 4">
            <a:extLst>
              <a:ext uri="{FF2B5EF4-FFF2-40B4-BE49-F238E27FC236}">
                <a16:creationId xmlns:a16="http://schemas.microsoft.com/office/drawing/2014/main" id="{4BCA9FB6-4688-84F9-85CE-478CBAAAB96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5569FE6-6661-CE5E-D6C3-5A9B5050B46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800541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5" name="Google Shape;25;p1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7" name="Google Shape;27;p1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7354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BB60-66A7-F5EE-1D09-E42CF903C5B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B7D4C18-376B-6E23-FD76-8EE82C2DF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2967E1-CE0A-B439-5AE1-DD26A26876AE}"/>
              </a:ext>
            </a:extLst>
          </p:cNvPr>
          <p:cNvSpPr>
            <a:spLocks noGrp="1"/>
          </p:cNvSpPr>
          <p:nvPr>
            <p:ph type="dt" sz="half" idx="10"/>
          </p:nvPr>
        </p:nvSpPr>
        <p:spPr/>
        <p:txBody>
          <a:bodyPr/>
          <a:lstStyle/>
          <a:p>
            <a:fld id="{AF269CBA-4E60-4EC3-AF7D-7291A9AF912B}" type="datetimeFigureOut">
              <a:rPr lang="en-AU" smtClean="0"/>
              <a:t>14/01/2024</a:t>
            </a:fld>
            <a:endParaRPr lang="en-AU"/>
          </a:p>
        </p:txBody>
      </p:sp>
      <p:sp>
        <p:nvSpPr>
          <p:cNvPr id="5" name="Footer Placeholder 4">
            <a:extLst>
              <a:ext uri="{FF2B5EF4-FFF2-40B4-BE49-F238E27FC236}">
                <a16:creationId xmlns:a16="http://schemas.microsoft.com/office/drawing/2014/main" id="{8EDFA6A3-CA95-141C-664A-BD3411A024D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439A014-F330-12E6-538D-05DBA147ED5F}"/>
              </a:ext>
            </a:extLst>
          </p:cNvPr>
          <p:cNvSpPr>
            <a:spLocks noGrp="1"/>
          </p:cNvSpPr>
          <p:nvPr>
            <p:ph type="sldNum" sz="quarter" idx="12"/>
          </p:nvPr>
        </p:nvSpPr>
        <p:spPr/>
        <p:txBody>
          <a:bodyPr/>
          <a:lstStyle/>
          <a:p>
            <a:fld id="{E4889078-04F2-433F-9879-80FB14750817}" type="slidenum">
              <a:rPr lang="en-AU" smtClean="0"/>
              <a:t>‹#›</a:t>
            </a:fld>
            <a:endParaRPr lang="en-AU"/>
          </a:p>
        </p:txBody>
      </p:sp>
    </p:spTree>
    <p:extLst>
      <p:ext uri="{BB962C8B-B14F-4D97-AF65-F5344CB8AC3E}">
        <p14:creationId xmlns:p14="http://schemas.microsoft.com/office/powerpoint/2010/main" val="263412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03EA-026E-EFFD-6316-A40783CF0E9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A297CFE-52BD-DC28-330A-A98D40AB380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FE9037-B2DF-7607-6B53-511163F4EB3C}"/>
              </a:ext>
            </a:extLst>
          </p:cNvPr>
          <p:cNvSpPr>
            <a:spLocks noGrp="1"/>
          </p:cNvSpPr>
          <p:nvPr>
            <p:ph type="dt" sz="half" idx="10"/>
          </p:nvPr>
        </p:nvSpPr>
        <p:spPr/>
        <p:txBody>
          <a:bodyPr/>
          <a:lstStyle/>
          <a:p>
            <a:fld id="{3D2A73F6-19DB-459D-9333-7D2E74615D5F}" type="datetimeFigureOut">
              <a:rPr lang="en-AU" smtClean="0"/>
              <a:t>14/01/2024</a:t>
            </a:fld>
            <a:endParaRPr lang="en-AU"/>
          </a:p>
        </p:txBody>
      </p:sp>
      <p:sp>
        <p:nvSpPr>
          <p:cNvPr id="5" name="Footer Placeholder 4">
            <a:extLst>
              <a:ext uri="{FF2B5EF4-FFF2-40B4-BE49-F238E27FC236}">
                <a16:creationId xmlns:a16="http://schemas.microsoft.com/office/drawing/2014/main" id="{D22530E5-2AFA-E5D4-AEA6-A8221C9335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08CAC00-4F91-BAB1-8839-82C210054F0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2680112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30DF-5429-2CD9-224D-DF098DA832A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CB297C8-B835-F4FF-A061-F1EA579CB55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0C3AE92-84D0-EA39-DAC5-359E6210840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B7A185B-F73C-B8C0-96BB-EF94B4B4AD52}"/>
              </a:ext>
            </a:extLst>
          </p:cNvPr>
          <p:cNvSpPr>
            <a:spLocks noGrp="1"/>
          </p:cNvSpPr>
          <p:nvPr>
            <p:ph type="dt" sz="half" idx="10"/>
          </p:nvPr>
        </p:nvSpPr>
        <p:spPr/>
        <p:txBody>
          <a:bodyPr/>
          <a:lstStyle/>
          <a:p>
            <a:fld id="{3D2A73F6-19DB-459D-9333-7D2E74615D5F}" type="datetimeFigureOut">
              <a:rPr lang="en-AU" smtClean="0"/>
              <a:t>14/01/2024</a:t>
            </a:fld>
            <a:endParaRPr lang="en-AU"/>
          </a:p>
        </p:txBody>
      </p:sp>
      <p:sp>
        <p:nvSpPr>
          <p:cNvPr id="6" name="Footer Placeholder 5">
            <a:extLst>
              <a:ext uri="{FF2B5EF4-FFF2-40B4-BE49-F238E27FC236}">
                <a16:creationId xmlns:a16="http://schemas.microsoft.com/office/drawing/2014/main" id="{D7221EFA-601C-E659-3DFB-C123573C99D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9FDE7B-4F43-0A7B-04C8-724BBCFC9CA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400846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4B97-A6E8-E979-CD62-6DC85B133E93}"/>
              </a:ext>
            </a:extLst>
          </p:cNvPr>
          <p:cNvSpPr>
            <a:spLocks noGrp="1"/>
          </p:cNvSpPr>
          <p:nvPr>
            <p:ph type="title"/>
          </p:nvPr>
        </p:nvSpPr>
        <p:spPr>
          <a:xfrm>
            <a:off x="629841" y="273844"/>
            <a:ext cx="7886700" cy="99417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557B211-3B3F-861F-C8F9-811CFD4E7B9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30BCA97-FBDE-41D3-61A5-61FD29C5B98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F4EDB69-0C86-E8B8-41D1-196B5D115C6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B600234-86E5-444C-43AF-398737D0365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AD5EF98-DDF3-637D-3EAA-D31F56BBA091}"/>
              </a:ext>
            </a:extLst>
          </p:cNvPr>
          <p:cNvSpPr>
            <a:spLocks noGrp="1"/>
          </p:cNvSpPr>
          <p:nvPr>
            <p:ph type="dt" sz="half" idx="10"/>
          </p:nvPr>
        </p:nvSpPr>
        <p:spPr/>
        <p:txBody>
          <a:bodyPr/>
          <a:lstStyle/>
          <a:p>
            <a:fld id="{3D2A73F6-19DB-459D-9333-7D2E74615D5F}" type="datetimeFigureOut">
              <a:rPr lang="en-AU" smtClean="0"/>
              <a:t>14/01/2024</a:t>
            </a:fld>
            <a:endParaRPr lang="en-AU"/>
          </a:p>
        </p:txBody>
      </p:sp>
      <p:sp>
        <p:nvSpPr>
          <p:cNvPr id="8" name="Footer Placeholder 7">
            <a:extLst>
              <a:ext uri="{FF2B5EF4-FFF2-40B4-BE49-F238E27FC236}">
                <a16:creationId xmlns:a16="http://schemas.microsoft.com/office/drawing/2014/main" id="{39AE032B-4FFA-7926-2111-0CCB708E80D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80DA514-0810-9FDD-11EF-B9855009BEB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567537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E9DE-1877-75D8-80D9-770D2783E71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763211B-2403-886B-B617-1246B1F1FDAF}"/>
              </a:ext>
            </a:extLst>
          </p:cNvPr>
          <p:cNvSpPr>
            <a:spLocks noGrp="1"/>
          </p:cNvSpPr>
          <p:nvPr>
            <p:ph type="dt" sz="half" idx="10"/>
          </p:nvPr>
        </p:nvSpPr>
        <p:spPr/>
        <p:txBody>
          <a:bodyPr/>
          <a:lstStyle/>
          <a:p>
            <a:fld id="{3D2A73F6-19DB-459D-9333-7D2E74615D5F}" type="datetimeFigureOut">
              <a:rPr lang="en-AU" smtClean="0"/>
              <a:t>14/01/2024</a:t>
            </a:fld>
            <a:endParaRPr lang="en-AU"/>
          </a:p>
        </p:txBody>
      </p:sp>
      <p:sp>
        <p:nvSpPr>
          <p:cNvPr id="4" name="Footer Placeholder 3">
            <a:extLst>
              <a:ext uri="{FF2B5EF4-FFF2-40B4-BE49-F238E27FC236}">
                <a16:creationId xmlns:a16="http://schemas.microsoft.com/office/drawing/2014/main" id="{B4A5B1FD-8A35-C782-C5C1-278735A61B5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4D87679-2BF2-943D-A0ED-150814C3B85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9813970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95B3AF-519C-BED9-3B20-46051CBC2E27}"/>
              </a:ext>
            </a:extLst>
          </p:cNvPr>
          <p:cNvSpPr>
            <a:spLocks noGrp="1"/>
          </p:cNvSpPr>
          <p:nvPr>
            <p:ph type="dt" sz="half" idx="10"/>
          </p:nvPr>
        </p:nvSpPr>
        <p:spPr/>
        <p:txBody>
          <a:bodyPr/>
          <a:lstStyle/>
          <a:p>
            <a:fld id="{3D2A73F6-19DB-459D-9333-7D2E74615D5F}" type="datetimeFigureOut">
              <a:rPr lang="en-AU" smtClean="0"/>
              <a:t>14/01/2024</a:t>
            </a:fld>
            <a:endParaRPr lang="en-AU"/>
          </a:p>
        </p:txBody>
      </p:sp>
      <p:sp>
        <p:nvSpPr>
          <p:cNvPr id="3" name="Footer Placeholder 2">
            <a:extLst>
              <a:ext uri="{FF2B5EF4-FFF2-40B4-BE49-F238E27FC236}">
                <a16:creationId xmlns:a16="http://schemas.microsoft.com/office/drawing/2014/main" id="{F28E8BF7-93AE-44FC-598D-BF10B4627C3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9724BF6-EEC5-0C07-DC68-47AF34CFB25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450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00FF-1E96-ECC2-6DB1-4F912803CBF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1E37D0B-C0AF-04F9-7BC6-97365E188A2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B7C921C-C693-576F-E08F-47A83A33F6B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DA18711-2C55-B752-3D73-2BA01C65944E}"/>
              </a:ext>
            </a:extLst>
          </p:cNvPr>
          <p:cNvSpPr>
            <a:spLocks noGrp="1"/>
          </p:cNvSpPr>
          <p:nvPr>
            <p:ph type="dt" sz="half" idx="10"/>
          </p:nvPr>
        </p:nvSpPr>
        <p:spPr/>
        <p:txBody>
          <a:bodyPr/>
          <a:lstStyle/>
          <a:p>
            <a:fld id="{3D2A73F6-19DB-459D-9333-7D2E74615D5F}" type="datetimeFigureOut">
              <a:rPr lang="en-AU" smtClean="0"/>
              <a:t>14/01/2024</a:t>
            </a:fld>
            <a:endParaRPr lang="en-AU"/>
          </a:p>
        </p:txBody>
      </p:sp>
      <p:sp>
        <p:nvSpPr>
          <p:cNvPr id="6" name="Footer Placeholder 5">
            <a:extLst>
              <a:ext uri="{FF2B5EF4-FFF2-40B4-BE49-F238E27FC236}">
                <a16:creationId xmlns:a16="http://schemas.microsoft.com/office/drawing/2014/main" id="{2444C0C6-FAA4-8F85-21D6-B9DC8466D49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23AAC6B-FC72-386F-241B-15CD0D1DCE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3382731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80E0-A3E9-7D19-4853-B46F0DBD8C9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6E026C4-A7C8-6F7E-B88F-08BC9EB2C67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E2A65766-8F08-072A-B807-0E323FE67B1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8B1D098-D12E-1DC8-B516-7342114DB1C4}"/>
              </a:ext>
            </a:extLst>
          </p:cNvPr>
          <p:cNvSpPr>
            <a:spLocks noGrp="1"/>
          </p:cNvSpPr>
          <p:nvPr>
            <p:ph type="dt" sz="half" idx="10"/>
          </p:nvPr>
        </p:nvSpPr>
        <p:spPr/>
        <p:txBody>
          <a:bodyPr/>
          <a:lstStyle/>
          <a:p>
            <a:fld id="{3D2A73F6-19DB-459D-9333-7D2E74615D5F}" type="datetimeFigureOut">
              <a:rPr lang="en-AU" smtClean="0"/>
              <a:t>14/01/2024</a:t>
            </a:fld>
            <a:endParaRPr lang="en-AU"/>
          </a:p>
        </p:txBody>
      </p:sp>
      <p:sp>
        <p:nvSpPr>
          <p:cNvPr id="6" name="Footer Placeholder 5">
            <a:extLst>
              <a:ext uri="{FF2B5EF4-FFF2-40B4-BE49-F238E27FC236}">
                <a16:creationId xmlns:a16="http://schemas.microsoft.com/office/drawing/2014/main" id="{4E758512-EEB3-5673-3927-B4E3C385EB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8C276BA-584E-D4CB-C332-C2D2A7132EF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526085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E26CF3-480A-841C-F0CA-8DF50F80E17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994199A-05B4-DA0E-E144-80CAEFF1711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5EA89B5-ED74-45D5-313F-08109B005C0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D2A73F6-19DB-459D-9333-7D2E74615D5F}" type="datetimeFigureOut">
              <a:rPr lang="en-AU" smtClean="0"/>
              <a:t>14/01/2024</a:t>
            </a:fld>
            <a:endParaRPr lang="en-AU"/>
          </a:p>
        </p:txBody>
      </p:sp>
      <p:sp>
        <p:nvSpPr>
          <p:cNvPr id="5" name="Footer Placeholder 4">
            <a:extLst>
              <a:ext uri="{FF2B5EF4-FFF2-40B4-BE49-F238E27FC236}">
                <a16:creationId xmlns:a16="http://schemas.microsoft.com/office/drawing/2014/main" id="{25AA7FE7-C221-9CA2-438E-A0B8A32184F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76B3EB8-6DEE-996C-0D57-9F6FB1AAD72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44377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ieee802.org/802tele_calendar.html"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ieee802.org/802tele_calendar.html"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ieee802.linespeed.com/"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91D0703-D99A-4AC2-18CC-D3DFE2A28EB7}"/>
              </a:ext>
            </a:extLst>
          </p:cNvPr>
          <p:cNvSpPr txBox="1"/>
          <p:nvPr/>
        </p:nvSpPr>
        <p:spPr>
          <a:xfrm>
            <a:off x="473202" y="377190"/>
            <a:ext cx="2564892" cy="10972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kern="1200">
                <a:solidFill>
                  <a:schemeClr val="tx1"/>
                </a:solidFill>
                <a:latin typeface="+mj-lt"/>
                <a:ea typeface="+mj-ea"/>
                <a:cs typeface="+mj-cs"/>
              </a:rPr>
              <a:t>IMPORTANT INFORMATION</a:t>
            </a:r>
            <a:endParaRPr lang="en-US" sz="3100" kern="120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74619" y="918972"/>
            <a:ext cx="1165860" cy="13716"/>
          </a:xfrm>
          <a:custGeom>
            <a:avLst/>
            <a:gdLst>
              <a:gd name="connsiteX0" fmla="*/ 0 w 1165860"/>
              <a:gd name="connsiteY0" fmla="*/ 0 h 13716"/>
              <a:gd name="connsiteX1" fmla="*/ 606247 w 1165860"/>
              <a:gd name="connsiteY1" fmla="*/ 0 h 13716"/>
              <a:gd name="connsiteX2" fmla="*/ 1165860 w 1165860"/>
              <a:gd name="connsiteY2" fmla="*/ 0 h 13716"/>
              <a:gd name="connsiteX3" fmla="*/ 1165860 w 1165860"/>
              <a:gd name="connsiteY3" fmla="*/ 13716 h 13716"/>
              <a:gd name="connsiteX4" fmla="*/ 594589 w 1165860"/>
              <a:gd name="connsiteY4" fmla="*/ 13716 h 13716"/>
              <a:gd name="connsiteX5" fmla="*/ 0 w 1165860"/>
              <a:gd name="connsiteY5" fmla="*/ 13716 h 13716"/>
              <a:gd name="connsiteX6" fmla="*/ 0 w 1165860"/>
              <a:gd name="connsiteY6" fmla="*/ 0 h 13716"/>
              <a:gd name="connsiteX0" fmla="*/ 0 w 1165860"/>
              <a:gd name="connsiteY0" fmla="*/ 0 h 13716"/>
              <a:gd name="connsiteX1" fmla="*/ 571271 w 1165860"/>
              <a:gd name="connsiteY1" fmla="*/ 0 h 13716"/>
              <a:gd name="connsiteX2" fmla="*/ 1165860 w 1165860"/>
              <a:gd name="connsiteY2" fmla="*/ 0 h 13716"/>
              <a:gd name="connsiteX3" fmla="*/ 1165860 w 1165860"/>
              <a:gd name="connsiteY3" fmla="*/ 13716 h 13716"/>
              <a:gd name="connsiteX4" fmla="*/ 582930 w 1165860"/>
              <a:gd name="connsiteY4" fmla="*/ 13716 h 13716"/>
              <a:gd name="connsiteX5" fmla="*/ 0 w 1165860"/>
              <a:gd name="connsiteY5" fmla="*/ 13716 h 13716"/>
              <a:gd name="connsiteX6" fmla="*/ 0 w 116586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3716" fill="none" extrusionOk="0">
                <a:moveTo>
                  <a:pt x="0" y="0"/>
                </a:moveTo>
                <a:cubicBezTo>
                  <a:pt x="162513" y="-11573"/>
                  <a:pt x="293236" y="13784"/>
                  <a:pt x="606247" y="0"/>
                </a:cubicBezTo>
                <a:cubicBezTo>
                  <a:pt x="918540" y="21259"/>
                  <a:pt x="1045080" y="-115"/>
                  <a:pt x="1165860" y="0"/>
                </a:cubicBezTo>
                <a:cubicBezTo>
                  <a:pt x="1165019" y="4344"/>
                  <a:pt x="1166624" y="8943"/>
                  <a:pt x="1165860" y="13716"/>
                </a:cubicBezTo>
                <a:cubicBezTo>
                  <a:pt x="946700" y="12426"/>
                  <a:pt x="749200" y="55216"/>
                  <a:pt x="594589" y="13716"/>
                </a:cubicBezTo>
                <a:cubicBezTo>
                  <a:pt x="456803" y="27350"/>
                  <a:pt x="127892" y="32293"/>
                  <a:pt x="0" y="13716"/>
                </a:cubicBezTo>
                <a:cubicBezTo>
                  <a:pt x="333" y="7342"/>
                  <a:pt x="-50" y="3958"/>
                  <a:pt x="0" y="0"/>
                </a:cubicBezTo>
                <a:close/>
              </a:path>
              <a:path w="1165860" h="13716" stroke="0" extrusionOk="0">
                <a:moveTo>
                  <a:pt x="0" y="0"/>
                </a:moveTo>
                <a:cubicBezTo>
                  <a:pt x="167350" y="-3293"/>
                  <a:pt x="437486" y="-21181"/>
                  <a:pt x="571271" y="0"/>
                </a:cubicBezTo>
                <a:cubicBezTo>
                  <a:pt x="682336" y="18030"/>
                  <a:pt x="900098" y="-64409"/>
                  <a:pt x="1165860" y="0"/>
                </a:cubicBezTo>
                <a:cubicBezTo>
                  <a:pt x="1165765" y="6724"/>
                  <a:pt x="1165823" y="9557"/>
                  <a:pt x="1165860" y="13716"/>
                </a:cubicBezTo>
                <a:cubicBezTo>
                  <a:pt x="972168" y="33850"/>
                  <a:pt x="797113" y="36398"/>
                  <a:pt x="582930" y="13716"/>
                </a:cubicBezTo>
                <a:cubicBezTo>
                  <a:pt x="375326" y="35428"/>
                  <a:pt x="253285" y="24936"/>
                  <a:pt x="0" y="13716"/>
                </a:cubicBezTo>
                <a:cubicBezTo>
                  <a:pt x="416" y="7935"/>
                  <a:pt x="-303" y="5797"/>
                  <a:pt x="0" y="0"/>
                </a:cubicBezTo>
                <a:close/>
              </a:path>
              <a:path w="1165860" h="13716" fill="none" stroke="0" extrusionOk="0">
                <a:moveTo>
                  <a:pt x="0" y="0"/>
                </a:moveTo>
                <a:cubicBezTo>
                  <a:pt x="141691" y="-9407"/>
                  <a:pt x="290986" y="-3815"/>
                  <a:pt x="606247" y="0"/>
                </a:cubicBezTo>
                <a:cubicBezTo>
                  <a:pt x="921700" y="15825"/>
                  <a:pt x="1020734" y="-3786"/>
                  <a:pt x="1165860" y="0"/>
                </a:cubicBezTo>
                <a:cubicBezTo>
                  <a:pt x="1164964" y="5033"/>
                  <a:pt x="1165847" y="9200"/>
                  <a:pt x="1165860" y="13716"/>
                </a:cubicBezTo>
                <a:cubicBezTo>
                  <a:pt x="917161" y="-9135"/>
                  <a:pt x="771575" y="33167"/>
                  <a:pt x="594589" y="13716"/>
                </a:cubicBezTo>
                <a:cubicBezTo>
                  <a:pt x="470947" y="9820"/>
                  <a:pt x="122508" y="15185"/>
                  <a:pt x="0" y="13716"/>
                </a:cubicBezTo>
                <a:cubicBezTo>
                  <a:pt x="-660" y="7426"/>
                  <a:pt x="-250" y="453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165860"/>
                      <a:gd name="connsiteY0" fmla="*/ 0 h 13716"/>
                      <a:gd name="connsiteX1" fmla="*/ 606247 w 1165860"/>
                      <a:gd name="connsiteY1" fmla="*/ 0 h 13716"/>
                      <a:gd name="connsiteX2" fmla="*/ 1165860 w 1165860"/>
                      <a:gd name="connsiteY2" fmla="*/ 0 h 13716"/>
                      <a:gd name="connsiteX3" fmla="*/ 1165860 w 1165860"/>
                      <a:gd name="connsiteY3" fmla="*/ 13716 h 13716"/>
                      <a:gd name="connsiteX4" fmla="*/ 594589 w 1165860"/>
                      <a:gd name="connsiteY4" fmla="*/ 13716 h 13716"/>
                      <a:gd name="connsiteX5" fmla="*/ 0 w 1165860"/>
                      <a:gd name="connsiteY5" fmla="*/ 13716 h 13716"/>
                      <a:gd name="connsiteX6" fmla="*/ 0 w 116586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3716" fill="none" extrusionOk="0">
                        <a:moveTo>
                          <a:pt x="0" y="0"/>
                        </a:moveTo>
                        <a:cubicBezTo>
                          <a:pt x="164196" y="4475"/>
                          <a:pt x="311417" y="-11483"/>
                          <a:pt x="606247" y="0"/>
                        </a:cubicBezTo>
                        <a:cubicBezTo>
                          <a:pt x="901077" y="11483"/>
                          <a:pt x="1028750" y="-4041"/>
                          <a:pt x="1165860" y="0"/>
                        </a:cubicBezTo>
                        <a:cubicBezTo>
                          <a:pt x="1165578" y="4434"/>
                          <a:pt x="1165988" y="8423"/>
                          <a:pt x="1165860" y="13716"/>
                        </a:cubicBezTo>
                        <a:cubicBezTo>
                          <a:pt x="940964" y="3888"/>
                          <a:pt x="745886" y="20893"/>
                          <a:pt x="594589" y="13716"/>
                        </a:cubicBezTo>
                        <a:cubicBezTo>
                          <a:pt x="443292" y="6539"/>
                          <a:pt x="119306" y="21776"/>
                          <a:pt x="0" y="13716"/>
                        </a:cubicBezTo>
                        <a:cubicBezTo>
                          <a:pt x="103" y="7543"/>
                          <a:pt x="-154" y="4446"/>
                          <a:pt x="0" y="0"/>
                        </a:cubicBezTo>
                        <a:close/>
                      </a:path>
                      <a:path w="1165860" h="13716" stroke="0" extrusionOk="0">
                        <a:moveTo>
                          <a:pt x="0" y="0"/>
                        </a:moveTo>
                        <a:cubicBezTo>
                          <a:pt x="199755" y="-8614"/>
                          <a:pt x="439971" y="-19466"/>
                          <a:pt x="571271" y="0"/>
                        </a:cubicBezTo>
                        <a:cubicBezTo>
                          <a:pt x="702571" y="19466"/>
                          <a:pt x="922660" y="-18418"/>
                          <a:pt x="1165860" y="0"/>
                        </a:cubicBezTo>
                        <a:cubicBezTo>
                          <a:pt x="1165756" y="6849"/>
                          <a:pt x="1166068" y="9414"/>
                          <a:pt x="1165860" y="13716"/>
                        </a:cubicBezTo>
                        <a:cubicBezTo>
                          <a:pt x="981594" y="16996"/>
                          <a:pt x="788922" y="30312"/>
                          <a:pt x="582930" y="13716"/>
                        </a:cubicBezTo>
                        <a:cubicBezTo>
                          <a:pt x="376938" y="-2880"/>
                          <a:pt x="227474" y="40246"/>
                          <a:pt x="0" y="13716"/>
                        </a:cubicBezTo>
                        <a:cubicBezTo>
                          <a:pt x="469" y="7851"/>
                          <a:pt x="200" y="57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04A960-8BBF-8AFE-1AB2-8900DEB00B83}"/>
              </a:ext>
            </a:extLst>
          </p:cNvPr>
          <p:cNvSpPr txBox="1"/>
          <p:nvPr/>
        </p:nvSpPr>
        <p:spPr>
          <a:xfrm>
            <a:off x="3490721" y="377190"/>
            <a:ext cx="5170932" cy="109728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b="1"/>
              <a:t>IEEE 802 Wireless Interim Meeting</a:t>
            </a:r>
          </a:p>
          <a:p>
            <a:pPr indent="-228600">
              <a:lnSpc>
                <a:spcPct val="90000"/>
              </a:lnSpc>
              <a:spcAft>
                <a:spcPts val="600"/>
              </a:spcAft>
              <a:buFont typeface="Arial" panose="020B0604020202020204" pitchFamily="34" charset="0"/>
              <a:buChar char="•"/>
            </a:pPr>
            <a:r>
              <a:rPr lang="en-US" sz="1700" b="1"/>
              <a:t>January 14 – 19, 2024</a:t>
            </a:r>
          </a:p>
          <a:p>
            <a:pPr indent="-228600">
              <a:lnSpc>
                <a:spcPct val="90000"/>
              </a:lnSpc>
              <a:spcAft>
                <a:spcPts val="600"/>
              </a:spcAft>
              <a:buFont typeface="Arial" panose="020B0604020202020204" pitchFamily="34" charset="0"/>
              <a:buChar char="•"/>
            </a:pPr>
            <a:r>
              <a:rPr lang="en-US" sz="1700" b="1"/>
              <a:t>Hilton Panama</a:t>
            </a:r>
            <a:endParaRPr lang="en-US" sz="1700"/>
          </a:p>
        </p:txBody>
      </p:sp>
      <p:pic>
        <p:nvPicPr>
          <p:cNvPr id="2" name="Picture 2">
            <a:extLst>
              <a:ext uri="{FF2B5EF4-FFF2-40B4-BE49-F238E27FC236}">
                <a16:creationId xmlns:a16="http://schemas.microsoft.com/office/drawing/2014/main" id="{47517D6F-1A5C-99CA-0293-22112B01AA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3202" y="2117989"/>
            <a:ext cx="8188452" cy="216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834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TextBox 6">
            <a:extLst>
              <a:ext uri="{FF2B5EF4-FFF2-40B4-BE49-F238E27FC236}">
                <a16:creationId xmlns:a16="http://schemas.microsoft.com/office/drawing/2014/main" id="{23069F0E-FDE2-892F-D75D-4D407E713B19}"/>
              </a:ext>
            </a:extLst>
          </p:cNvPr>
          <p:cNvSpPr txBox="1"/>
          <p:nvPr/>
        </p:nvSpPr>
        <p:spPr>
          <a:xfrm>
            <a:off x="2755611" y="72912"/>
            <a:ext cx="3200400" cy="584775"/>
          </a:xfrm>
          <a:prstGeom prst="rect">
            <a:avLst/>
          </a:prstGeom>
          <a:noFill/>
        </p:spPr>
        <p:txBody>
          <a:bodyPr wrap="square">
            <a:spAutoFit/>
          </a:bodyPr>
          <a:lstStyle/>
          <a:p>
            <a:pPr algn="ctr"/>
            <a:r>
              <a:rPr lang="en-AU" sz="3200" b="1" dirty="0"/>
              <a:t>FLOOR PLANS</a:t>
            </a:r>
            <a:r>
              <a:rPr lang="en-AU" sz="3200" dirty="0"/>
              <a:t>:  </a:t>
            </a:r>
          </a:p>
        </p:txBody>
      </p:sp>
      <p:pic>
        <p:nvPicPr>
          <p:cNvPr id="8" name="Picture 7" descr="A floor plan of a hotel&#10;&#10;Description automatically generated">
            <a:extLst>
              <a:ext uri="{FF2B5EF4-FFF2-40B4-BE49-F238E27FC236}">
                <a16:creationId xmlns:a16="http://schemas.microsoft.com/office/drawing/2014/main" id="{628A8529-3EB5-CE3B-D6B5-0780C327AF2B}"/>
              </a:ext>
            </a:extLst>
          </p:cNvPr>
          <p:cNvPicPr>
            <a:picLocks noChangeAspect="1"/>
          </p:cNvPicPr>
          <p:nvPr/>
        </p:nvPicPr>
        <p:blipFill>
          <a:blip r:embed="rId3"/>
          <a:stretch>
            <a:fillRect/>
          </a:stretch>
        </p:blipFill>
        <p:spPr>
          <a:xfrm>
            <a:off x="456466" y="655826"/>
            <a:ext cx="3865367" cy="4355749"/>
          </a:xfrm>
          <a:prstGeom prst="rect">
            <a:avLst/>
          </a:prstGeom>
          <a:ln>
            <a:noFill/>
          </a:ln>
          <a:effectLst>
            <a:outerShdw blurRad="292100" dist="139700" dir="2700000" algn="tl" rotWithShape="0">
              <a:srgbClr val="333333">
                <a:alpha val="65000"/>
              </a:srgbClr>
            </a:outerShdw>
          </a:effectLst>
        </p:spPr>
      </p:pic>
      <p:pic>
        <p:nvPicPr>
          <p:cNvPr id="11" name="Picture 10" descr="A floor plan of a building&#10;&#10;Description automatically generated">
            <a:extLst>
              <a:ext uri="{FF2B5EF4-FFF2-40B4-BE49-F238E27FC236}">
                <a16:creationId xmlns:a16="http://schemas.microsoft.com/office/drawing/2014/main" id="{92C0AF82-F302-6E03-C80B-0382B8F2437E}"/>
              </a:ext>
            </a:extLst>
          </p:cNvPr>
          <p:cNvPicPr>
            <a:picLocks noChangeAspect="1"/>
          </p:cNvPicPr>
          <p:nvPr/>
        </p:nvPicPr>
        <p:blipFill>
          <a:blip r:embed="rId4"/>
          <a:stretch>
            <a:fillRect/>
          </a:stretch>
        </p:blipFill>
        <p:spPr>
          <a:xfrm>
            <a:off x="4515766" y="655826"/>
            <a:ext cx="4371633" cy="43557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3819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7333525" y="160968"/>
            <a:ext cx="1664902" cy="1634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DDDA1F2-DA68-2305-DA33-A670718F8CA1}"/>
              </a:ext>
            </a:extLst>
          </p:cNvPr>
          <p:cNvPicPr>
            <a:picLocks noChangeAspect="1"/>
          </p:cNvPicPr>
          <p:nvPr/>
        </p:nvPicPr>
        <p:blipFill rotWithShape="1">
          <a:blip r:embed="rId4"/>
          <a:srcRect t="12735"/>
          <a:stretch/>
        </p:blipFill>
        <p:spPr>
          <a:xfrm>
            <a:off x="1672607" y="2352237"/>
            <a:ext cx="4905956" cy="2645039"/>
          </a:xfrm>
          <a:prstGeom prst="rect">
            <a:avLst/>
          </a:prstGeom>
        </p:spPr>
      </p:pic>
      <p:sp>
        <p:nvSpPr>
          <p:cNvPr id="9" name="TextBox 8">
            <a:extLst>
              <a:ext uri="{FF2B5EF4-FFF2-40B4-BE49-F238E27FC236}">
                <a16:creationId xmlns:a16="http://schemas.microsoft.com/office/drawing/2014/main" id="{6B83576A-7A4C-2AF6-32A4-AC78FA49C907}"/>
              </a:ext>
            </a:extLst>
          </p:cNvPr>
          <p:cNvSpPr txBox="1"/>
          <p:nvPr/>
        </p:nvSpPr>
        <p:spPr>
          <a:xfrm>
            <a:off x="629728" y="1336574"/>
            <a:ext cx="6530197" cy="1015663"/>
          </a:xfrm>
          <a:prstGeom prst="rect">
            <a:avLst/>
          </a:prstGeom>
          <a:noFill/>
        </p:spPr>
        <p:txBody>
          <a:bodyPr wrap="square" rtlCol="0">
            <a:spAutoFit/>
          </a:bodyPr>
          <a:lstStyle/>
          <a:p>
            <a:pPr algn="ctr"/>
            <a:r>
              <a:rPr lang="en-AU" sz="2000" dirty="0">
                <a:latin typeface="Tahoma" panose="020B0604030504040204" pitchFamily="34" charset="0"/>
                <a:ea typeface="Tahoma" panose="020B0604030504040204" pitchFamily="34" charset="0"/>
                <a:cs typeface="Tahoma" panose="020B0604030504040204" pitchFamily="34" charset="0"/>
              </a:rPr>
              <a:t>The </a:t>
            </a:r>
            <a:r>
              <a:rPr lang="en-AU" sz="2000" b="1" dirty="0">
                <a:latin typeface="Tahoma" panose="020B0604030504040204" pitchFamily="34" charset="0"/>
                <a:ea typeface="Tahoma" panose="020B0604030504040204" pitchFamily="34" charset="0"/>
                <a:cs typeface="Tahoma" panose="020B0604030504040204" pitchFamily="34" charset="0"/>
              </a:rPr>
              <a:t>REGISTRATION DESK </a:t>
            </a:r>
            <a:r>
              <a:rPr lang="en-AU" sz="2000" dirty="0">
                <a:latin typeface="Tahoma" panose="020B0604030504040204" pitchFamily="34" charset="0"/>
                <a:ea typeface="Tahoma" panose="020B0604030504040204" pitchFamily="34" charset="0"/>
                <a:cs typeface="Tahoma" panose="020B0604030504040204" pitchFamily="34" charset="0"/>
              </a:rPr>
              <a:t>will be located in the Hotel Foyer, outside of </a:t>
            </a:r>
            <a:r>
              <a:rPr lang="en-AU" sz="2000" dirty="0" err="1">
                <a:latin typeface="Tahoma" panose="020B0604030504040204" pitchFamily="34" charset="0"/>
                <a:ea typeface="Tahoma" panose="020B0604030504040204" pitchFamily="34" charset="0"/>
                <a:cs typeface="Tahoma" panose="020B0604030504040204" pitchFamily="34" charset="0"/>
              </a:rPr>
              <a:t>Starbay</a:t>
            </a:r>
            <a:r>
              <a:rPr lang="en-AU" sz="2000" dirty="0">
                <a:latin typeface="Tahoma" panose="020B0604030504040204" pitchFamily="34" charset="0"/>
                <a:ea typeface="Tahoma" panose="020B0604030504040204" pitchFamily="34" charset="0"/>
                <a:cs typeface="Tahoma" panose="020B0604030504040204" pitchFamily="34" charset="0"/>
              </a:rPr>
              <a:t> 1-2, during the following times:</a:t>
            </a:r>
          </a:p>
        </p:txBody>
      </p:sp>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45573" y="160968"/>
            <a:ext cx="1152162" cy="11312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5"/>
          <a:stretch>
            <a:fillRect/>
          </a:stretch>
        </p:blipFill>
        <p:spPr>
          <a:xfrm>
            <a:off x="3357024" y="160968"/>
            <a:ext cx="1756016" cy="85449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257300" y="1427727"/>
            <a:ext cx="6447048" cy="1266738"/>
          </a:xfrm>
        </p:spPr>
        <p:txBody>
          <a:bodyPr>
            <a:normAutofit/>
          </a:bodyPr>
          <a:lstStyle/>
          <a:p>
            <a:r>
              <a:rPr lang="en-GB" b="1" dirty="0">
                <a:latin typeface="+mn-lt"/>
              </a:rPr>
              <a:t>Any Questions</a:t>
            </a:r>
            <a:br>
              <a:rPr lang="en-GB" sz="4050" b="1" dirty="0">
                <a:latin typeface="+mn-lt"/>
              </a:rPr>
            </a:br>
            <a:br>
              <a:rPr lang="en-GB" sz="1350" b="1" dirty="0">
                <a:latin typeface="+mn-lt"/>
              </a:rPr>
            </a:br>
            <a:r>
              <a:rPr lang="en-GB" sz="2325" dirty="0">
                <a:latin typeface="+mn-lt"/>
              </a:rPr>
              <a:t>Please see Daniel or Sara on the registration desk!</a:t>
            </a:r>
            <a:endParaRPr lang="en-AU" dirty="0">
              <a:latin typeface="+mn-lt"/>
            </a:endParaRPr>
          </a:p>
        </p:txBody>
      </p:sp>
      <p:sp>
        <p:nvSpPr>
          <p:cNvPr id="3" name="Rectangle 1"/>
          <p:cNvSpPr>
            <a:spLocks noChangeArrowheads="1"/>
          </p:cNvSpPr>
          <p:nvPr/>
        </p:nvSpPr>
        <p:spPr bwMode="auto">
          <a:xfrm>
            <a:off x="1143000" y="-91254"/>
            <a:ext cx="0" cy="18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2849" tIns="-24995" rIns="-42849" bIns="0" numCol="1" anchor="ctr" anchorCtr="0" compatLnSpc="1">
            <a:prstTxWarp prst="textNoShape">
              <a:avLst/>
            </a:prstTxWarp>
            <a:spAutoFit/>
          </a:bodyPr>
          <a:lstStyle/>
          <a:p>
            <a:pPr defTabSz="685800" fontAlgn="base">
              <a:spcBef>
                <a:spcPct val="0"/>
              </a:spcBef>
              <a:spcAft>
                <a:spcPct val="0"/>
              </a:spcAft>
              <a:buClrTx/>
            </a:pPr>
            <a:endParaRPr lang="en-US" altLang="en-US" sz="1350">
              <a:solidFill>
                <a:schemeClr val="tx1"/>
              </a:solidFill>
              <a:latin typeface="Arial" pitchFamily="34" charset="0"/>
              <a:cs typeface="Arial" pitchFamily="34" charset="0"/>
            </a:endParaRPr>
          </a:p>
        </p:txBody>
      </p:sp>
      <p:sp>
        <p:nvSpPr>
          <p:cNvPr id="4" name="Rectangle 2"/>
          <p:cNvSpPr>
            <a:spLocks noChangeArrowheads="1"/>
          </p:cNvSpPr>
          <p:nvPr/>
        </p:nvSpPr>
        <p:spPr bwMode="auto">
          <a:xfrm>
            <a:off x="1257300" y="23046"/>
            <a:ext cx="0" cy="18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2849" tIns="-24995" rIns="-42849" bIns="0" numCol="1" anchor="ctr" anchorCtr="0" compatLnSpc="1">
            <a:prstTxWarp prst="textNoShape">
              <a:avLst/>
            </a:prstTxWarp>
            <a:spAutoFit/>
          </a:bodyPr>
          <a:lstStyle/>
          <a:p>
            <a:pPr defTabSz="685800" fontAlgn="base">
              <a:spcBef>
                <a:spcPct val="0"/>
              </a:spcBef>
              <a:spcAft>
                <a:spcPct val="0"/>
              </a:spcAft>
              <a:buClrTx/>
            </a:pPr>
            <a:endParaRPr lang="en-US" altLang="en-US" sz="1350">
              <a:solidFill>
                <a:schemeClr val="tx1"/>
              </a:solidFill>
              <a:latin typeface="Arial" pitchFamily="34" charset="0"/>
              <a:cs typeface="Arial" pitchFamily="34" charset="0"/>
            </a:endParaRPr>
          </a:p>
        </p:txBody>
      </p:sp>
      <p:sp>
        <p:nvSpPr>
          <p:cNvPr id="6" name="Rectangle 3"/>
          <p:cNvSpPr>
            <a:spLocks noChangeArrowheads="1"/>
          </p:cNvSpPr>
          <p:nvPr/>
        </p:nvSpPr>
        <p:spPr bwMode="auto">
          <a:xfrm>
            <a:off x="1371600" y="137346"/>
            <a:ext cx="0" cy="18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2849" tIns="-24995" rIns="-42849" bIns="0" numCol="1" anchor="ctr" anchorCtr="0" compatLnSpc="1">
            <a:prstTxWarp prst="textNoShape">
              <a:avLst/>
            </a:prstTxWarp>
            <a:spAutoFit/>
          </a:bodyPr>
          <a:lstStyle/>
          <a:p>
            <a:pPr defTabSz="685800" fontAlgn="base">
              <a:spcBef>
                <a:spcPct val="0"/>
              </a:spcBef>
              <a:spcAft>
                <a:spcPct val="0"/>
              </a:spcAft>
              <a:buClrTx/>
            </a:pPr>
            <a:endParaRPr lang="en-US" altLang="en-US" sz="1350">
              <a:solidFill>
                <a:schemeClr val="tx1"/>
              </a:solidFill>
              <a:latin typeface="Arial" pitchFamily="34" charset="0"/>
              <a:cs typeface="Arial" pitchFamily="34" charset="0"/>
            </a:endParaRPr>
          </a:p>
        </p:txBody>
      </p:sp>
      <p:sp>
        <p:nvSpPr>
          <p:cNvPr id="9" name="Rectangle 4"/>
          <p:cNvSpPr>
            <a:spLocks noChangeArrowheads="1"/>
          </p:cNvSpPr>
          <p:nvPr/>
        </p:nvSpPr>
        <p:spPr bwMode="auto">
          <a:xfrm>
            <a:off x="1485900" y="251646"/>
            <a:ext cx="0" cy="18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2849" tIns="-24995" rIns="-42849" bIns="0" numCol="1" anchor="ctr" anchorCtr="0" compatLnSpc="1">
            <a:prstTxWarp prst="textNoShape">
              <a:avLst/>
            </a:prstTxWarp>
            <a:spAutoFit/>
          </a:bodyPr>
          <a:lstStyle/>
          <a:p>
            <a:pPr defTabSz="685800" fontAlgn="base">
              <a:spcBef>
                <a:spcPct val="0"/>
              </a:spcBef>
              <a:spcAft>
                <a:spcPct val="0"/>
              </a:spcAft>
              <a:buClrTx/>
            </a:pPr>
            <a:endParaRPr lang="en-US" altLang="en-US" sz="1350">
              <a:solidFill>
                <a:schemeClr val="tx1"/>
              </a:solidFill>
              <a:latin typeface="Arial" pitchFamily="34" charset="0"/>
              <a:cs typeface="Arial" pitchFamily="34" charset="0"/>
            </a:endParaRPr>
          </a:p>
        </p:txBody>
      </p:sp>
      <p:pic>
        <p:nvPicPr>
          <p:cNvPr id="1030" name="Picture 6" descr="Sara Arch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52074" y="269446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wearing a suit and tie smiling at the camera&#10;&#10;Description generated with very high confidence">
            <a:extLst>
              <a:ext uri="{FF2B5EF4-FFF2-40B4-BE49-F238E27FC236}">
                <a16:creationId xmlns:a16="http://schemas.microsoft.com/office/drawing/2014/main" id="{FD53FD1F-7972-47C1-A330-03751751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2755829"/>
            <a:ext cx="1428750" cy="1428750"/>
          </a:xfrm>
          <a:prstGeom prst="rect">
            <a:avLst/>
          </a:prstGeom>
        </p:spPr>
      </p:pic>
      <p:sp>
        <p:nvSpPr>
          <p:cNvPr id="11" name="Title 3">
            <a:extLst>
              <a:ext uri="{FF2B5EF4-FFF2-40B4-BE49-F238E27FC236}">
                <a16:creationId xmlns:a16="http://schemas.microsoft.com/office/drawing/2014/main" id="{B8AE3247-5445-3FF0-25A0-05608DEA5ADE}"/>
              </a:ext>
            </a:extLst>
          </p:cNvPr>
          <p:cNvSpPr txBox="1">
            <a:spLocks/>
          </p:cNvSpPr>
          <p:nvPr/>
        </p:nvSpPr>
        <p:spPr>
          <a:xfrm>
            <a:off x="4663178" y="2832616"/>
            <a:ext cx="3899140" cy="576223"/>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1800" dirty="0">
                <a:latin typeface="+mn-lt"/>
              </a:rPr>
              <a:t>ieee802@mtgevents.com.au</a:t>
            </a:r>
          </a:p>
        </p:txBody>
      </p:sp>
      <p:pic>
        <p:nvPicPr>
          <p:cNvPr id="8" name="Picture 2">
            <a:extLst>
              <a:ext uri="{FF2B5EF4-FFF2-40B4-BE49-F238E27FC236}">
                <a16:creationId xmlns:a16="http://schemas.microsoft.com/office/drawing/2014/main" id="{3857B533-8CC8-C5FD-A685-B3335E8EB1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716"/>
          <a:stretch/>
        </p:blipFill>
        <p:spPr bwMode="auto">
          <a:xfrm>
            <a:off x="7333525" y="102578"/>
            <a:ext cx="1664902" cy="16347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113F650-AF67-8140-D802-213DDF777D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5398"/>
          <a:stretch/>
        </p:blipFill>
        <p:spPr bwMode="auto">
          <a:xfrm>
            <a:off x="145573" y="102578"/>
            <a:ext cx="1152162" cy="11312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3D35FE3-C4E8-FA5D-CB29-00B20D83DDB0}"/>
              </a:ext>
            </a:extLst>
          </p:cNvPr>
          <p:cNvPicPr>
            <a:picLocks noChangeAspect="1"/>
          </p:cNvPicPr>
          <p:nvPr/>
        </p:nvPicPr>
        <p:blipFill>
          <a:blip r:embed="rId5"/>
          <a:stretch>
            <a:fillRect/>
          </a:stretch>
        </p:blipFill>
        <p:spPr>
          <a:xfrm>
            <a:off x="3357024" y="102578"/>
            <a:ext cx="1756016" cy="854493"/>
          </a:xfrm>
          <a:prstGeom prst="rect">
            <a:avLst/>
          </a:prstGeom>
        </p:spPr>
      </p:pic>
      <p:pic>
        <p:nvPicPr>
          <p:cNvPr id="1026" name="Picture 2" descr="MTG Events">
            <a:extLst>
              <a:ext uri="{FF2B5EF4-FFF2-40B4-BE49-F238E27FC236}">
                <a16:creationId xmlns:a16="http://schemas.microsoft.com/office/drawing/2014/main" id="{AEA686A2-6D0D-8308-BF64-2974590174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3382" y="3361637"/>
            <a:ext cx="1223128" cy="73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89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7333525" y="160968"/>
            <a:ext cx="1664902" cy="16347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45573" y="160968"/>
            <a:ext cx="1152162" cy="11312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3357024" y="160968"/>
            <a:ext cx="1756016" cy="854493"/>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381477" y="2239032"/>
            <a:ext cx="4247673" cy="2549159"/>
          </a:xfrm>
          <a:prstGeom prst="rect">
            <a:avLst/>
          </a:prstGeom>
          <a:noFill/>
        </p:spPr>
        <p:txBody>
          <a:bodyPr wrap="square" rtlCol="0">
            <a:spAutoFit/>
          </a:bodyPr>
          <a:lstStyle/>
          <a:p>
            <a:pPr marL="0" lvl="0" indent="0" algn="l" rtl="0">
              <a:lnSpc>
                <a:spcPct val="115000"/>
              </a:lnSpc>
              <a:spcBef>
                <a:spcPts val="1000"/>
              </a:spcBef>
              <a:spcAft>
                <a:spcPts val="0"/>
              </a:spcAft>
              <a:buSzPts val="1800"/>
              <a:buNone/>
            </a:pPr>
            <a:r>
              <a:rPr lang="en-US" sz="2000" dirty="0"/>
              <a:t>We would like to thank Visit Panama, the Panama Convention Bureau, for all their help and support in the planning and preparation of the Interim Meeting and especially for providing funding to further support the meeting.</a:t>
            </a:r>
            <a:endParaRPr lang="en-US" sz="2000" u="sng" dirty="0">
              <a:solidFill>
                <a:schemeClr val="hlink"/>
              </a:solidFill>
            </a:endParaRPr>
          </a:p>
        </p:txBody>
      </p:sp>
      <p:pic>
        <p:nvPicPr>
          <p:cNvPr id="5" name="Picture 4" descr="A logo with a firework in the background&#10;&#10;Description automatically generated">
            <a:extLst>
              <a:ext uri="{FF2B5EF4-FFF2-40B4-BE49-F238E27FC236}">
                <a16:creationId xmlns:a16="http://schemas.microsoft.com/office/drawing/2014/main" id="{DB17B4EC-A02D-9B42-1F6D-0F9C756E4275}"/>
              </a:ext>
            </a:extLst>
          </p:cNvPr>
          <p:cNvPicPr>
            <a:picLocks noChangeAspect="1"/>
          </p:cNvPicPr>
          <p:nvPr/>
        </p:nvPicPr>
        <p:blipFill>
          <a:blip r:embed="rId5"/>
          <a:stretch>
            <a:fillRect/>
          </a:stretch>
        </p:blipFill>
        <p:spPr>
          <a:xfrm>
            <a:off x="4962345" y="2006421"/>
            <a:ext cx="3681379" cy="2682812"/>
          </a:xfrm>
          <a:prstGeom prst="rect">
            <a:avLst/>
          </a:prstGeom>
        </p:spPr>
      </p:pic>
      <p:sp>
        <p:nvSpPr>
          <p:cNvPr id="7" name="TextBox 6">
            <a:extLst>
              <a:ext uri="{FF2B5EF4-FFF2-40B4-BE49-F238E27FC236}">
                <a16:creationId xmlns:a16="http://schemas.microsoft.com/office/drawing/2014/main" id="{E176425D-8D29-7F7F-B48E-2257155668EA}"/>
              </a:ext>
            </a:extLst>
          </p:cNvPr>
          <p:cNvSpPr txBox="1"/>
          <p:nvPr/>
        </p:nvSpPr>
        <p:spPr>
          <a:xfrm>
            <a:off x="349394" y="1486262"/>
            <a:ext cx="5555773" cy="558743"/>
          </a:xfrm>
          <a:prstGeom prst="rect">
            <a:avLst/>
          </a:prstGeom>
          <a:noFill/>
        </p:spPr>
        <p:txBody>
          <a:bodyPr wrap="square">
            <a:spAutoFit/>
          </a:bodyPr>
          <a:lstStyle/>
          <a:p>
            <a:pPr marL="0" lvl="0" indent="0" algn="l" rtl="0">
              <a:lnSpc>
                <a:spcPct val="115000"/>
              </a:lnSpc>
              <a:spcBef>
                <a:spcPts val="0"/>
              </a:spcBef>
              <a:spcAft>
                <a:spcPts val="0"/>
              </a:spcAft>
              <a:buSzPts val="1800"/>
              <a:buNone/>
            </a:pPr>
            <a:r>
              <a:rPr lang="en-US" sz="2800" b="1" dirty="0"/>
              <a:t>INTERIM MEETING SUPPORTER</a:t>
            </a:r>
          </a:p>
        </p:txBody>
      </p:sp>
    </p:spTree>
    <p:extLst>
      <p:ext uri="{BB962C8B-B14F-4D97-AF65-F5344CB8AC3E}">
        <p14:creationId xmlns:p14="http://schemas.microsoft.com/office/powerpoint/2010/main" val="127016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7333525" y="160968"/>
            <a:ext cx="1664902" cy="16347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45573" y="160968"/>
            <a:ext cx="1152162" cy="11312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3357024" y="160968"/>
            <a:ext cx="1756016" cy="854493"/>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476875" y="1292235"/>
            <a:ext cx="8521551" cy="3241913"/>
          </a:xfrm>
          <a:prstGeom prst="rect">
            <a:avLst/>
          </a:prstGeom>
          <a:noFill/>
        </p:spPr>
        <p:txBody>
          <a:bodyPr wrap="square" rtlCol="0">
            <a:spAutoFit/>
          </a:bodyPr>
          <a:lstStyle/>
          <a:p>
            <a:r>
              <a:rPr lang="en-AU" sz="2800" b="1" dirty="0">
                <a:solidFill>
                  <a:srgbClr val="002060"/>
                </a:solidFill>
              </a:rPr>
              <a:t>AUDIO VISUAL</a:t>
            </a:r>
            <a:r>
              <a:rPr lang="en-AU" sz="2800" dirty="0">
                <a:solidFill>
                  <a:srgbClr val="002060"/>
                </a:solidFill>
              </a:rPr>
              <a:t>:  </a:t>
            </a:r>
          </a:p>
          <a:p>
            <a:r>
              <a:rPr lang="en-AU" sz="2000" dirty="0"/>
              <a:t>The Audio Visual is being supplied by INGENTRONICS.</a:t>
            </a:r>
          </a:p>
          <a:p>
            <a:r>
              <a:rPr lang="en-AU" sz="2000" dirty="0"/>
              <a:t>There will be floating AV technicians between the rooms during the meetings.  </a:t>
            </a:r>
          </a:p>
          <a:p>
            <a:r>
              <a:rPr lang="en-AU" sz="2000" dirty="0"/>
              <a:t>For any issues, please see a contact a technician from INGENTRONICS.</a:t>
            </a:r>
          </a:p>
          <a:p>
            <a:endParaRPr lang="en-AU" sz="1200" dirty="0"/>
          </a:p>
          <a:p>
            <a:pPr marL="0" lvl="0" indent="0" algn="l" rtl="0">
              <a:spcBef>
                <a:spcPts val="1000"/>
              </a:spcBef>
              <a:spcAft>
                <a:spcPts val="0"/>
              </a:spcAft>
              <a:buSzPts val="1800"/>
              <a:buNone/>
            </a:pPr>
            <a:r>
              <a:rPr lang="en-US" sz="2800" b="1" dirty="0">
                <a:solidFill>
                  <a:srgbClr val="002060"/>
                </a:solidFill>
              </a:rPr>
              <a:t>AUDIO IN MEETING ROOM </a:t>
            </a:r>
          </a:p>
          <a:p>
            <a:pPr marL="0" lvl="0" indent="0" algn="l" rtl="0">
              <a:spcBef>
                <a:spcPts val="1000"/>
              </a:spcBef>
              <a:spcAft>
                <a:spcPts val="0"/>
              </a:spcAft>
              <a:buSzPts val="1800"/>
              <a:buNone/>
            </a:pPr>
            <a:r>
              <a:rPr lang="en-US" sz="2000" dirty="0"/>
              <a:t>If you are a local participant, PLEASE, select “Don’t connect to audio” when joining the WebEx session. Connecting to the audio, may cause an audio feedback loop that prevents the meeting from proceeding</a:t>
            </a:r>
          </a:p>
        </p:txBody>
      </p:sp>
    </p:spTree>
    <p:extLst>
      <p:ext uri="{BB962C8B-B14F-4D97-AF65-F5344CB8AC3E}">
        <p14:creationId xmlns:p14="http://schemas.microsoft.com/office/powerpoint/2010/main" val="191565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7333525" y="160968"/>
            <a:ext cx="1664902" cy="16347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45573" y="160968"/>
            <a:ext cx="1152162" cy="11312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3357024" y="160968"/>
            <a:ext cx="1756016" cy="854493"/>
          </a:xfrm>
          <a:prstGeom prst="rect">
            <a:avLst/>
          </a:prstGeom>
        </p:spPr>
      </p:pic>
      <p:sp>
        <p:nvSpPr>
          <p:cNvPr id="3" name="Google Shape;88;g26020473bd7_0_0">
            <a:extLst>
              <a:ext uri="{FF2B5EF4-FFF2-40B4-BE49-F238E27FC236}">
                <a16:creationId xmlns:a16="http://schemas.microsoft.com/office/drawing/2014/main" id="{EBAF8737-653A-58F4-A60C-861798CB124C}"/>
              </a:ext>
            </a:extLst>
          </p:cNvPr>
          <p:cNvSpPr txBox="1">
            <a:spLocks noGrp="1"/>
          </p:cNvSpPr>
          <p:nvPr>
            <p:ph type="body" idx="1"/>
          </p:nvPr>
        </p:nvSpPr>
        <p:spPr>
          <a:xfrm>
            <a:off x="370936" y="1587260"/>
            <a:ext cx="8627491" cy="3278038"/>
          </a:xfrm>
          <a:prstGeom prst="rect">
            <a:avLst/>
          </a:prstGeom>
        </p:spPr>
        <p:txBody>
          <a:bodyPr spcFirstLastPara="1" vert="horz" lIns="91440" tIns="45720" rIns="91440" bIns="45720" rtlCol="0" anchorCtr="0">
            <a:noAutofit/>
          </a:bodyPr>
          <a:lstStyle/>
          <a:p>
            <a:pPr marL="0" lvl="0" indent="0" algn="l" rtl="0">
              <a:spcBef>
                <a:spcPts val="0"/>
              </a:spcBef>
              <a:spcAft>
                <a:spcPts val="0"/>
              </a:spcAft>
              <a:buNone/>
            </a:pPr>
            <a:r>
              <a:rPr lang="en-US" sz="2400" b="1" dirty="0"/>
              <a:t>IEEE 802 WIRELESS INTERIM – 802.11 NEWCOMER TRAINING</a:t>
            </a:r>
          </a:p>
          <a:p>
            <a:pPr marL="0" lvl="0" indent="0" algn="l" rtl="0">
              <a:lnSpc>
                <a:spcPct val="100000"/>
              </a:lnSpc>
              <a:spcBef>
                <a:spcPts val="0"/>
              </a:spcBef>
              <a:spcAft>
                <a:spcPts val="0"/>
              </a:spcAft>
              <a:buNone/>
            </a:pPr>
            <a:endParaRPr lang="en-US" sz="1000" b="1" dirty="0"/>
          </a:p>
          <a:p>
            <a:pPr marL="0" lvl="0" indent="0" algn="l" rtl="0">
              <a:lnSpc>
                <a:spcPct val="100000"/>
              </a:lnSpc>
              <a:spcBef>
                <a:spcPts val="0"/>
              </a:spcBef>
              <a:spcAft>
                <a:spcPts val="0"/>
              </a:spcAft>
              <a:buNone/>
            </a:pPr>
            <a:endParaRPr lang="en-US" sz="1000" dirty="0"/>
          </a:p>
          <a:p>
            <a:pPr marL="0" indent="0">
              <a:lnSpc>
                <a:spcPct val="100000"/>
              </a:lnSpc>
              <a:buNone/>
            </a:pPr>
            <a:r>
              <a:rPr lang="en-US" sz="2000" b="1" dirty="0"/>
              <a:t>IN PERSON: 		</a:t>
            </a:r>
            <a:r>
              <a:rPr lang="en-US" sz="2000" dirty="0"/>
              <a:t>1030am – 1230am Monday 15 January 							Venetian Room</a:t>
            </a:r>
          </a:p>
          <a:p>
            <a:pPr marL="0" lvl="0" indent="0" algn="l" rtl="0">
              <a:lnSpc>
                <a:spcPct val="100000"/>
              </a:lnSpc>
              <a:spcBef>
                <a:spcPts val="0"/>
              </a:spcBef>
              <a:spcAft>
                <a:spcPts val="0"/>
              </a:spcAft>
              <a:buNone/>
            </a:pPr>
            <a:endParaRPr lang="en-US" sz="1000" dirty="0"/>
          </a:p>
          <a:p>
            <a:pPr marL="0" lvl="0" indent="0" algn="l" rtl="0">
              <a:lnSpc>
                <a:spcPct val="100000"/>
              </a:lnSpc>
              <a:spcBef>
                <a:spcPts val="0"/>
              </a:spcBef>
              <a:spcAft>
                <a:spcPts val="0"/>
              </a:spcAft>
              <a:buNone/>
            </a:pPr>
            <a:r>
              <a:rPr lang="en-US" sz="2000" b="1" dirty="0"/>
              <a:t>REMOTE: 		</a:t>
            </a:r>
            <a:r>
              <a:rPr lang="en-US" sz="2000" dirty="0"/>
              <a:t>IEEE 802 Calendar </a:t>
            </a:r>
            <a:r>
              <a:rPr lang="en-US" sz="2000" u="sng" dirty="0">
                <a:solidFill>
                  <a:schemeClr val="hlink"/>
                </a:solidFill>
                <a:hlinkClick r:id="rId5"/>
              </a:rPr>
              <a:t>https://ieee802.org/802tele_calendar.html</a:t>
            </a:r>
            <a:endParaRPr lang="en-US" sz="2000" u="sng" dirty="0">
              <a:solidFill>
                <a:schemeClr val="hlink"/>
              </a:solidFill>
            </a:endParaRPr>
          </a:p>
          <a:p>
            <a:pPr marL="0" lvl="0" indent="0" algn="l" rtl="0">
              <a:lnSpc>
                <a:spcPct val="100000"/>
              </a:lnSpc>
              <a:spcBef>
                <a:spcPts val="0"/>
              </a:spcBef>
              <a:spcAft>
                <a:spcPts val="0"/>
              </a:spcAft>
              <a:buNone/>
            </a:pPr>
            <a:endParaRPr lang="en-US" sz="1600" b="1" dirty="0"/>
          </a:p>
          <a:p>
            <a:pPr marL="0" lvl="0" indent="0" algn="l" rtl="0">
              <a:lnSpc>
                <a:spcPct val="100000"/>
              </a:lnSpc>
              <a:spcBef>
                <a:spcPts val="0"/>
              </a:spcBef>
              <a:spcAft>
                <a:spcPts val="0"/>
              </a:spcAft>
              <a:buNone/>
            </a:pPr>
            <a:r>
              <a:rPr lang="en-US" sz="2000" b="1" dirty="0"/>
              <a:t>REGISTRATION FEE:</a:t>
            </a:r>
            <a:r>
              <a:rPr lang="en-US" sz="2000" dirty="0"/>
              <a:t> Registration for the IEEE 802 Interim Session (with fee) is required, whether attending in-person or remotely. </a:t>
            </a:r>
            <a:endParaRPr lang="en-US" sz="2000" b="1" dirty="0"/>
          </a:p>
        </p:txBody>
      </p:sp>
    </p:spTree>
    <p:extLst>
      <p:ext uri="{BB962C8B-B14F-4D97-AF65-F5344CB8AC3E}">
        <p14:creationId xmlns:p14="http://schemas.microsoft.com/office/powerpoint/2010/main" val="4051113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7333525" y="160968"/>
            <a:ext cx="1664902" cy="16347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45573" y="160968"/>
            <a:ext cx="1152162" cy="11312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3357024" y="160968"/>
            <a:ext cx="1756016" cy="854493"/>
          </a:xfrm>
          <a:prstGeom prst="rect">
            <a:avLst/>
          </a:prstGeom>
        </p:spPr>
      </p:pic>
      <p:sp>
        <p:nvSpPr>
          <p:cNvPr id="3" name="Title 3">
            <a:extLst>
              <a:ext uri="{FF2B5EF4-FFF2-40B4-BE49-F238E27FC236}">
                <a16:creationId xmlns:a16="http://schemas.microsoft.com/office/drawing/2014/main" id="{99B2C119-EFB5-1A70-41D5-53E3ED3CD8E5}"/>
              </a:ext>
            </a:extLst>
          </p:cNvPr>
          <p:cNvSpPr>
            <a:spLocks noGrp="1"/>
          </p:cNvSpPr>
          <p:nvPr>
            <p:ph type="title"/>
          </p:nvPr>
        </p:nvSpPr>
        <p:spPr>
          <a:xfrm>
            <a:off x="508958" y="1483743"/>
            <a:ext cx="4063042" cy="2634189"/>
          </a:xfrm>
        </p:spPr>
        <p:txBody>
          <a:bodyPr>
            <a:normAutofit fontScale="90000"/>
          </a:bodyPr>
          <a:lstStyle/>
          <a:p>
            <a:br>
              <a:rPr lang="en-GB" b="1" dirty="0"/>
            </a:br>
            <a:br>
              <a:rPr lang="en-GB" b="1" dirty="0"/>
            </a:br>
            <a:r>
              <a:rPr lang="en-GB" sz="4000" b="1" dirty="0">
                <a:latin typeface="+mn-lt"/>
              </a:rPr>
              <a:t>PROGRAM APP</a:t>
            </a:r>
            <a:br>
              <a:rPr lang="en-GB" sz="4500" b="1" dirty="0">
                <a:latin typeface="+mn-lt"/>
              </a:rPr>
            </a:br>
            <a:br>
              <a:rPr lang="en-GB" sz="1200" b="1" dirty="0">
                <a:latin typeface="+mn-lt"/>
              </a:rPr>
            </a:br>
            <a:r>
              <a:rPr lang="en-GB" sz="2400" dirty="0">
                <a:latin typeface="+mn-lt"/>
              </a:rPr>
              <a:t>  - The IEEE 802 Wireless Interim Meeting App information is available on the back of your name badge </a:t>
            </a:r>
            <a:endParaRPr lang="en-AU" dirty="0">
              <a:latin typeface="+mn-lt"/>
            </a:endParaRPr>
          </a:p>
        </p:txBody>
      </p:sp>
      <p:cxnSp>
        <p:nvCxnSpPr>
          <p:cNvPr id="6" name="Straight Arrow Connector 5">
            <a:extLst>
              <a:ext uri="{FF2B5EF4-FFF2-40B4-BE49-F238E27FC236}">
                <a16:creationId xmlns:a16="http://schemas.microsoft.com/office/drawing/2014/main" id="{3F2ACD0F-67C2-9F1A-A7C6-3D0DA3468935}"/>
              </a:ext>
            </a:extLst>
          </p:cNvPr>
          <p:cNvCxnSpPr>
            <a:cxnSpLocks/>
          </p:cNvCxnSpPr>
          <p:nvPr/>
        </p:nvCxnSpPr>
        <p:spPr>
          <a:xfrm flipV="1">
            <a:off x="3563866" y="3778370"/>
            <a:ext cx="1292806" cy="478249"/>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pic>
        <p:nvPicPr>
          <p:cNvPr id="11" name="Picture 10">
            <a:extLst>
              <a:ext uri="{FF2B5EF4-FFF2-40B4-BE49-F238E27FC236}">
                <a16:creationId xmlns:a16="http://schemas.microsoft.com/office/drawing/2014/main" id="{8AEBF5DE-80EC-D119-880E-957C36585A76}"/>
              </a:ext>
            </a:extLst>
          </p:cNvPr>
          <p:cNvPicPr>
            <a:picLocks noChangeAspect="1"/>
          </p:cNvPicPr>
          <p:nvPr/>
        </p:nvPicPr>
        <p:blipFill rotWithShape="1">
          <a:blip r:embed="rId5"/>
          <a:srcRect t="43895"/>
          <a:stretch/>
        </p:blipFill>
        <p:spPr>
          <a:xfrm rot="10800000">
            <a:off x="5092418" y="1808941"/>
            <a:ext cx="3073558" cy="24476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6687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7333525" y="160968"/>
            <a:ext cx="1664902" cy="16347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45573" y="160968"/>
            <a:ext cx="1152162" cy="11312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3357024" y="160968"/>
            <a:ext cx="1756016" cy="854493"/>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369615" y="1445992"/>
            <a:ext cx="8628812" cy="2691506"/>
          </a:xfrm>
          <a:prstGeom prst="rect">
            <a:avLst/>
          </a:prstGeom>
          <a:noFill/>
        </p:spPr>
        <p:txBody>
          <a:bodyPr wrap="square" rtlCol="0">
            <a:spAutoFit/>
          </a:bodyPr>
          <a:lstStyle/>
          <a:p>
            <a:pPr marL="0" lvl="0" indent="0" algn="l" rtl="0">
              <a:lnSpc>
                <a:spcPct val="115000"/>
              </a:lnSpc>
              <a:spcBef>
                <a:spcPts val="0"/>
              </a:spcBef>
              <a:spcAft>
                <a:spcPts val="0"/>
              </a:spcAft>
              <a:buSzPts val="1800"/>
              <a:buNone/>
            </a:pPr>
            <a:r>
              <a:rPr lang="en-US" sz="2800" b="1" dirty="0"/>
              <a:t>COMBINED SCHEDULE</a:t>
            </a:r>
          </a:p>
          <a:p>
            <a:pPr marL="0" lvl="0" indent="0" algn="l" rtl="0">
              <a:lnSpc>
                <a:spcPct val="115000"/>
              </a:lnSpc>
              <a:spcBef>
                <a:spcPts val="0"/>
              </a:spcBef>
              <a:spcAft>
                <a:spcPts val="0"/>
              </a:spcAft>
              <a:buSzPts val="1800"/>
              <a:buNone/>
            </a:pPr>
            <a:endParaRPr lang="en-US" b="1" dirty="0"/>
          </a:p>
          <a:p>
            <a:pPr marL="0" lvl="0" indent="0" algn="l" rtl="0">
              <a:spcAft>
                <a:spcPts val="0"/>
              </a:spcAft>
              <a:buSzPts val="1800"/>
              <a:buNone/>
            </a:pPr>
            <a:r>
              <a:rPr lang="en-US" sz="2000" b="1" dirty="0"/>
              <a:t>IN PERSON Room Assignments:</a:t>
            </a:r>
            <a:r>
              <a:rPr lang="en-US" sz="2000" dirty="0"/>
              <a:t> Schedule QR codes posted outside each meeting room and on the back of your name badge. </a:t>
            </a:r>
          </a:p>
          <a:p>
            <a:pPr marL="0" lvl="0" indent="0" algn="l" rtl="0">
              <a:spcAft>
                <a:spcPts val="0"/>
              </a:spcAft>
              <a:buSzPts val="1800"/>
              <a:buNone/>
            </a:pPr>
            <a:endParaRPr lang="en-US" dirty="0"/>
          </a:p>
          <a:p>
            <a:pPr marL="0" lvl="0" indent="0" algn="l" rtl="0">
              <a:spcAft>
                <a:spcPts val="0"/>
              </a:spcAft>
              <a:buSzPts val="1800"/>
              <a:buNone/>
            </a:pPr>
            <a:r>
              <a:rPr lang="en-US" sz="2000" b="1" dirty="0"/>
              <a:t>REMOTE Participation:</a:t>
            </a:r>
            <a:r>
              <a:rPr lang="en-US" sz="2000" dirty="0"/>
              <a:t> </a:t>
            </a:r>
            <a:r>
              <a:rPr lang="en-US" sz="2000" u="sng" dirty="0">
                <a:solidFill>
                  <a:schemeClr val="hlink"/>
                </a:solidFill>
                <a:hlinkClick r:id="rId5"/>
              </a:rPr>
              <a:t>https://ieee802.org/802tele_calendar.html</a:t>
            </a:r>
            <a:endParaRPr lang="en-US" sz="2000" u="sng" dirty="0">
              <a:solidFill>
                <a:schemeClr val="hlink"/>
              </a:solidFill>
            </a:endParaRPr>
          </a:p>
          <a:p>
            <a:pPr marL="0" lvl="0" indent="0" algn="l" rtl="0">
              <a:spcAft>
                <a:spcPts val="0"/>
              </a:spcAft>
              <a:buSzPts val="1800"/>
              <a:buNone/>
            </a:pPr>
            <a:endParaRPr lang="en-US" dirty="0"/>
          </a:p>
          <a:p>
            <a:pPr marL="0" lvl="0" indent="0" algn="l" rtl="0">
              <a:spcAft>
                <a:spcPts val="0"/>
              </a:spcAft>
              <a:buSzPts val="1800"/>
              <a:buNone/>
            </a:pPr>
            <a:r>
              <a:rPr lang="en-US" sz="2000" b="1" dirty="0"/>
              <a:t>ATTENDANCE TOOL (IMAT) :  </a:t>
            </a:r>
            <a:r>
              <a:rPr lang="en-US" sz="2000" u="sng" dirty="0">
                <a:solidFill>
                  <a:schemeClr val="hlink"/>
                </a:solidFill>
              </a:rPr>
              <a:t>https://imat.ieee.org/ </a:t>
            </a:r>
          </a:p>
        </p:txBody>
      </p:sp>
    </p:spTree>
    <p:extLst>
      <p:ext uri="{BB962C8B-B14F-4D97-AF65-F5344CB8AC3E}">
        <p14:creationId xmlns:p14="http://schemas.microsoft.com/office/powerpoint/2010/main" val="133092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7333525" y="160968"/>
            <a:ext cx="1664902" cy="16347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45573" y="160968"/>
            <a:ext cx="1152162" cy="11312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3357024" y="160968"/>
            <a:ext cx="1756016" cy="854493"/>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258792" y="1692329"/>
            <a:ext cx="4950406" cy="2893100"/>
          </a:xfrm>
          <a:prstGeom prst="rect">
            <a:avLst/>
          </a:prstGeom>
          <a:noFill/>
        </p:spPr>
        <p:txBody>
          <a:bodyPr wrap="square" rtlCol="0">
            <a:spAutoFit/>
          </a:bodyPr>
          <a:lstStyle/>
          <a:p>
            <a:endParaRPr lang="en-AU" sz="2000" dirty="0"/>
          </a:p>
          <a:p>
            <a:r>
              <a:rPr lang="en-AU" dirty="0"/>
              <a:t>Local Document Server for IEEE 802W Documents:</a:t>
            </a:r>
          </a:p>
          <a:p>
            <a:r>
              <a:rPr lang="en-AU" dirty="0">
                <a:hlinkClick r:id="rId5"/>
              </a:rPr>
              <a:t>http://ieee802.linespeed.com/</a:t>
            </a:r>
            <a:r>
              <a:rPr lang="en-AU" dirty="0"/>
              <a:t> </a:t>
            </a:r>
          </a:p>
          <a:p>
            <a:endParaRPr lang="en-AU" dirty="0"/>
          </a:p>
          <a:p>
            <a:r>
              <a:rPr lang="en-AU" dirty="0"/>
              <a:t>The network provider for the IEEE 802 Wireless Interim is </a:t>
            </a:r>
            <a:r>
              <a:rPr lang="en-AU" dirty="0" err="1"/>
              <a:t>Linespeed</a:t>
            </a:r>
            <a:r>
              <a:rPr lang="en-AU" dirty="0"/>
              <a:t> Events.  </a:t>
            </a:r>
            <a:r>
              <a:rPr lang="en-AU" dirty="0" err="1"/>
              <a:t>Linespeed</a:t>
            </a:r>
            <a:r>
              <a:rPr lang="en-AU" dirty="0"/>
              <a:t> are located in the </a:t>
            </a:r>
            <a:r>
              <a:rPr lang="en-AU" b="1" dirty="0"/>
              <a:t>Mystic Room </a:t>
            </a:r>
            <a:r>
              <a:rPr lang="en-AU" dirty="0"/>
              <a:t>during the meeting</a:t>
            </a:r>
            <a:r>
              <a:rPr lang="en-AU" b="1" dirty="0"/>
              <a:t>.</a:t>
            </a:r>
          </a:p>
          <a:p>
            <a:endParaRPr lang="en-AU" b="1" dirty="0"/>
          </a:p>
          <a:p>
            <a:r>
              <a:rPr lang="en-AU" dirty="0"/>
              <a:t>Details on how to log into the network are printed on the back of your badge.</a:t>
            </a:r>
          </a:p>
        </p:txBody>
      </p:sp>
      <p:cxnSp>
        <p:nvCxnSpPr>
          <p:cNvPr id="5" name="Straight Arrow Connector 4">
            <a:extLst>
              <a:ext uri="{FF2B5EF4-FFF2-40B4-BE49-F238E27FC236}">
                <a16:creationId xmlns:a16="http://schemas.microsoft.com/office/drawing/2014/main" id="{BB54A154-6637-5B96-B730-C8AA9DAD0FAA}"/>
              </a:ext>
            </a:extLst>
          </p:cNvPr>
          <p:cNvCxnSpPr/>
          <p:nvPr/>
        </p:nvCxnSpPr>
        <p:spPr>
          <a:xfrm flipV="1">
            <a:off x="4441084" y="4068928"/>
            <a:ext cx="1188132" cy="756084"/>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23069F0E-FDE2-892F-D75D-4D407E713B19}"/>
              </a:ext>
            </a:extLst>
          </p:cNvPr>
          <p:cNvSpPr txBox="1"/>
          <p:nvPr/>
        </p:nvSpPr>
        <p:spPr>
          <a:xfrm>
            <a:off x="258792" y="1224261"/>
            <a:ext cx="7348128" cy="646331"/>
          </a:xfrm>
          <a:prstGeom prst="rect">
            <a:avLst/>
          </a:prstGeom>
          <a:noFill/>
        </p:spPr>
        <p:txBody>
          <a:bodyPr wrap="square">
            <a:spAutoFit/>
          </a:bodyPr>
          <a:lstStyle/>
          <a:p>
            <a:r>
              <a:rPr lang="en-AU" sz="3600" b="1" dirty="0"/>
              <a:t>NETWORK ACCESS INFORMATION</a:t>
            </a:r>
            <a:r>
              <a:rPr lang="en-AU" sz="3600" dirty="0"/>
              <a:t>:  </a:t>
            </a:r>
          </a:p>
        </p:txBody>
      </p:sp>
      <p:pic>
        <p:nvPicPr>
          <p:cNvPr id="8" name="Picture 7">
            <a:extLst>
              <a:ext uri="{FF2B5EF4-FFF2-40B4-BE49-F238E27FC236}">
                <a16:creationId xmlns:a16="http://schemas.microsoft.com/office/drawing/2014/main" id="{814884D5-EBAF-A0D8-5D3B-C3A509577E02}"/>
              </a:ext>
            </a:extLst>
          </p:cNvPr>
          <p:cNvPicPr>
            <a:picLocks noChangeAspect="1"/>
          </p:cNvPicPr>
          <p:nvPr/>
        </p:nvPicPr>
        <p:blipFill>
          <a:blip r:embed="rId6"/>
          <a:stretch>
            <a:fillRect/>
          </a:stretch>
        </p:blipFill>
        <p:spPr>
          <a:xfrm rot="10800000">
            <a:off x="5629215" y="1949204"/>
            <a:ext cx="3179585" cy="21197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642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7402536" y="10856"/>
            <a:ext cx="1664902" cy="16347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45573" y="160968"/>
            <a:ext cx="1152162" cy="11312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3288011" y="160968"/>
            <a:ext cx="1991522" cy="969092"/>
          </a:xfrm>
          <a:prstGeom prst="rect">
            <a:avLst/>
          </a:prstGeom>
        </p:spPr>
      </p:pic>
      <p:sp>
        <p:nvSpPr>
          <p:cNvPr id="8" name="Title 3">
            <a:extLst>
              <a:ext uri="{FF2B5EF4-FFF2-40B4-BE49-F238E27FC236}">
                <a16:creationId xmlns:a16="http://schemas.microsoft.com/office/drawing/2014/main" id="{022A8792-717C-23C3-2347-6D2756D5ED46}"/>
              </a:ext>
            </a:extLst>
          </p:cNvPr>
          <p:cNvSpPr>
            <a:spLocks noGrp="1"/>
          </p:cNvSpPr>
          <p:nvPr>
            <p:ph type="title"/>
          </p:nvPr>
        </p:nvSpPr>
        <p:spPr>
          <a:xfrm>
            <a:off x="377792" y="1526875"/>
            <a:ext cx="6066140" cy="3169938"/>
          </a:xfrm>
        </p:spPr>
        <p:txBody>
          <a:bodyPr>
            <a:normAutofit fontScale="90000"/>
          </a:bodyPr>
          <a:lstStyle/>
          <a:p>
            <a:pPr algn="l"/>
            <a:r>
              <a:rPr lang="en-GB" sz="3600" b="1" dirty="0">
                <a:latin typeface="+mn-lt"/>
              </a:rPr>
              <a:t>WEDNESDAY SOCIAL</a:t>
            </a:r>
            <a:br>
              <a:rPr lang="en-GB" sz="3675" b="1" dirty="0">
                <a:latin typeface="+mn-lt"/>
              </a:rPr>
            </a:br>
            <a:r>
              <a:rPr lang="en-GB" sz="2700" b="1" dirty="0">
                <a:solidFill>
                  <a:srgbClr val="002060"/>
                </a:solidFill>
                <a:latin typeface="+mn-lt"/>
              </a:rPr>
              <a:t>AN EVENING ON PANAMA BAY</a:t>
            </a:r>
            <a:br>
              <a:rPr lang="en-GB" sz="2025" dirty="0">
                <a:latin typeface="+mn-lt"/>
              </a:rPr>
            </a:br>
            <a:r>
              <a:rPr lang="en-GB" sz="2100" b="1" dirty="0">
                <a:solidFill>
                  <a:srgbClr val="0070C0"/>
                </a:solidFill>
                <a:latin typeface="+mn-lt"/>
              </a:rPr>
              <a:t>Wednesday September 17, 2024</a:t>
            </a:r>
            <a:br>
              <a:rPr lang="en-GB" sz="2100" b="1" dirty="0">
                <a:solidFill>
                  <a:srgbClr val="0070C0"/>
                </a:solidFill>
                <a:latin typeface="+mn-lt"/>
              </a:rPr>
            </a:br>
            <a:br>
              <a:rPr lang="en-AU" sz="1100" dirty="0">
                <a:latin typeface="+mn-lt"/>
              </a:rPr>
            </a:br>
            <a:r>
              <a:rPr lang="en-US" sz="1600" b="1" dirty="0">
                <a:latin typeface="+mn-lt"/>
              </a:rPr>
              <a:t>Time</a:t>
            </a:r>
            <a:r>
              <a:rPr lang="en-US" sz="1600" b="1">
                <a:latin typeface="+mn-lt"/>
              </a:rPr>
              <a:t>:             	</a:t>
            </a:r>
            <a:r>
              <a:rPr lang="en-US" sz="1600">
                <a:latin typeface="+mn-lt"/>
              </a:rPr>
              <a:t>6:20pm  - 6:45pm</a:t>
            </a:r>
            <a:r>
              <a:rPr lang="en-US" sz="1600" dirty="0">
                <a:latin typeface="+mn-lt"/>
              </a:rPr>
              <a:t>: Buses depart Hilton </a:t>
            </a:r>
            <a:br>
              <a:rPr lang="en-US" sz="1600" dirty="0">
                <a:latin typeface="+mn-lt"/>
              </a:rPr>
            </a:br>
            <a:r>
              <a:rPr lang="en-US" sz="1600" dirty="0">
                <a:highlight>
                  <a:srgbClr val="FFFF00"/>
                </a:highlight>
                <a:latin typeface="+mn-lt"/>
              </a:rPr>
              <a:t>Please meet </a:t>
            </a:r>
            <a:r>
              <a:rPr lang="en-US" sz="1600">
                <a:highlight>
                  <a:srgbClr val="FFFF00"/>
                </a:highlight>
                <a:latin typeface="+mn-lt"/>
              </a:rPr>
              <a:t>from  6:20pm – 6:45pm </a:t>
            </a:r>
            <a:r>
              <a:rPr lang="en-US" sz="1600" dirty="0">
                <a:highlight>
                  <a:srgbClr val="FFFF00"/>
                </a:highlight>
                <a:latin typeface="+mn-lt"/>
              </a:rPr>
              <a:t>on the street level of the Hilton (L1) for Coach transfer to the Wharf</a:t>
            </a:r>
            <a:br>
              <a:rPr lang="en-US" sz="1600" dirty="0">
                <a:highlight>
                  <a:srgbClr val="FFFF00"/>
                </a:highlight>
                <a:latin typeface="+mn-lt"/>
              </a:rPr>
            </a:br>
            <a:r>
              <a:rPr lang="en-US" sz="1600" dirty="0">
                <a:latin typeface="+mn-lt"/>
              </a:rPr>
              <a:t>	</a:t>
            </a:r>
            <a:r>
              <a:rPr lang="en-US" sz="1600">
                <a:latin typeface="+mn-lt"/>
              </a:rPr>
              <a:t>	7:15pm – 9:00pm</a:t>
            </a:r>
            <a:r>
              <a:rPr lang="en-US" sz="1600" dirty="0">
                <a:latin typeface="+mn-lt"/>
              </a:rPr>
              <a:t>: Boat cruise on Panama Bay</a:t>
            </a:r>
            <a:br>
              <a:rPr lang="en-US" sz="1600" dirty="0">
                <a:latin typeface="+mn-lt"/>
              </a:rPr>
            </a:br>
            <a:r>
              <a:rPr lang="en-US" sz="1600" b="1" dirty="0">
                <a:latin typeface="+mn-lt"/>
              </a:rPr>
              <a:t>Entertainment: 	</a:t>
            </a:r>
            <a:r>
              <a:rPr lang="en-US" sz="1600" dirty="0">
                <a:latin typeface="+mn-lt"/>
              </a:rPr>
              <a:t>Local Panamanian Entertainment</a:t>
            </a:r>
            <a:br>
              <a:rPr lang="en-US" sz="1600" b="1" dirty="0">
                <a:latin typeface="+mn-lt"/>
              </a:rPr>
            </a:br>
            <a:r>
              <a:rPr lang="en-US" sz="1600" b="1" dirty="0">
                <a:latin typeface="+mn-lt"/>
              </a:rPr>
              <a:t>Dress code:</a:t>
            </a:r>
            <a:r>
              <a:rPr lang="en-US" sz="1600" dirty="0">
                <a:latin typeface="+mn-lt"/>
              </a:rPr>
              <a:t>     	Casual</a:t>
            </a:r>
            <a:br>
              <a:rPr lang="en-US" sz="1600" dirty="0">
                <a:latin typeface="+mn-lt"/>
              </a:rPr>
            </a:br>
            <a:r>
              <a:rPr lang="en-US" sz="1600" b="1" dirty="0">
                <a:latin typeface="+mn-lt"/>
              </a:rPr>
              <a:t>Food</a:t>
            </a:r>
            <a:r>
              <a:rPr lang="en-US" sz="1600" dirty="0">
                <a:latin typeface="+mn-lt"/>
              </a:rPr>
              <a:t>:		Buffet of Local Panama Food &amp; Drinks</a:t>
            </a:r>
            <a:br>
              <a:rPr lang="en-GB" sz="1600" dirty="0">
                <a:latin typeface="+mn-lt"/>
              </a:rPr>
            </a:br>
            <a:br>
              <a:rPr lang="en-GB" sz="1600" dirty="0">
                <a:latin typeface="+mn-lt"/>
              </a:rPr>
            </a:br>
            <a:r>
              <a:rPr lang="en-US" sz="1600" dirty="0">
                <a:latin typeface="+mn-lt"/>
              </a:rPr>
              <a:t>We look forward to a fun evening and seeing you there.</a:t>
            </a:r>
            <a:endParaRPr lang="en-AU" sz="1600" dirty="0">
              <a:latin typeface="+mn-lt"/>
            </a:endParaRPr>
          </a:p>
        </p:txBody>
      </p:sp>
      <p:pic>
        <p:nvPicPr>
          <p:cNvPr id="9" name="Picture 8" descr="A group of women posing for a picture&#10;&#10;Description automatically generated">
            <a:extLst>
              <a:ext uri="{FF2B5EF4-FFF2-40B4-BE49-F238E27FC236}">
                <a16:creationId xmlns:a16="http://schemas.microsoft.com/office/drawing/2014/main" id="{5511E8EE-6AE8-CC5F-43B5-B96BCA9C7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4962" y="2571750"/>
            <a:ext cx="1743046" cy="1144582"/>
          </a:xfrm>
          <a:prstGeom prst="rect">
            <a:avLst/>
          </a:prstGeom>
          <a:ln>
            <a:noFill/>
          </a:ln>
          <a:effectLst>
            <a:outerShdw blurRad="292100" dist="139700" dir="2700000" algn="tl" rotWithShape="0">
              <a:srgbClr val="333333">
                <a:alpha val="65000"/>
              </a:srgbClr>
            </a:outerShdw>
          </a:effectLst>
        </p:spPr>
      </p:pic>
      <p:pic>
        <p:nvPicPr>
          <p:cNvPr id="11" name="Picture 10" descr="A boat on the water&#10;&#10;Description automatically generated">
            <a:extLst>
              <a:ext uri="{FF2B5EF4-FFF2-40B4-BE49-F238E27FC236}">
                <a16:creationId xmlns:a16="http://schemas.microsoft.com/office/drawing/2014/main" id="{46EC247A-E32C-A7B9-51E1-FA220905C3BF}"/>
              </a:ext>
            </a:extLst>
          </p:cNvPr>
          <p:cNvPicPr>
            <a:picLocks noChangeAspect="1"/>
          </p:cNvPicPr>
          <p:nvPr/>
        </p:nvPicPr>
        <p:blipFill rotWithShape="1">
          <a:blip r:embed="rId6">
            <a:extLst>
              <a:ext uri="{28A0092B-C50C-407E-A947-70E740481C1C}">
                <a14:useLocalDpi xmlns:a14="http://schemas.microsoft.com/office/drawing/2010/main" val="0"/>
              </a:ext>
            </a:extLst>
          </a:blip>
          <a:srcRect t="19551" b="35749"/>
          <a:stretch/>
        </p:blipFill>
        <p:spPr>
          <a:xfrm>
            <a:off x="5279364" y="1130061"/>
            <a:ext cx="2228932" cy="1328440"/>
          </a:xfrm>
          <a:prstGeom prst="rect">
            <a:avLst/>
          </a:prstGeom>
          <a:ln>
            <a:noFill/>
          </a:ln>
          <a:effectLst>
            <a:outerShdw blurRad="292100" dist="139700" dir="2700000" algn="tl" rotWithShape="0">
              <a:srgbClr val="333333">
                <a:alpha val="65000"/>
              </a:srgbClr>
            </a:outerShdw>
          </a:effectLst>
        </p:spPr>
      </p:pic>
      <p:pic>
        <p:nvPicPr>
          <p:cNvPr id="12" name="Picture 11" descr="A city skyline at night&#10;&#10;Description automatically generated">
            <a:extLst>
              <a:ext uri="{FF2B5EF4-FFF2-40B4-BE49-F238E27FC236}">
                <a16:creationId xmlns:a16="http://schemas.microsoft.com/office/drawing/2014/main" id="{E9290BE6-7B2D-3843-11DB-1227B5ADDC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1109" y="3860078"/>
            <a:ext cx="2414867" cy="949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2060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7333525" y="160968"/>
            <a:ext cx="1664902" cy="16347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45573" y="160968"/>
            <a:ext cx="1152162" cy="11312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3357024" y="160968"/>
            <a:ext cx="1756016" cy="854493"/>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433613" y="1387126"/>
            <a:ext cx="8276773" cy="3293209"/>
          </a:xfrm>
          <a:prstGeom prst="rect">
            <a:avLst/>
          </a:prstGeom>
          <a:noFill/>
        </p:spPr>
        <p:txBody>
          <a:bodyPr wrap="square" rtlCol="0">
            <a:spAutoFit/>
          </a:bodyPr>
          <a:lstStyle/>
          <a:p>
            <a:r>
              <a:rPr lang="en-AU" sz="2800" b="1" dirty="0">
                <a:solidFill>
                  <a:srgbClr val="002060"/>
                </a:solidFill>
              </a:rPr>
              <a:t>CATERING</a:t>
            </a:r>
            <a:r>
              <a:rPr lang="en-AU" sz="2400" dirty="0"/>
              <a:t>:  </a:t>
            </a:r>
          </a:p>
          <a:p>
            <a:endParaRPr lang="en-AU" sz="1400" dirty="0"/>
          </a:p>
          <a:p>
            <a:pPr marL="628650" lvl="1" indent="-285750">
              <a:buFont typeface="Arial" panose="020B0604020202020204" pitchFamily="34" charset="0"/>
              <a:buChar char="•"/>
            </a:pPr>
            <a:r>
              <a:rPr lang="en-AU" sz="2400" b="1" dirty="0"/>
              <a:t>Breakfast: </a:t>
            </a:r>
            <a:r>
              <a:rPr lang="en-AU" sz="2400" dirty="0"/>
              <a:t>is included in your room rate if you booked at the Hilton. Breakfast is served in the Society Café. </a:t>
            </a:r>
          </a:p>
          <a:p>
            <a:pPr marL="628650" lvl="1" indent="-285750">
              <a:buFont typeface="Arial" panose="020B0604020202020204" pitchFamily="34" charset="0"/>
              <a:buChar char="•"/>
            </a:pPr>
            <a:endParaRPr lang="en-AU" sz="1100" dirty="0"/>
          </a:p>
          <a:p>
            <a:pPr marL="628650" lvl="1" indent="-285750">
              <a:buFont typeface="Arial" panose="020B0604020202020204" pitchFamily="34" charset="0"/>
              <a:buChar char="•"/>
            </a:pPr>
            <a:r>
              <a:rPr lang="en-AU" sz="2400" b="1" dirty="0"/>
              <a:t>Morning &amp; Afternoon </a:t>
            </a:r>
            <a:r>
              <a:rPr lang="en-AU" sz="2400" dirty="0"/>
              <a:t>teas will be served from the foyer areas on both floors, Level B and M.</a:t>
            </a:r>
          </a:p>
          <a:p>
            <a:pPr marL="342900" lvl="1"/>
            <a:endParaRPr lang="en-AU" sz="1100" dirty="0"/>
          </a:p>
          <a:p>
            <a:pPr marL="628650" lvl="1" indent="-285750">
              <a:buFont typeface="Arial" panose="020B0604020202020204" pitchFamily="34" charset="0"/>
              <a:buChar char="•"/>
            </a:pPr>
            <a:r>
              <a:rPr lang="en-AU" sz="2400" b="1" dirty="0"/>
              <a:t>Lunch</a:t>
            </a:r>
            <a:r>
              <a:rPr lang="en-AU" sz="2400" dirty="0"/>
              <a:t>: will be held in Society Café, Level: L2,  available from 12:00pm – 2:00pm</a:t>
            </a:r>
          </a:p>
        </p:txBody>
      </p:sp>
    </p:spTree>
    <p:extLst>
      <p:ext uri="{BB962C8B-B14F-4D97-AF65-F5344CB8AC3E}">
        <p14:creationId xmlns:p14="http://schemas.microsoft.com/office/powerpoint/2010/main" val="2925957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3760640D8DD34F9DC27DB93EB475FA" ma:contentTypeVersion="15" ma:contentTypeDescription="Create a new document." ma:contentTypeScope="" ma:versionID="3ec27452fc175b8d65a9cbe9064e8dd6">
  <xsd:schema xmlns:xsd="http://www.w3.org/2001/XMLSchema" xmlns:xs="http://www.w3.org/2001/XMLSchema" xmlns:p="http://schemas.microsoft.com/office/2006/metadata/properties" xmlns:ns2="6f0a2cb3-4675-46b4-9719-a1418cc550f3" xmlns:ns3="cc2f5ac4-06e1-4d84-8938-537670c192a7" targetNamespace="http://schemas.microsoft.com/office/2006/metadata/properties" ma:root="true" ma:fieldsID="f75ec30e70b6985dc6f26cf6cf77a9c2" ns2:_="" ns3:_="">
    <xsd:import namespace="6f0a2cb3-4675-46b4-9719-a1418cc550f3"/>
    <xsd:import namespace="cc2f5ac4-06e1-4d84-8938-537670c192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a2cb3-4675-46b4-9719-a1418cc550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d0b6-5c91-49f3-937f-cc738038b5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2f5ac4-06e1-4d84-8938-537670c192a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3be4f2a-fc07-475a-aa29-c205796e8743}" ma:internalName="TaxCatchAll" ma:showField="CatchAllData" ma:web="cc2f5ac4-06e1-4d84-8938-537670c192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c2f5ac4-06e1-4d84-8938-537670c192a7" xsi:nil="true"/>
    <lcf76f155ced4ddcb4097134ff3c332f xmlns="6f0a2cb3-4675-46b4-9719-a1418cc550f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D980D4-E455-4952-B006-A147703EBA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0a2cb3-4675-46b4-9719-a1418cc550f3"/>
    <ds:schemaRef ds:uri="cc2f5ac4-06e1-4d84-8938-537670c192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C67B60-D23F-4AC9-896F-4C219905B036}">
  <ds:schemaRefs>
    <ds:schemaRef ds:uri="http://schemas.microsoft.com/office/2006/metadata/properties"/>
    <ds:schemaRef ds:uri="http://schemas.microsoft.com/office/infopath/2007/PartnerControls"/>
    <ds:schemaRef ds:uri="cc2f5ac4-06e1-4d84-8938-537670c192a7"/>
    <ds:schemaRef ds:uri="6f0a2cb3-4675-46b4-9719-a1418cc550f3"/>
  </ds:schemaRefs>
</ds:datastoreItem>
</file>

<file path=customXml/itemProps3.xml><?xml version="1.0" encoding="utf-8"?>
<ds:datastoreItem xmlns:ds="http://schemas.openxmlformats.org/officeDocument/2006/customXml" ds:itemID="{85B580E3-8E8E-493D-986C-C4249329D7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513</TotalTime>
  <Words>553</Words>
  <Application>Microsoft Office PowerPoint</Application>
  <PresentationFormat>On-screen Show (16:9)</PresentationFormat>
  <Paragraphs>49</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Roboto</vt:lpstr>
      <vt:lpstr>Calibri Light</vt:lpstr>
      <vt:lpstr>Arial</vt:lpstr>
      <vt:lpstr>Tahoma</vt:lpstr>
      <vt:lpstr>Office Theme</vt:lpstr>
      <vt:lpstr>PowerPoint Presentation</vt:lpstr>
      <vt:lpstr>PowerPoint Presentation</vt:lpstr>
      <vt:lpstr>PowerPoint Presentation</vt:lpstr>
      <vt:lpstr>PowerPoint Presentation</vt:lpstr>
      <vt:lpstr>  PROGRAM APP    - The IEEE 802 Wireless Interim Meeting App information is available on the back of your name badge </vt:lpstr>
      <vt:lpstr>PowerPoint Presentation</vt:lpstr>
      <vt:lpstr>PowerPoint Presentation</vt:lpstr>
      <vt:lpstr>WEDNESDAY SOCIAL AN EVENING ON PANAMA BAY Wednesday September 17, 2024  Time:              6:20pm  - 6:45pm: Buses depart Hilton  Please meet from  6:20pm – 6:45pm on the street level of the Hilton (L1) for Coach transfer to the Wharf   7:15pm – 9:00pm: Boat cruise on Panama Bay Entertainment:  Local Panamanian Entertainment Dress code:      Casual Food:  Buffet of Local Panama Food &amp; Drinks  We look forward to a fun evening and seeing you there.</vt:lpstr>
      <vt:lpstr>PowerPoint Presentation</vt:lpstr>
      <vt:lpstr>PowerPoint Presentation</vt:lpstr>
      <vt:lpstr>PowerPoint Presentation</vt:lpstr>
      <vt:lpstr>Any Questions  Please see Daniel or Sara on the registration desk!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2023 IEEE 802 PlenarySession</dc:title>
  <dc:creator>TP</dc:creator>
  <cp:lastModifiedBy>Jon Rosdahl</cp:lastModifiedBy>
  <cp:revision>2</cp:revision>
  <dcterms:modified xsi:type="dcterms:W3CDTF">2024-01-14T22:33:12Z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0x010100643760640D8DD34F9DC27DB93EB475FA</vt:lpwstr>
  </property>
  <property fmtid="{D5CDD505-2E9C-101B-9397-08002B2CF9AE}" pid="3" name="MediaServiceImageTags">
    <vt:lpwstr/>
  </property>
</Properties>
</file>