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8"/>
  </p:notesMasterIdLst>
  <p:handoutMasterIdLst>
    <p:handoutMasterId r:id="rId49"/>
  </p:handoutMasterIdLst>
  <p:sldIdLst>
    <p:sldId id="256" r:id="rId5"/>
    <p:sldId id="257" r:id="rId6"/>
    <p:sldId id="348" r:id="rId7"/>
    <p:sldId id="509" r:id="rId8"/>
    <p:sldId id="525" r:id="rId9"/>
    <p:sldId id="533" r:id="rId10"/>
    <p:sldId id="534" r:id="rId11"/>
    <p:sldId id="545" r:id="rId12"/>
    <p:sldId id="372" r:id="rId13"/>
    <p:sldId id="544" r:id="rId14"/>
    <p:sldId id="543" r:id="rId15"/>
    <p:sldId id="528" r:id="rId16"/>
    <p:sldId id="542" r:id="rId17"/>
    <p:sldId id="520" r:id="rId18"/>
    <p:sldId id="548" r:id="rId19"/>
    <p:sldId id="550" r:id="rId20"/>
    <p:sldId id="551" r:id="rId21"/>
    <p:sldId id="531" r:id="rId22"/>
    <p:sldId id="538" r:id="rId23"/>
    <p:sldId id="552" r:id="rId24"/>
    <p:sldId id="535" r:id="rId25"/>
    <p:sldId id="519" r:id="rId26"/>
    <p:sldId id="339" r:id="rId27"/>
    <p:sldId id="366" r:id="rId28"/>
    <p:sldId id="507" r:id="rId29"/>
    <p:sldId id="373" r:id="rId30"/>
    <p:sldId id="532" r:id="rId31"/>
    <p:sldId id="529" r:id="rId32"/>
    <p:sldId id="510" r:id="rId33"/>
    <p:sldId id="342" r:id="rId34"/>
    <p:sldId id="370" r:id="rId35"/>
    <p:sldId id="365" r:id="rId36"/>
    <p:sldId id="333" r:id="rId37"/>
    <p:sldId id="325" r:id="rId38"/>
    <p:sldId id="332" r:id="rId39"/>
    <p:sldId id="328" r:id="rId40"/>
    <p:sldId id="312" r:id="rId41"/>
    <p:sldId id="308" r:id="rId42"/>
    <p:sldId id="304" r:id="rId43"/>
    <p:sldId id="303" r:id="rId44"/>
    <p:sldId id="291" r:id="rId45"/>
    <p:sldId id="374" r:id="rId46"/>
    <p:sldId id="269" r:id="rId4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3"/>
            <p14:sldId id="534"/>
            <p14:sldId id="545"/>
            <p14:sldId id="372"/>
            <p14:sldId id="544"/>
            <p14:sldId id="543"/>
            <p14:sldId id="528"/>
            <p14:sldId id="542"/>
            <p14:sldId id="520"/>
            <p14:sldId id="548"/>
            <p14:sldId id="550"/>
            <p14:sldId id="551"/>
            <p14:sldId id="531"/>
            <p14:sldId id="538"/>
            <p14:sldId id="552"/>
            <p14:sldId id="535"/>
            <p14:sldId id="51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5B1E7-D8BC-4AFB-851A-D7C6704D9A12}" v="30" dt="2024-11-11T00:13:59.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7" autoAdjust="0"/>
    <p:restoredTop sz="69115" autoAdjust="0"/>
  </p:normalViewPr>
  <p:slideViewPr>
    <p:cSldViewPr>
      <p:cViewPr varScale="1">
        <p:scale>
          <a:sx n="45" d="100"/>
          <a:sy n="45" d="100"/>
        </p:scale>
        <p:origin x="1656" y="4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1135B1E7-D8BC-4AFB-851A-D7C6704D9A12}"/>
    <pc:docChg chg="undo redo custSel addSld delSld modSld sldOrd modMainMaster modSection">
      <pc:chgData name="Jon Rosdahl" userId="2820f357-2dd4-4127-8713-e0bfde0fd756" providerId="ADAL" clId="{1135B1E7-D8BC-4AFB-851A-D7C6704D9A12}" dt="2024-11-11T00:14:26.273" v="1021" actId="20577"/>
      <pc:docMkLst>
        <pc:docMk/>
      </pc:docMkLst>
      <pc:sldChg chg="modSp mod">
        <pc:chgData name="Jon Rosdahl" userId="2820f357-2dd4-4127-8713-e0bfde0fd756" providerId="ADAL" clId="{1135B1E7-D8BC-4AFB-851A-D7C6704D9A12}" dt="2024-11-09T18:31:46.711" v="7" actId="6549"/>
        <pc:sldMkLst>
          <pc:docMk/>
          <pc:sldMk cId="0" sldId="256"/>
        </pc:sldMkLst>
        <pc:spChg chg="mod">
          <ac:chgData name="Jon Rosdahl" userId="2820f357-2dd4-4127-8713-e0bfde0fd756" providerId="ADAL" clId="{1135B1E7-D8BC-4AFB-851A-D7C6704D9A12}" dt="2024-11-09T18:31:46.711" v="7" actId="6549"/>
          <ac:spMkLst>
            <pc:docMk/>
            <pc:sldMk cId="0" sldId="256"/>
            <ac:spMk id="3074" creationId="{00000000-0000-0000-0000-000000000000}"/>
          </ac:spMkLst>
        </pc:spChg>
      </pc:sldChg>
      <pc:sldChg chg="modSp mod">
        <pc:chgData name="Jon Rosdahl" userId="2820f357-2dd4-4127-8713-e0bfde0fd756" providerId="ADAL" clId="{1135B1E7-D8BC-4AFB-851A-D7C6704D9A12}" dt="2024-11-09T18:32:29.284" v="119" actId="20577"/>
        <pc:sldMkLst>
          <pc:docMk/>
          <pc:sldMk cId="0" sldId="257"/>
        </pc:sldMkLst>
        <pc:spChg chg="mod">
          <ac:chgData name="Jon Rosdahl" userId="2820f357-2dd4-4127-8713-e0bfde0fd756" providerId="ADAL" clId="{1135B1E7-D8BC-4AFB-851A-D7C6704D9A12}" dt="2024-11-09T18:32:29.284" v="119" actId="20577"/>
          <ac:spMkLst>
            <pc:docMk/>
            <pc:sldMk cId="0" sldId="257"/>
            <ac:spMk id="4098" creationId="{00000000-0000-0000-0000-000000000000}"/>
          </ac:spMkLst>
        </pc:spChg>
      </pc:sldChg>
      <pc:sldChg chg="addSp delSp modSp mod modNotesTx">
        <pc:chgData name="Jon Rosdahl" userId="2820f357-2dd4-4127-8713-e0bfde0fd756" providerId="ADAL" clId="{1135B1E7-D8BC-4AFB-851A-D7C6704D9A12}" dt="2024-11-09T21:07:14.434" v="314" actId="20577"/>
        <pc:sldMkLst>
          <pc:docMk/>
          <pc:sldMk cId="4047295227" sldId="348"/>
        </pc:sldMkLst>
        <pc:spChg chg="mod">
          <ac:chgData name="Jon Rosdahl" userId="2820f357-2dd4-4127-8713-e0bfde0fd756" providerId="ADAL" clId="{1135B1E7-D8BC-4AFB-851A-D7C6704D9A12}" dt="2024-11-09T18:37:30.083" v="134" actId="20577"/>
          <ac:spMkLst>
            <pc:docMk/>
            <pc:sldMk cId="4047295227" sldId="348"/>
            <ac:spMk id="2" creationId="{13D9545A-3CB6-47F0-9D70-71B1C3FC6F76}"/>
          </ac:spMkLst>
        </pc:spChg>
        <pc:spChg chg="mod">
          <ac:chgData name="Jon Rosdahl" userId="2820f357-2dd4-4127-8713-e0bfde0fd756" providerId="ADAL" clId="{1135B1E7-D8BC-4AFB-851A-D7C6704D9A12}" dt="2024-11-09T21:07:14.434" v="314" actId="20577"/>
          <ac:spMkLst>
            <pc:docMk/>
            <pc:sldMk cId="4047295227" sldId="348"/>
            <ac:spMk id="18" creationId="{C6C43CA6-452B-FED2-C5D1-883372BAB706}"/>
          </ac:spMkLst>
        </pc:spChg>
        <pc:picChg chg="del">
          <ac:chgData name="Jon Rosdahl" userId="2820f357-2dd4-4127-8713-e0bfde0fd756" providerId="ADAL" clId="{1135B1E7-D8BC-4AFB-851A-D7C6704D9A12}" dt="2024-11-09T18:37:09.123" v="120" actId="478"/>
          <ac:picMkLst>
            <pc:docMk/>
            <pc:sldMk cId="4047295227" sldId="348"/>
            <ac:picMk id="7" creationId="{FFD7A823-F72E-8E63-CF84-28AB5673BDD3}"/>
          </ac:picMkLst>
        </pc:picChg>
        <pc:picChg chg="add mod">
          <ac:chgData name="Jon Rosdahl" userId="2820f357-2dd4-4127-8713-e0bfde0fd756" providerId="ADAL" clId="{1135B1E7-D8BC-4AFB-851A-D7C6704D9A12}" dt="2024-11-09T18:37:22.716" v="123" actId="14100"/>
          <ac:picMkLst>
            <pc:docMk/>
            <pc:sldMk cId="4047295227" sldId="348"/>
            <ac:picMk id="8" creationId="{C3549B5E-CC59-14E6-840B-41A5AC83AE04}"/>
          </ac:picMkLst>
        </pc:picChg>
      </pc:sldChg>
      <pc:sldChg chg="addSp delSp modSp mod modNotesTx">
        <pc:chgData name="Jon Rosdahl" userId="2820f357-2dd4-4127-8713-e0bfde0fd756" providerId="ADAL" clId="{1135B1E7-D8BC-4AFB-851A-D7C6704D9A12}" dt="2024-11-09T21:09:24.085" v="333" actId="6549"/>
        <pc:sldMkLst>
          <pc:docMk/>
          <pc:sldMk cId="4028864305" sldId="509"/>
        </pc:sldMkLst>
        <pc:spChg chg="mod">
          <ac:chgData name="Jon Rosdahl" userId="2820f357-2dd4-4127-8713-e0bfde0fd756" providerId="ADAL" clId="{1135B1E7-D8BC-4AFB-851A-D7C6704D9A12}" dt="2024-11-09T21:09:18.071" v="332" actId="20577"/>
          <ac:spMkLst>
            <pc:docMk/>
            <pc:sldMk cId="4028864305" sldId="509"/>
            <ac:spMk id="2" creationId="{B4C32EAE-4A58-4BD4-9B68-0F30EC667B80}"/>
          </ac:spMkLst>
        </pc:spChg>
        <pc:picChg chg="add mod">
          <ac:chgData name="Jon Rosdahl" userId="2820f357-2dd4-4127-8713-e0bfde0fd756" providerId="ADAL" clId="{1135B1E7-D8BC-4AFB-851A-D7C6704D9A12}" dt="2024-11-09T21:09:08.066" v="322" actId="14100"/>
          <ac:picMkLst>
            <pc:docMk/>
            <pc:sldMk cId="4028864305" sldId="509"/>
            <ac:picMk id="7" creationId="{043ECC50-7148-6993-6EE8-153C3496C6FF}"/>
          </ac:picMkLst>
        </pc:picChg>
        <pc:picChg chg="del">
          <ac:chgData name="Jon Rosdahl" userId="2820f357-2dd4-4127-8713-e0bfde0fd756" providerId="ADAL" clId="{1135B1E7-D8BC-4AFB-851A-D7C6704D9A12}" dt="2024-11-09T21:08:41.675" v="315" actId="478"/>
          <ac:picMkLst>
            <pc:docMk/>
            <pc:sldMk cId="4028864305" sldId="509"/>
            <ac:picMk id="8" creationId="{A9AC2816-886B-826C-3718-10FE76545944}"/>
          </ac:picMkLst>
        </pc:picChg>
      </pc:sldChg>
      <pc:sldChg chg="modSp mod">
        <pc:chgData name="Jon Rosdahl" userId="2820f357-2dd4-4127-8713-e0bfde0fd756" providerId="ADAL" clId="{1135B1E7-D8BC-4AFB-851A-D7C6704D9A12}" dt="2024-11-10T02:46:35.117" v="846" actId="20577"/>
        <pc:sldMkLst>
          <pc:docMk/>
          <pc:sldMk cId="663873340" sldId="520"/>
        </pc:sldMkLst>
        <pc:spChg chg="mod">
          <ac:chgData name="Jon Rosdahl" userId="2820f357-2dd4-4127-8713-e0bfde0fd756" providerId="ADAL" clId="{1135B1E7-D8BC-4AFB-851A-D7C6704D9A12}" dt="2024-11-10T02:46:35.117" v="846" actId="20577"/>
          <ac:spMkLst>
            <pc:docMk/>
            <pc:sldMk cId="663873340" sldId="520"/>
            <ac:spMk id="3" creationId="{BA570E2E-9D8E-8FC3-F53A-1D4B73DF86CB}"/>
          </ac:spMkLst>
        </pc:spChg>
      </pc:sldChg>
      <pc:sldChg chg="addSp delSp modSp mod modNotesTx">
        <pc:chgData name="Jon Rosdahl" userId="2820f357-2dd4-4127-8713-e0bfde0fd756" providerId="ADAL" clId="{1135B1E7-D8BC-4AFB-851A-D7C6704D9A12}" dt="2024-11-09T21:10:43.493" v="340" actId="6549"/>
        <pc:sldMkLst>
          <pc:docMk/>
          <pc:sldMk cId="939634510" sldId="525"/>
        </pc:sldMkLst>
        <pc:picChg chg="del">
          <ac:chgData name="Jon Rosdahl" userId="2820f357-2dd4-4127-8713-e0bfde0fd756" providerId="ADAL" clId="{1135B1E7-D8BC-4AFB-851A-D7C6704D9A12}" dt="2024-11-09T21:09:39.987" v="334" actId="478"/>
          <ac:picMkLst>
            <pc:docMk/>
            <pc:sldMk cId="939634510" sldId="525"/>
            <ac:picMk id="3" creationId="{7D96A642-E41F-4869-8915-721A9230AFD7}"/>
          </ac:picMkLst>
        </pc:picChg>
        <pc:picChg chg="add mod">
          <ac:chgData name="Jon Rosdahl" userId="2820f357-2dd4-4127-8713-e0bfde0fd756" providerId="ADAL" clId="{1135B1E7-D8BC-4AFB-851A-D7C6704D9A12}" dt="2024-11-09T21:10:39.253" v="339" actId="14100"/>
          <ac:picMkLst>
            <pc:docMk/>
            <pc:sldMk cId="939634510" sldId="525"/>
            <ac:picMk id="8" creationId="{503347DF-8026-6E7E-1CC8-1543B589EB69}"/>
          </ac:picMkLst>
        </pc:picChg>
      </pc:sldChg>
      <pc:sldChg chg="addSp delSp modSp add del mod modClrScheme chgLayout">
        <pc:chgData name="Jon Rosdahl" userId="2820f357-2dd4-4127-8713-e0bfde0fd756" providerId="ADAL" clId="{1135B1E7-D8BC-4AFB-851A-D7C6704D9A12}" dt="2024-11-10T07:58:06.261" v="880" actId="2696"/>
        <pc:sldMkLst>
          <pc:docMk/>
          <pc:sldMk cId="3764164253" sldId="527"/>
        </pc:sldMkLst>
        <pc:spChg chg="add del mod">
          <ac:chgData name="Jon Rosdahl" userId="2820f357-2dd4-4127-8713-e0bfde0fd756" providerId="ADAL" clId="{1135B1E7-D8BC-4AFB-851A-D7C6704D9A12}" dt="2024-11-10T07:54:17.438" v="848" actId="6264"/>
          <ac:spMkLst>
            <pc:docMk/>
            <pc:sldMk cId="3764164253" sldId="527"/>
            <ac:spMk id="3" creationId="{FC28D637-AC0C-5553-40FF-A35AF782FCF8}"/>
          </ac:spMkLst>
        </pc:spChg>
        <pc:spChg chg="add del mod ord">
          <ac:chgData name="Jon Rosdahl" userId="2820f357-2dd4-4127-8713-e0bfde0fd756" providerId="ADAL" clId="{1135B1E7-D8BC-4AFB-851A-D7C6704D9A12}" dt="2024-11-10T07:54:17.438" v="848" actId="6264"/>
          <ac:spMkLst>
            <pc:docMk/>
            <pc:sldMk cId="3764164253" sldId="527"/>
            <ac:spMk id="4" creationId="{70133E93-95B6-B892-AEDC-3C03806A3608}"/>
          </ac:spMkLst>
        </pc:spChg>
        <pc:spChg chg="add del mod ord">
          <ac:chgData name="Jon Rosdahl" userId="2820f357-2dd4-4127-8713-e0bfde0fd756" providerId="ADAL" clId="{1135B1E7-D8BC-4AFB-851A-D7C6704D9A12}" dt="2024-11-10T07:54:17.438" v="848" actId="6264"/>
          <ac:spMkLst>
            <pc:docMk/>
            <pc:sldMk cId="3764164253" sldId="527"/>
            <ac:spMk id="5" creationId="{54C4C207-D56C-2492-5182-B250A789EE9E}"/>
          </ac:spMkLst>
        </pc:spChg>
        <pc:spChg chg="mod ord">
          <ac:chgData name="Jon Rosdahl" userId="2820f357-2dd4-4127-8713-e0bfde0fd756" providerId="ADAL" clId="{1135B1E7-D8BC-4AFB-851A-D7C6704D9A12}" dt="2024-11-10T07:54:33.950" v="850" actId="700"/>
          <ac:spMkLst>
            <pc:docMk/>
            <pc:sldMk cId="3764164253" sldId="527"/>
            <ac:spMk id="6" creationId="{0452881E-DC68-4EE6-F290-8B1444EBC9F1}"/>
          </ac:spMkLst>
        </pc:spChg>
        <pc:spChg chg="add del mod ord">
          <ac:chgData name="Jon Rosdahl" userId="2820f357-2dd4-4127-8713-e0bfde0fd756" providerId="ADAL" clId="{1135B1E7-D8BC-4AFB-851A-D7C6704D9A12}" dt="2024-11-10T07:54:33.950" v="850" actId="700"/>
          <ac:spMkLst>
            <pc:docMk/>
            <pc:sldMk cId="3764164253" sldId="527"/>
            <ac:spMk id="7" creationId="{E85B4C32-2CBA-4695-C71A-BFFAAFC8093D}"/>
          </ac:spMkLst>
        </pc:spChg>
        <pc:spChg chg="add del mod ord">
          <ac:chgData name="Jon Rosdahl" userId="2820f357-2dd4-4127-8713-e0bfde0fd756" providerId="ADAL" clId="{1135B1E7-D8BC-4AFB-851A-D7C6704D9A12}" dt="2024-11-10T07:54:33.950" v="850" actId="700"/>
          <ac:spMkLst>
            <pc:docMk/>
            <pc:sldMk cId="3764164253" sldId="527"/>
            <ac:spMk id="8" creationId="{E5223E86-757C-E5D7-E4A0-FAC16E4B9C2D}"/>
          </ac:spMkLst>
        </pc:spChg>
        <pc:spChg chg="add del mod ord">
          <ac:chgData name="Jon Rosdahl" userId="2820f357-2dd4-4127-8713-e0bfde0fd756" providerId="ADAL" clId="{1135B1E7-D8BC-4AFB-851A-D7C6704D9A12}" dt="2024-11-10T07:54:33.950" v="850" actId="700"/>
          <ac:spMkLst>
            <pc:docMk/>
            <pc:sldMk cId="3764164253" sldId="527"/>
            <ac:spMk id="9" creationId="{2A95FD9F-FC63-D61A-4798-24745C042643}"/>
          </ac:spMkLst>
        </pc:spChg>
        <pc:spChg chg="del">
          <ac:chgData name="Jon Rosdahl" userId="2820f357-2dd4-4127-8713-e0bfde0fd756" providerId="ADAL" clId="{1135B1E7-D8BC-4AFB-851A-D7C6704D9A12}" dt="2024-11-10T07:57:13.891" v="873" actId="21"/>
          <ac:spMkLst>
            <pc:docMk/>
            <pc:sldMk cId="3764164253" sldId="527"/>
            <ac:spMk id="10" creationId="{D79EFA9D-1933-0A43-5CF5-80AD02C86095}"/>
          </ac:spMkLst>
        </pc:spChg>
        <pc:picChg chg="del">
          <ac:chgData name="Jon Rosdahl" userId="2820f357-2dd4-4127-8713-e0bfde0fd756" providerId="ADAL" clId="{1135B1E7-D8BC-4AFB-851A-D7C6704D9A12}" dt="2024-11-10T07:57:24.991" v="875" actId="21"/>
          <ac:picMkLst>
            <pc:docMk/>
            <pc:sldMk cId="3764164253" sldId="527"/>
            <ac:picMk id="2" creationId="{581D0A0B-4FE4-98B2-2090-046F2B1C5CA6}"/>
          </ac:picMkLst>
        </pc:picChg>
      </pc:sldChg>
      <pc:sldChg chg="modSp mod">
        <pc:chgData name="Jon Rosdahl" userId="2820f357-2dd4-4127-8713-e0bfde0fd756" providerId="ADAL" clId="{1135B1E7-D8BC-4AFB-851A-D7C6704D9A12}" dt="2024-11-09T21:18:49.049" v="455" actId="20577"/>
        <pc:sldMkLst>
          <pc:docMk/>
          <pc:sldMk cId="4062150788" sldId="535"/>
        </pc:sldMkLst>
        <pc:spChg chg="mod">
          <ac:chgData name="Jon Rosdahl" userId="2820f357-2dd4-4127-8713-e0bfde0fd756" providerId="ADAL" clId="{1135B1E7-D8BC-4AFB-851A-D7C6704D9A12}" dt="2024-11-09T21:18:49.049" v="455" actId="20577"/>
          <ac:spMkLst>
            <pc:docMk/>
            <pc:sldMk cId="4062150788" sldId="535"/>
            <ac:spMk id="3" creationId="{D307F5F2-0697-8407-C93D-BB7C4763FF24}"/>
          </ac:spMkLst>
        </pc:spChg>
      </pc:sldChg>
      <pc:sldChg chg="del">
        <pc:chgData name="Jon Rosdahl" userId="2820f357-2dd4-4127-8713-e0bfde0fd756" providerId="ADAL" clId="{1135B1E7-D8BC-4AFB-851A-D7C6704D9A12}" dt="2024-11-10T08:03:41.411" v="940" actId="47"/>
        <pc:sldMkLst>
          <pc:docMk/>
          <pc:sldMk cId="1800241738" sldId="536"/>
        </pc:sldMkLst>
      </pc:sldChg>
      <pc:sldChg chg="del">
        <pc:chgData name="Jon Rosdahl" userId="2820f357-2dd4-4127-8713-e0bfde0fd756" providerId="ADAL" clId="{1135B1E7-D8BC-4AFB-851A-D7C6704D9A12}" dt="2024-11-10T08:06:26.561" v="960" actId="47"/>
        <pc:sldMkLst>
          <pc:docMk/>
          <pc:sldMk cId="2765837524" sldId="537"/>
        </pc:sldMkLst>
      </pc:sldChg>
      <pc:sldChg chg="modSp mod">
        <pc:chgData name="Jon Rosdahl" userId="2820f357-2dd4-4127-8713-e0bfde0fd756" providerId="ADAL" clId="{1135B1E7-D8BC-4AFB-851A-D7C6704D9A12}" dt="2024-11-09T23:07:12.396" v="479" actId="20577"/>
        <pc:sldMkLst>
          <pc:docMk/>
          <pc:sldMk cId="3482104972" sldId="542"/>
        </pc:sldMkLst>
        <pc:spChg chg="mod">
          <ac:chgData name="Jon Rosdahl" userId="2820f357-2dd4-4127-8713-e0bfde0fd756" providerId="ADAL" clId="{1135B1E7-D8BC-4AFB-851A-D7C6704D9A12}" dt="2024-11-09T23:07:12.396" v="479" actId="20577"/>
          <ac:spMkLst>
            <pc:docMk/>
            <pc:sldMk cId="3482104972" sldId="542"/>
            <ac:spMk id="10" creationId="{D79EFA9D-1933-0A43-5CF5-80AD02C86095}"/>
          </ac:spMkLst>
        </pc:spChg>
        <pc:graphicFrameChg chg="mod">
          <ac:chgData name="Jon Rosdahl" userId="2820f357-2dd4-4127-8713-e0bfde0fd756" providerId="ADAL" clId="{1135B1E7-D8BC-4AFB-851A-D7C6704D9A12}" dt="2024-11-09T23:06:59.580" v="476" actId="14100"/>
          <ac:graphicFrameMkLst>
            <pc:docMk/>
            <pc:sldMk cId="3482104972" sldId="542"/>
            <ac:graphicFrameMk id="4" creationId="{0F83435A-BDE1-554A-B27D-F4EDFA022176}"/>
          </ac:graphicFrameMkLst>
        </pc:graphicFrameChg>
      </pc:sldChg>
      <pc:sldChg chg="addSp delSp modSp del mod">
        <pc:chgData name="Jon Rosdahl" userId="2820f357-2dd4-4127-8713-e0bfde0fd756" providerId="ADAL" clId="{1135B1E7-D8BC-4AFB-851A-D7C6704D9A12}" dt="2024-11-10T07:59:51.025" v="892" actId="47"/>
        <pc:sldMkLst>
          <pc:docMk/>
          <pc:sldMk cId="619227951" sldId="546"/>
        </pc:sldMkLst>
        <pc:spChg chg="del">
          <ac:chgData name="Jon Rosdahl" userId="2820f357-2dd4-4127-8713-e0bfde0fd756" providerId="ADAL" clId="{1135B1E7-D8BC-4AFB-851A-D7C6704D9A12}" dt="2024-11-10T07:58:36.561" v="882" actId="21"/>
          <ac:spMkLst>
            <pc:docMk/>
            <pc:sldMk cId="619227951" sldId="546"/>
            <ac:spMk id="2" creationId="{1AED6743-9949-49D4-DA6E-24DE93A3A22A}"/>
          </ac:spMkLst>
        </pc:spChg>
        <pc:spChg chg="add mod">
          <ac:chgData name="Jon Rosdahl" userId="2820f357-2dd4-4127-8713-e0bfde0fd756" providerId="ADAL" clId="{1135B1E7-D8BC-4AFB-851A-D7C6704D9A12}" dt="2024-11-10T07:58:36.561" v="882" actId="21"/>
          <ac:spMkLst>
            <pc:docMk/>
            <pc:sldMk cId="619227951" sldId="546"/>
            <ac:spMk id="7" creationId="{23ADFC00-0C32-2153-2067-822E51C74C8C}"/>
          </ac:spMkLst>
        </pc:spChg>
        <pc:picChg chg="del">
          <ac:chgData name="Jon Rosdahl" userId="2820f357-2dd4-4127-8713-e0bfde0fd756" providerId="ADAL" clId="{1135B1E7-D8BC-4AFB-851A-D7C6704D9A12}" dt="2024-11-10T07:58:50.751" v="885" actId="21"/>
          <ac:picMkLst>
            <pc:docMk/>
            <pc:sldMk cId="619227951" sldId="546"/>
            <ac:picMk id="3" creationId="{7DD83819-C13D-395F-5C35-0E47ADE8D947}"/>
          </ac:picMkLst>
        </pc:picChg>
        <pc:picChg chg="del">
          <ac:chgData name="Jon Rosdahl" userId="2820f357-2dd4-4127-8713-e0bfde0fd756" providerId="ADAL" clId="{1135B1E7-D8BC-4AFB-851A-D7C6704D9A12}" dt="2024-11-10T07:59:06.393" v="888" actId="21"/>
          <ac:picMkLst>
            <pc:docMk/>
            <pc:sldMk cId="619227951" sldId="546"/>
            <ac:picMk id="5" creationId="{DA527777-B98E-0ECA-7E9E-1B912D65D811}"/>
          </ac:picMkLst>
        </pc:picChg>
      </pc:sldChg>
      <pc:sldChg chg="addSp delSp modSp del mod modNotesTx">
        <pc:chgData name="Jon Rosdahl" userId="2820f357-2dd4-4127-8713-e0bfde0fd756" providerId="ADAL" clId="{1135B1E7-D8BC-4AFB-851A-D7C6704D9A12}" dt="2024-11-10T08:05:26.191" v="955" actId="47"/>
        <pc:sldMkLst>
          <pc:docMk/>
          <pc:sldMk cId="3858302207" sldId="547"/>
        </pc:sldMkLst>
        <pc:spChg chg="del">
          <ac:chgData name="Jon Rosdahl" userId="2820f357-2dd4-4127-8713-e0bfde0fd756" providerId="ADAL" clId="{1135B1E7-D8BC-4AFB-851A-D7C6704D9A12}" dt="2024-11-10T08:04:42.331" v="948" actId="21"/>
          <ac:spMkLst>
            <pc:docMk/>
            <pc:sldMk cId="3858302207" sldId="547"/>
            <ac:spMk id="2" creationId="{1AED6743-9949-49D4-DA6E-24DE93A3A22A}"/>
          </ac:spMkLst>
        </pc:spChg>
        <pc:spChg chg="add mod">
          <ac:chgData name="Jon Rosdahl" userId="2820f357-2dd4-4127-8713-e0bfde0fd756" providerId="ADAL" clId="{1135B1E7-D8BC-4AFB-851A-D7C6704D9A12}" dt="2024-11-10T08:04:42.331" v="948" actId="21"/>
          <ac:spMkLst>
            <pc:docMk/>
            <pc:sldMk cId="3858302207" sldId="547"/>
            <ac:spMk id="5" creationId="{833F52C3-B965-DD92-42DC-2D114FEB74BD}"/>
          </ac:spMkLst>
        </pc:spChg>
        <pc:picChg chg="add del mod">
          <ac:chgData name="Jon Rosdahl" userId="2820f357-2dd4-4127-8713-e0bfde0fd756" providerId="ADAL" clId="{1135B1E7-D8BC-4AFB-851A-D7C6704D9A12}" dt="2024-11-10T08:04:02.471" v="942" actId="21"/>
          <ac:picMkLst>
            <pc:docMk/>
            <pc:sldMk cId="3858302207" sldId="547"/>
            <ac:picMk id="3" creationId="{ACD4EF60-92A0-7DF5-5E31-0D396BCF8C52}"/>
          </ac:picMkLst>
        </pc:picChg>
        <pc:picChg chg="del mod">
          <ac:chgData name="Jon Rosdahl" userId="2820f357-2dd4-4127-8713-e0bfde0fd756" providerId="ADAL" clId="{1135B1E7-D8BC-4AFB-851A-D7C6704D9A12}" dt="2024-11-10T08:03:22.801" v="938" actId="21"/>
          <ac:picMkLst>
            <pc:docMk/>
            <pc:sldMk cId="3858302207" sldId="547"/>
            <ac:picMk id="7" creationId="{ACD4EF60-92A0-7DF5-5E31-0D396BCF8C52}"/>
          </ac:picMkLst>
        </pc:picChg>
        <pc:picChg chg="del">
          <ac:chgData name="Jon Rosdahl" userId="2820f357-2dd4-4127-8713-e0bfde0fd756" providerId="ADAL" clId="{1135B1E7-D8BC-4AFB-851A-D7C6704D9A12}" dt="2024-11-10T08:05:01.331" v="951" actId="21"/>
          <ac:picMkLst>
            <pc:docMk/>
            <pc:sldMk cId="3858302207" sldId="547"/>
            <ac:picMk id="9" creationId="{77AB2372-700D-68C6-85CD-13C362CF52EA}"/>
          </ac:picMkLst>
        </pc:picChg>
      </pc:sldChg>
      <pc:sldChg chg="addSp delSp modSp new mod modClrScheme chgLayout">
        <pc:chgData name="Jon Rosdahl" userId="2820f357-2dd4-4127-8713-e0bfde0fd756" providerId="ADAL" clId="{1135B1E7-D8BC-4AFB-851A-D7C6704D9A12}" dt="2024-11-10T07:57:36.591" v="877" actId="1076"/>
        <pc:sldMkLst>
          <pc:docMk/>
          <pc:sldMk cId="2589691817" sldId="548"/>
        </pc:sldMkLst>
        <pc:spChg chg="del mod ord">
          <ac:chgData name="Jon Rosdahl" userId="2820f357-2dd4-4127-8713-e0bfde0fd756" providerId="ADAL" clId="{1135B1E7-D8BC-4AFB-851A-D7C6704D9A12}" dt="2024-11-10T07:56:45.198" v="871" actId="700"/>
          <ac:spMkLst>
            <pc:docMk/>
            <pc:sldMk cId="2589691817" sldId="548"/>
            <ac:spMk id="2" creationId="{EDB32036-7138-C17B-74B7-E170590AD95B}"/>
          </ac:spMkLst>
        </pc:spChg>
        <pc:spChg chg="del mod ord">
          <ac:chgData name="Jon Rosdahl" userId="2820f357-2dd4-4127-8713-e0bfde0fd756" providerId="ADAL" clId="{1135B1E7-D8BC-4AFB-851A-D7C6704D9A12}" dt="2024-11-10T07:56:45.198" v="871" actId="700"/>
          <ac:spMkLst>
            <pc:docMk/>
            <pc:sldMk cId="2589691817" sldId="548"/>
            <ac:spMk id="3" creationId="{D189F69C-498B-F505-4109-50F839D3C609}"/>
          </ac:spMkLst>
        </pc:spChg>
        <pc:spChg chg="mod ord">
          <ac:chgData name="Jon Rosdahl" userId="2820f357-2dd4-4127-8713-e0bfde0fd756" providerId="ADAL" clId="{1135B1E7-D8BC-4AFB-851A-D7C6704D9A12}" dt="2024-11-10T07:57:05.301" v="872" actId="700"/>
          <ac:spMkLst>
            <pc:docMk/>
            <pc:sldMk cId="2589691817" sldId="548"/>
            <ac:spMk id="4" creationId="{C1040B01-4C9E-257F-A9B4-9FBAD8D4A321}"/>
          </ac:spMkLst>
        </pc:spChg>
        <pc:spChg chg="mod ord">
          <ac:chgData name="Jon Rosdahl" userId="2820f357-2dd4-4127-8713-e0bfde0fd756" providerId="ADAL" clId="{1135B1E7-D8BC-4AFB-851A-D7C6704D9A12}" dt="2024-11-10T07:57:05.301" v="872" actId="700"/>
          <ac:spMkLst>
            <pc:docMk/>
            <pc:sldMk cId="2589691817" sldId="548"/>
            <ac:spMk id="5" creationId="{E190E95F-01D3-8E31-A907-CAC18612C779}"/>
          </ac:spMkLst>
        </pc:spChg>
        <pc:spChg chg="mod ord">
          <ac:chgData name="Jon Rosdahl" userId="2820f357-2dd4-4127-8713-e0bfde0fd756" providerId="ADAL" clId="{1135B1E7-D8BC-4AFB-851A-D7C6704D9A12}" dt="2024-11-10T07:57:05.301" v="872" actId="700"/>
          <ac:spMkLst>
            <pc:docMk/>
            <pc:sldMk cId="2589691817" sldId="548"/>
            <ac:spMk id="6" creationId="{F8A4B73A-58BD-14FE-D79A-D061DDF2143C}"/>
          </ac:spMkLst>
        </pc:spChg>
        <pc:spChg chg="add del mod ord">
          <ac:chgData name="Jon Rosdahl" userId="2820f357-2dd4-4127-8713-e0bfde0fd756" providerId="ADAL" clId="{1135B1E7-D8BC-4AFB-851A-D7C6704D9A12}" dt="2024-11-10T07:57:05.301" v="872" actId="700"/>
          <ac:spMkLst>
            <pc:docMk/>
            <pc:sldMk cId="2589691817" sldId="548"/>
            <ac:spMk id="7" creationId="{8F3B6816-F1F8-65FB-CD8E-1A3A19F10192}"/>
          </ac:spMkLst>
        </pc:spChg>
        <pc:spChg chg="add del mod ord">
          <ac:chgData name="Jon Rosdahl" userId="2820f357-2dd4-4127-8713-e0bfde0fd756" providerId="ADAL" clId="{1135B1E7-D8BC-4AFB-851A-D7C6704D9A12}" dt="2024-11-10T07:57:05.301" v="872" actId="700"/>
          <ac:spMkLst>
            <pc:docMk/>
            <pc:sldMk cId="2589691817" sldId="548"/>
            <ac:spMk id="8" creationId="{FF63E503-3D70-96B0-D024-99C63A218355}"/>
          </ac:spMkLst>
        </pc:spChg>
        <pc:spChg chg="add del mod ord">
          <ac:chgData name="Jon Rosdahl" userId="2820f357-2dd4-4127-8713-e0bfde0fd756" providerId="ADAL" clId="{1135B1E7-D8BC-4AFB-851A-D7C6704D9A12}" dt="2024-11-10T07:57:05.301" v="872" actId="700"/>
          <ac:spMkLst>
            <pc:docMk/>
            <pc:sldMk cId="2589691817" sldId="548"/>
            <ac:spMk id="9" creationId="{20951655-CD3D-EA0C-2AA8-9B2B3D7F9C70}"/>
          </ac:spMkLst>
        </pc:spChg>
        <pc:spChg chg="add mod">
          <ac:chgData name="Jon Rosdahl" userId="2820f357-2dd4-4127-8713-e0bfde0fd756" providerId="ADAL" clId="{1135B1E7-D8BC-4AFB-851A-D7C6704D9A12}" dt="2024-11-10T07:57:36.591" v="877" actId="1076"/>
          <ac:spMkLst>
            <pc:docMk/>
            <pc:sldMk cId="2589691817" sldId="548"/>
            <ac:spMk id="10" creationId="{EF713AF1-B7D9-5FD1-9AE3-8C9D193FF236}"/>
          </ac:spMkLst>
        </pc:spChg>
        <pc:picChg chg="add mod">
          <ac:chgData name="Jon Rosdahl" userId="2820f357-2dd4-4127-8713-e0bfde0fd756" providerId="ADAL" clId="{1135B1E7-D8BC-4AFB-851A-D7C6704D9A12}" dt="2024-11-10T07:57:29.901" v="876"/>
          <ac:picMkLst>
            <pc:docMk/>
            <pc:sldMk cId="2589691817" sldId="548"/>
            <ac:picMk id="11" creationId="{63997EE0-A17E-5F8E-88B8-ED43E3D3BAF6}"/>
          </ac:picMkLst>
        </pc:picChg>
      </pc:sldChg>
      <pc:sldChg chg="addSp delSp modSp new del mod modNotesTx">
        <pc:chgData name="Jon Rosdahl" userId="2820f357-2dd4-4127-8713-e0bfde0fd756" providerId="ADAL" clId="{1135B1E7-D8BC-4AFB-851A-D7C6704D9A12}" dt="2024-11-10T08:02:12.741" v="905" actId="2696"/>
        <pc:sldMkLst>
          <pc:docMk/>
          <pc:sldMk cId="3071415346" sldId="549"/>
        </pc:sldMkLst>
        <pc:spChg chg="add del mod">
          <ac:chgData name="Jon Rosdahl" userId="2820f357-2dd4-4127-8713-e0bfde0fd756" providerId="ADAL" clId="{1135B1E7-D8BC-4AFB-851A-D7C6704D9A12}" dt="2024-11-10T08:01:18.381" v="897" actId="21"/>
          <ac:spMkLst>
            <pc:docMk/>
            <pc:sldMk cId="3071415346" sldId="549"/>
            <ac:spMk id="5" creationId="{1AED6743-9949-49D4-DA6E-24DE93A3A22A}"/>
          </ac:spMkLst>
        </pc:spChg>
        <pc:picChg chg="add del mod">
          <ac:chgData name="Jon Rosdahl" userId="2820f357-2dd4-4127-8713-e0bfde0fd756" providerId="ADAL" clId="{1135B1E7-D8BC-4AFB-851A-D7C6704D9A12}" dt="2024-11-10T08:01:27.266" v="899" actId="21"/>
          <ac:picMkLst>
            <pc:docMk/>
            <pc:sldMk cId="3071415346" sldId="549"/>
            <ac:picMk id="6" creationId="{7DD83819-C13D-395F-5C35-0E47ADE8D947}"/>
          </ac:picMkLst>
        </pc:picChg>
        <pc:picChg chg="add del mod">
          <ac:chgData name="Jon Rosdahl" userId="2820f357-2dd4-4127-8713-e0bfde0fd756" providerId="ADAL" clId="{1135B1E7-D8BC-4AFB-851A-D7C6704D9A12}" dt="2024-11-10T08:01:36.991" v="901" actId="21"/>
          <ac:picMkLst>
            <pc:docMk/>
            <pc:sldMk cId="3071415346" sldId="549"/>
            <ac:picMk id="7" creationId="{9C0A61E6-9414-0588-DE9F-884A96EDA1A6}"/>
          </ac:picMkLst>
        </pc:picChg>
      </pc:sldChg>
      <pc:sldChg chg="addSp modSp new mod ord chgLayout modNotesTx">
        <pc:chgData name="Jon Rosdahl" userId="2820f357-2dd4-4127-8713-e0bfde0fd756" providerId="ADAL" clId="{1135B1E7-D8BC-4AFB-851A-D7C6704D9A12}" dt="2024-11-10T08:05:57.401" v="959"/>
        <pc:sldMkLst>
          <pc:docMk/>
          <pc:sldMk cId="1135284077" sldId="550"/>
        </pc:sldMkLst>
        <pc:spChg chg="mod ord">
          <ac:chgData name="Jon Rosdahl" userId="2820f357-2dd4-4127-8713-e0bfde0fd756" providerId="ADAL" clId="{1135B1E7-D8BC-4AFB-851A-D7C6704D9A12}" dt="2024-11-10T08:00:46.971" v="895" actId="700"/>
          <ac:spMkLst>
            <pc:docMk/>
            <pc:sldMk cId="1135284077" sldId="550"/>
            <ac:spMk id="2" creationId="{1206C4C1-E257-4968-A08B-79C5C47A5316}"/>
          </ac:spMkLst>
        </pc:spChg>
        <pc:spChg chg="mod ord">
          <ac:chgData name="Jon Rosdahl" userId="2820f357-2dd4-4127-8713-e0bfde0fd756" providerId="ADAL" clId="{1135B1E7-D8BC-4AFB-851A-D7C6704D9A12}" dt="2024-11-10T08:00:46.971" v="895" actId="700"/>
          <ac:spMkLst>
            <pc:docMk/>
            <pc:sldMk cId="1135284077" sldId="550"/>
            <ac:spMk id="3" creationId="{17A5E288-384B-DF4D-F8A8-E5F7E9E161A6}"/>
          </ac:spMkLst>
        </pc:spChg>
        <pc:spChg chg="mod ord">
          <ac:chgData name="Jon Rosdahl" userId="2820f357-2dd4-4127-8713-e0bfde0fd756" providerId="ADAL" clId="{1135B1E7-D8BC-4AFB-851A-D7C6704D9A12}" dt="2024-11-10T08:00:46.971" v="895" actId="700"/>
          <ac:spMkLst>
            <pc:docMk/>
            <pc:sldMk cId="1135284077" sldId="550"/>
            <ac:spMk id="4" creationId="{6EE11E18-284D-AA55-7EEF-ECD418B24621}"/>
          </ac:spMkLst>
        </pc:spChg>
        <pc:spChg chg="add mod">
          <ac:chgData name="Jon Rosdahl" userId="2820f357-2dd4-4127-8713-e0bfde0fd756" providerId="ADAL" clId="{1135B1E7-D8BC-4AFB-851A-D7C6704D9A12}" dt="2024-11-10T08:01:23.211" v="898"/>
          <ac:spMkLst>
            <pc:docMk/>
            <pc:sldMk cId="1135284077" sldId="550"/>
            <ac:spMk id="5" creationId="{1AED6743-9949-49D4-DA6E-24DE93A3A22A}"/>
          </ac:spMkLst>
        </pc:spChg>
        <pc:picChg chg="add mod">
          <ac:chgData name="Jon Rosdahl" userId="2820f357-2dd4-4127-8713-e0bfde0fd756" providerId="ADAL" clId="{1135B1E7-D8BC-4AFB-851A-D7C6704D9A12}" dt="2024-11-10T08:01:32.121" v="900"/>
          <ac:picMkLst>
            <pc:docMk/>
            <pc:sldMk cId="1135284077" sldId="550"/>
            <ac:picMk id="6" creationId="{7DD83819-C13D-395F-5C35-0E47ADE8D947}"/>
          </ac:picMkLst>
        </pc:picChg>
        <pc:picChg chg="add mod">
          <ac:chgData name="Jon Rosdahl" userId="2820f357-2dd4-4127-8713-e0bfde0fd756" providerId="ADAL" clId="{1135B1E7-D8BC-4AFB-851A-D7C6704D9A12}" dt="2024-11-10T08:02:03.730" v="904" actId="1076"/>
          <ac:picMkLst>
            <pc:docMk/>
            <pc:sldMk cId="1135284077" sldId="550"/>
            <ac:picMk id="7" creationId="{73EC283A-D846-24F9-CBD4-53435337CC76}"/>
          </ac:picMkLst>
        </pc:picChg>
      </pc:sldChg>
      <pc:sldChg chg="addSp modSp new mod ord modNotesTx">
        <pc:chgData name="Jon Rosdahl" userId="2820f357-2dd4-4127-8713-e0bfde0fd756" providerId="ADAL" clId="{1135B1E7-D8BC-4AFB-851A-D7C6704D9A12}" dt="2024-11-10T08:05:44.407" v="957"/>
        <pc:sldMkLst>
          <pc:docMk/>
          <pc:sldMk cId="1554926397" sldId="551"/>
        </pc:sldMkLst>
        <pc:spChg chg="add mod">
          <ac:chgData name="Jon Rosdahl" userId="2820f357-2dd4-4127-8713-e0bfde0fd756" providerId="ADAL" clId="{1135B1E7-D8BC-4AFB-851A-D7C6704D9A12}" dt="2024-11-10T08:04:56.881" v="950" actId="1076"/>
          <ac:spMkLst>
            <pc:docMk/>
            <pc:sldMk cId="1554926397" sldId="551"/>
            <ac:spMk id="6" creationId="{1AED6743-9949-49D4-DA6E-24DE93A3A22A}"/>
          </ac:spMkLst>
        </pc:spChg>
        <pc:picChg chg="add mod">
          <ac:chgData name="Jon Rosdahl" userId="2820f357-2dd4-4127-8713-e0bfde0fd756" providerId="ADAL" clId="{1135B1E7-D8BC-4AFB-851A-D7C6704D9A12}" dt="2024-11-10T08:04:34.327" v="947" actId="14100"/>
          <ac:picMkLst>
            <pc:docMk/>
            <pc:sldMk cId="1554926397" sldId="551"/>
            <ac:picMk id="5" creationId="{A5FA15FF-1FBB-844C-5CA3-328CECBC1E50}"/>
          </ac:picMkLst>
        </pc:picChg>
        <pc:picChg chg="add mod">
          <ac:chgData name="Jon Rosdahl" userId="2820f357-2dd4-4127-8713-e0bfde0fd756" providerId="ADAL" clId="{1135B1E7-D8BC-4AFB-851A-D7C6704D9A12}" dt="2024-11-10T08:05:12.063" v="953" actId="1076"/>
          <ac:picMkLst>
            <pc:docMk/>
            <pc:sldMk cId="1554926397" sldId="551"/>
            <ac:picMk id="9" creationId="{77AB2372-700D-68C6-85CD-13C362CF52EA}"/>
          </ac:picMkLst>
        </pc:picChg>
      </pc:sldChg>
      <pc:sldChg chg="addSp delSp modSp new mod">
        <pc:chgData name="Jon Rosdahl" userId="2820f357-2dd4-4127-8713-e0bfde0fd756" providerId="ADAL" clId="{1135B1E7-D8BC-4AFB-851A-D7C6704D9A12}" dt="2024-11-11T00:14:26.273" v="1021" actId="20577"/>
        <pc:sldMkLst>
          <pc:docMk/>
          <pc:sldMk cId="2993132966" sldId="552"/>
        </pc:sldMkLst>
        <pc:spChg chg="mod">
          <ac:chgData name="Jon Rosdahl" userId="2820f357-2dd4-4127-8713-e0bfde0fd756" providerId="ADAL" clId="{1135B1E7-D8BC-4AFB-851A-D7C6704D9A12}" dt="2024-11-11T00:14:26.273" v="1021" actId="20577"/>
          <ac:spMkLst>
            <pc:docMk/>
            <pc:sldMk cId="2993132966" sldId="552"/>
            <ac:spMk id="2" creationId="{54089648-6307-EC34-2846-7EFFA5B16DB6}"/>
          </ac:spMkLst>
        </pc:spChg>
        <pc:spChg chg="del">
          <ac:chgData name="Jon Rosdahl" userId="2820f357-2dd4-4127-8713-e0bfde0fd756" providerId="ADAL" clId="{1135B1E7-D8BC-4AFB-851A-D7C6704D9A12}" dt="2024-11-11T00:12:55.150" v="962"/>
          <ac:spMkLst>
            <pc:docMk/>
            <pc:sldMk cId="2993132966" sldId="552"/>
            <ac:spMk id="3" creationId="{D1FCDB12-5A7D-5D3F-5132-F7ABAE9C64F5}"/>
          </ac:spMkLst>
        </pc:spChg>
        <pc:spChg chg="add mod">
          <ac:chgData name="Jon Rosdahl" userId="2820f357-2dd4-4127-8713-e0bfde0fd756" providerId="ADAL" clId="{1135B1E7-D8BC-4AFB-851A-D7C6704D9A12}" dt="2024-11-11T00:14:02.189" v="982" actId="313"/>
          <ac:spMkLst>
            <pc:docMk/>
            <pc:sldMk cId="2993132966" sldId="552"/>
            <ac:spMk id="7" creationId="{73F994F3-5EBD-7C3A-3155-2EFC028F3D62}"/>
          </ac:spMkLst>
        </pc:spChg>
      </pc:sldChg>
      <pc:sldMasterChg chg="modSp mod">
        <pc:chgData name="Jon Rosdahl" userId="2820f357-2dd4-4127-8713-e0bfde0fd756" providerId="ADAL" clId="{1135B1E7-D8BC-4AFB-851A-D7C6704D9A12}" dt="2024-11-09T18:31:34.813" v="1" actId="6549"/>
        <pc:sldMasterMkLst>
          <pc:docMk/>
          <pc:sldMasterMk cId="0" sldId="2147483648"/>
        </pc:sldMasterMkLst>
        <pc:spChg chg="mod">
          <ac:chgData name="Jon Rosdahl" userId="2820f357-2dd4-4127-8713-e0bfde0fd756" providerId="ADAL" clId="{1135B1E7-D8BC-4AFB-851A-D7C6704D9A12}" dt="2024-11-09T18:31:34.813" v="1"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EC-24/0007r8</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48190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per person is up about $300.</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240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Kobe Notes for November:  </a:t>
            </a:r>
          </a:p>
          <a:p>
            <a:r>
              <a:rPr lang="en-US" dirty="0"/>
              <a:t>Accommodation and Meeting Registrations are live.</a:t>
            </a:r>
          </a:p>
          <a:p>
            <a:endParaRPr lang="en-US" dirty="0"/>
          </a:p>
          <a:p>
            <a:r>
              <a:rPr lang="en-US" dirty="0"/>
              <a:t>Biggest change in Revised Budget is </a:t>
            </a:r>
          </a:p>
          <a:p>
            <a:r>
              <a:rPr lang="en-US" dirty="0"/>
              <a:t> - adjustment to the cost of the social cruise, after receiving quotes.  More cost effective than thought.</a:t>
            </a:r>
          </a:p>
          <a:p>
            <a:r>
              <a:rPr lang="en-US" dirty="0"/>
              <a:t> - Added in $24.99 as cost to attend social, reflected in Other - Funding</a:t>
            </a:r>
          </a:p>
          <a:p>
            <a:endParaRPr lang="en-US" dirty="0"/>
          </a:p>
          <a:p>
            <a:r>
              <a:rPr lang="en-US" dirty="0"/>
              <a:t>we have some contingencies factored into the expenses for this budget as there is quite a bit unknown, so anticipate the bottom line improving</a:t>
            </a:r>
          </a:p>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274530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Note: Contract Executed Oct 28, 2024</a:t>
            </a:r>
          </a:p>
          <a:p>
            <a:r>
              <a:rPr lang="en-US" dirty="0"/>
              <a:t>Based on registration fees: </a:t>
            </a:r>
          </a:p>
          <a:p>
            <a:r>
              <a:rPr lang="en-US" dirty="0"/>
              <a:t>       300/500/700 at hotel.   </a:t>
            </a:r>
          </a:p>
          <a:p>
            <a:r>
              <a:rPr lang="en-US" dirty="0"/>
              <a:t>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123750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Draft for Warsaw Marriott May 2025.</a:t>
            </a:r>
          </a:p>
          <a:p>
            <a:r>
              <a:rPr lang="en-US" dirty="0"/>
              <a:t>Based on registration fees: 300/500/700 at hotel.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a:t>
            </a:r>
            <a:r>
              <a:rPr lang="en-US" dirty="0" err="1">
                <a:latin typeface="Times New Roman" pitchFamily="18" charset="0"/>
              </a:rPr>
              <a:t>Warsw</a:t>
            </a:r>
            <a:r>
              <a:rPr lang="en-US" dirty="0">
                <a:latin typeface="Times New Roman" pitchFamily="18" charset="0"/>
              </a:rPr>
              <a:t>: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EC-24/0007r8</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10</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The Deficit in the June update was -$52,750.  The bottom line has improved with some final invoices and additional income from the potential deadbeats.</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241738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EC-24/0007r8</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haind3@gmail.com" TargetMode="External"/><Relationship Id="rId2" Type="http://schemas.openxmlformats.org/officeDocument/2006/relationships/hyperlink" Target="mailto:hosseinianfar_h@yahoo.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November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2024-11-10</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August 12,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8608CD-5E88-884C-8509-E9D87947CA22}"/>
              </a:ext>
            </a:extLst>
          </p:cNvPr>
          <p:cNvSpPr txBox="1">
            <a:spLocks/>
          </p:cNvSpPr>
          <p:nvPr/>
        </p:nvSpPr>
        <p:spPr bwMode="auto">
          <a:xfrm>
            <a:off x="439335" y="3978425"/>
            <a:ext cx="4725896" cy="2086414"/>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Deadbeats:</a:t>
            </a:r>
          </a:p>
          <a:p>
            <a:pPr marL="342900" indent="-342900" algn="l">
              <a:buFont typeface="+mj-lt"/>
              <a:buAutoNum type="arabicPeriod"/>
            </a:pPr>
            <a:r>
              <a:rPr lang="en-AU" sz="1600" b="1" i="0" u="none" strike="noStrike" dirty="0" err="1">
                <a:solidFill>
                  <a:srgbClr val="002060"/>
                </a:solidFill>
                <a:effectLst/>
                <a:latin typeface="Arial" panose="020B0604020202020204" pitchFamily="34" charset="0"/>
                <a:cs typeface="Arial" panose="020B0604020202020204" pitchFamily="34" charset="0"/>
              </a:rPr>
              <a:t>Hangbin</a:t>
            </a:r>
            <a:r>
              <a:rPr lang="en-AU" sz="1600" b="1" i="0" u="none" strike="noStrike" dirty="0">
                <a:solidFill>
                  <a:srgbClr val="002060"/>
                </a:solidFill>
                <a:effectLst/>
                <a:latin typeface="Arial" panose="020B0604020202020204" pitchFamily="34" charset="0"/>
                <a:cs typeface="Arial" panose="020B0604020202020204" pitchFamily="34" charset="0"/>
              </a:rPr>
              <a:t>, Zhao, </a:t>
            </a:r>
            <a:r>
              <a:rPr lang="en-AU" sz="1600"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cmhi_zhb@163.com</a:t>
            </a: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AU" sz="1600" b="1" i="0" u="none" strike="noStrike" dirty="0">
                <a:solidFill>
                  <a:srgbClr val="002060"/>
                </a:solidFill>
                <a:effectLst/>
                <a:latin typeface="Arial" panose="020B0604020202020204" pitchFamily="34" charset="0"/>
                <a:cs typeface="Arial" panose="020B0604020202020204" pitchFamily="34" charset="0"/>
              </a:rPr>
              <a:t>Liu, Wenchao</a:t>
            </a:r>
            <a:r>
              <a:rPr lang="en-AU" sz="1600" b="0" dirty="0">
                <a:solidFill>
                  <a:srgbClr val="002060"/>
                </a:solidFill>
                <a:latin typeface="Arial" panose="020B0604020202020204" pitchFamily="34" charset="0"/>
                <a:cs typeface="Arial" panose="020B0604020202020204" pitchFamily="34" charset="0"/>
              </a:rPr>
              <a:t>, Self, wenchaoliu93@gmail.com</a:t>
            </a:r>
            <a:endParaRPr lang="en-US" sz="1600" kern="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5510B6-5DDD-49E0-EC92-9AADE678DEF3}"/>
              </a:ext>
            </a:extLst>
          </p:cNvPr>
          <p:cNvPicPr>
            <a:picLocks noChangeAspect="1"/>
          </p:cNvPicPr>
          <p:nvPr/>
        </p:nvPicPr>
        <p:blipFill>
          <a:blip r:embed="rId3"/>
          <a:stretch>
            <a:fillRect/>
          </a:stretch>
        </p:blipFill>
        <p:spPr>
          <a:xfrm>
            <a:off x="5753408" y="663176"/>
            <a:ext cx="4604634" cy="5809874"/>
          </a:xfrm>
          <a:prstGeom prst="rect">
            <a:avLst/>
          </a:prstGeom>
        </p:spPr>
      </p:pic>
      <p:sp>
        <p:nvSpPr>
          <p:cNvPr id="4" name="Footer Placeholder 3">
            <a:extLst>
              <a:ext uri="{FF2B5EF4-FFF2-40B4-BE49-F238E27FC236}">
                <a16:creationId xmlns:a16="http://schemas.microsoft.com/office/drawing/2014/main" id="{677E0F6E-6DB0-70D6-9F29-52CB850BCF87}"/>
              </a:ext>
            </a:extLst>
          </p:cNvPr>
          <p:cNvSpPr>
            <a:spLocks noGrp="1"/>
          </p:cNvSpPr>
          <p:nvPr>
            <p:ph type="ftr" idx="14"/>
          </p:nvPr>
        </p:nvSpPr>
        <p:spPr/>
        <p:txBody>
          <a:bodyPr/>
          <a:lstStyle/>
          <a:p>
            <a:r>
              <a:rPr lang="en-GB"/>
              <a:t>Ben Rolfe (BCA);   Jon Rosdahl (Qualcomm)</a:t>
            </a:r>
            <a:endParaRPr lang="en-GB" dirty="0"/>
          </a:p>
        </p:txBody>
      </p:sp>
      <p:sp>
        <p:nvSpPr>
          <p:cNvPr id="5" name="Slide Number Placeholder 4">
            <a:extLst>
              <a:ext uri="{FF2B5EF4-FFF2-40B4-BE49-F238E27FC236}">
                <a16:creationId xmlns:a16="http://schemas.microsoft.com/office/drawing/2014/main" id="{0AC9E538-5001-0BEF-C975-133B85FAD1C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8849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5" y="1203567"/>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POLAND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August 12,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9" name="Picture 8">
            <a:extLst>
              <a:ext uri="{FF2B5EF4-FFF2-40B4-BE49-F238E27FC236}">
                <a16:creationId xmlns:a16="http://schemas.microsoft.com/office/drawing/2014/main" id="{226638A2-AA40-1504-165E-CE3C50CE2A7C}"/>
              </a:ext>
            </a:extLst>
          </p:cNvPr>
          <p:cNvPicPr>
            <a:picLocks noChangeAspect="1"/>
          </p:cNvPicPr>
          <p:nvPr/>
        </p:nvPicPr>
        <p:blipFill>
          <a:blip r:embed="rId3"/>
          <a:stretch>
            <a:fillRect/>
          </a:stretch>
        </p:blipFill>
        <p:spPr>
          <a:xfrm>
            <a:off x="172823" y="4796204"/>
            <a:ext cx="4358080" cy="932289"/>
          </a:xfrm>
          <a:prstGeom prst="rect">
            <a:avLst/>
          </a:prstGeom>
        </p:spPr>
      </p:pic>
      <p:pic>
        <p:nvPicPr>
          <p:cNvPr id="10" name="Picture 9">
            <a:extLst>
              <a:ext uri="{FF2B5EF4-FFF2-40B4-BE49-F238E27FC236}">
                <a16:creationId xmlns:a16="http://schemas.microsoft.com/office/drawing/2014/main" id="{F3BD8BF6-9AF1-1DCF-3532-9F143FDFFA55}"/>
              </a:ext>
            </a:extLst>
          </p:cNvPr>
          <p:cNvPicPr>
            <a:picLocks noChangeAspect="1"/>
          </p:cNvPicPr>
          <p:nvPr/>
        </p:nvPicPr>
        <p:blipFill>
          <a:blip r:embed="rId4"/>
          <a:stretch>
            <a:fillRect/>
          </a:stretch>
        </p:blipFill>
        <p:spPr>
          <a:xfrm>
            <a:off x="4643918" y="861243"/>
            <a:ext cx="7066127" cy="5371239"/>
          </a:xfrm>
          <a:prstGeom prst="rect">
            <a:avLst/>
          </a:prstGeom>
        </p:spPr>
      </p:pic>
      <p:sp>
        <p:nvSpPr>
          <p:cNvPr id="3" name="Footer Placeholder 2">
            <a:extLst>
              <a:ext uri="{FF2B5EF4-FFF2-40B4-BE49-F238E27FC236}">
                <a16:creationId xmlns:a16="http://schemas.microsoft.com/office/drawing/2014/main" id="{11D47121-D890-2A2B-9962-8E947EC18602}"/>
              </a:ext>
            </a:extLst>
          </p:cNvPr>
          <p:cNvSpPr>
            <a:spLocks noGrp="1"/>
          </p:cNvSpPr>
          <p:nvPr>
            <p:ph type="ftr" idx="14"/>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27A2AE3-7F01-967E-E9B0-10D4205AD48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33174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75099" y="1777650"/>
            <a:ext cx="4085616"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6F2B8C-90E1-8665-8BAA-B0230119DDDD}"/>
              </a:ext>
            </a:extLst>
          </p:cNvPr>
          <p:cNvPicPr>
            <a:picLocks noChangeAspect="1"/>
          </p:cNvPicPr>
          <p:nvPr/>
        </p:nvPicPr>
        <p:blipFill>
          <a:blip r:embed="rId3"/>
          <a:stretch>
            <a:fillRect/>
          </a:stretch>
        </p:blipFill>
        <p:spPr>
          <a:xfrm>
            <a:off x="4429881" y="1427303"/>
            <a:ext cx="7002812" cy="3694587"/>
          </a:xfrm>
          <a:prstGeom prst="rect">
            <a:avLst/>
          </a:prstGeom>
        </p:spPr>
      </p:pic>
      <p:sp>
        <p:nvSpPr>
          <p:cNvPr id="3" name="Footer Placeholder 4">
            <a:extLst>
              <a:ext uri="{FF2B5EF4-FFF2-40B4-BE49-F238E27FC236}">
                <a16:creationId xmlns:a16="http://schemas.microsoft.com/office/drawing/2014/main" id="{EE509759-7FBC-F79F-7E5A-6B086281DC16}"/>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A7A1C798-92F0-1EEE-03DF-133AC897E98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45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407654" y="914400"/>
            <a:ext cx="4053534" cy="3810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Sept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Sept 8-13,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Hilton Waikoloa</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Nov 9, 2024</a:t>
            </a:r>
          </a:p>
          <a:p>
            <a:endParaRPr lang="en-US" sz="1800" b="0" kern="0" dirty="0">
              <a:latin typeface="Arial" panose="020B0604020202020204" pitchFamily="34" charset="0"/>
              <a:cs typeface="Arial" panose="020B0604020202020204" pitchFamily="34" charset="0"/>
            </a:endParaRPr>
          </a:p>
          <a:p>
            <a:r>
              <a:rPr lang="en-US" sz="1800" b="0" kern="0" dirty="0">
                <a:latin typeface="Arial" panose="020B0604020202020204" pitchFamily="34" charset="0"/>
                <a:cs typeface="Arial" panose="020B0604020202020204" pitchFamily="34" charset="0"/>
              </a:rPr>
              <a:t>Total Registration collected: </a:t>
            </a:r>
            <a:r>
              <a:rPr lang="en-US" sz="1800" b="0" kern="0" dirty="0">
                <a:solidFill>
                  <a:schemeClr val="accent1">
                    <a:lumMod val="50000"/>
                  </a:schemeClr>
                </a:solidFill>
                <a:latin typeface="Arial" panose="020B0604020202020204" pitchFamily="34" charset="0"/>
                <a:cs typeface="Arial" panose="020B0604020202020204" pitchFamily="34" charset="0"/>
              </a:rPr>
              <a:t>$305,900</a:t>
            </a: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graphicFrame>
        <p:nvGraphicFramePr>
          <p:cNvPr id="4" name="Object 3">
            <a:extLst>
              <a:ext uri="{FF2B5EF4-FFF2-40B4-BE49-F238E27FC236}">
                <a16:creationId xmlns:a16="http://schemas.microsoft.com/office/drawing/2014/main" id="{0F83435A-BDE1-554A-B27D-F4EDFA022176}"/>
              </a:ext>
            </a:extLst>
          </p:cNvPr>
          <p:cNvGraphicFramePr>
            <a:graphicFrameLocks noChangeAspect="1"/>
          </p:cNvGraphicFramePr>
          <p:nvPr>
            <p:extLst>
              <p:ext uri="{D42A27DB-BD31-4B8C-83A1-F6EECF244321}">
                <p14:modId xmlns:p14="http://schemas.microsoft.com/office/powerpoint/2010/main" val="1806987787"/>
              </p:ext>
            </p:extLst>
          </p:nvPr>
        </p:nvGraphicFramePr>
        <p:xfrm>
          <a:off x="6731000" y="751683"/>
          <a:ext cx="4999038" cy="5672930"/>
        </p:xfrm>
        <a:graphic>
          <a:graphicData uri="http://schemas.openxmlformats.org/presentationml/2006/ole">
            <mc:AlternateContent xmlns:mc="http://schemas.openxmlformats.org/markup-compatibility/2006">
              <mc:Choice xmlns:v="urn:schemas-microsoft-com:vml" Requires="v">
                <p:oleObj name="Worksheet" r:id="rId3" imgW="5134068" imgH="5781409" progId="Excel.Sheet.12">
                  <p:embed/>
                </p:oleObj>
              </mc:Choice>
              <mc:Fallback>
                <p:oleObj name="Worksheet" r:id="rId3" imgW="5134068" imgH="5781409" progId="Excel.Sheet.12">
                  <p:embed/>
                  <p:pic>
                    <p:nvPicPr>
                      <p:cNvPr id="4" name="Object 3">
                        <a:extLst>
                          <a:ext uri="{FF2B5EF4-FFF2-40B4-BE49-F238E27FC236}">
                            <a16:creationId xmlns:a16="http://schemas.microsoft.com/office/drawing/2014/main" id="{0F83435A-BDE1-554A-B27D-F4EDFA022176}"/>
                          </a:ext>
                        </a:extLst>
                      </p:cNvPr>
                      <p:cNvPicPr/>
                      <p:nvPr/>
                    </p:nvPicPr>
                    <p:blipFill>
                      <a:blip r:embed="rId4"/>
                      <a:stretch>
                        <a:fillRect/>
                      </a:stretch>
                    </p:blipFill>
                    <p:spPr>
                      <a:xfrm>
                        <a:off x="6731000" y="751683"/>
                        <a:ext cx="4999038" cy="567293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97EE253-76E1-7880-7E8A-720FEC11C1C5}"/>
              </a:ext>
            </a:extLst>
          </p:cNvPr>
          <p:cNvSpPr txBox="1"/>
          <p:nvPr/>
        </p:nvSpPr>
        <p:spPr>
          <a:xfrm>
            <a:off x="609600" y="5150285"/>
            <a:ext cx="5486400" cy="1169551"/>
          </a:xfrm>
          <a:prstGeom prst="rect">
            <a:avLst/>
          </a:prstGeom>
          <a:noFill/>
        </p:spPr>
        <p:txBody>
          <a:bodyPr wrap="square" rtlCol="0">
            <a:spAutoFit/>
          </a:bodyPr>
          <a:lstStyle/>
          <a:p>
            <a:r>
              <a:rPr lang="en-US" sz="1400" dirty="0">
                <a:solidFill>
                  <a:schemeClr val="accent6">
                    <a:lumMod val="50000"/>
                  </a:schemeClr>
                </a:solidFill>
                <a:latin typeface="Arial" panose="020B0604020202020204" pitchFamily="34" charset="0"/>
                <a:cs typeface="Arial" panose="020B0604020202020204" pitchFamily="34" charset="0"/>
              </a:rPr>
              <a:t>Registration Fees and Deadlines</a:t>
            </a:r>
          </a:p>
          <a:p>
            <a:pPr lvl="1"/>
            <a:r>
              <a:rPr lang="en-US" sz="1400" dirty="0">
                <a:solidFill>
                  <a:schemeClr val="accent6">
                    <a:lumMod val="50000"/>
                  </a:schemeClr>
                </a:solidFill>
                <a:latin typeface="Arial" panose="020B0604020202020204" pitchFamily="34" charset="0"/>
                <a:cs typeface="Arial" panose="020B0604020202020204" pitchFamily="34" charset="0"/>
              </a:rPr>
              <a:t>Early		 $US 600.00 until June 21, 2024</a:t>
            </a:r>
          </a:p>
          <a:p>
            <a:pPr lvl="1"/>
            <a:r>
              <a:rPr lang="en-US" sz="1400" dirty="0">
                <a:solidFill>
                  <a:schemeClr val="accent6">
                    <a:lumMod val="50000"/>
                  </a:schemeClr>
                </a:solidFill>
                <a:latin typeface="Arial" panose="020B0604020202020204" pitchFamily="34" charset="0"/>
                <a:cs typeface="Arial" panose="020B0604020202020204" pitchFamily="34" charset="0"/>
              </a:rPr>
              <a:t>Standard	 $US 800.00 After June 21, until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Late/Onsite $US 1000 after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Student	 $US 100.00</a:t>
            </a:r>
            <a:endParaRPr lang="en-US" sz="1400" dirty="0">
              <a:solidFill>
                <a:schemeClr val="accent6">
                  <a:lumMod val="50000"/>
                </a:schemeClr>
              </a:solidFill>
            </a:endParaRPr>
          </a:p>
        </p:txBody>
      </p:sp>
      <p:sp>
        <p:nvSpPr>
          <p:cNvPr id="2" name="Slide Number Placeholder 1">
            <a:extLst>
              <a:ext uri="{FF2B5EF4-FFF2-40B4-BE49-F238E27FC236}">
                <a16:creationId xmlns:a16="http://schemas.microsoft.com/office/drawing/2014/main" id="{4112E2AA-F047-DD9E-5851-211C6ECE2F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48210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2024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2024 -Waikoloa			Update Date: 2024-August-07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277 =&gt; 	$111,450.00</a:t>
            </a:r>
          </a:p>
          <a:p>
            <a:pPr marL="857250" lvl="3">
              <a:spcBef>
                <a:spcPts val="0"/>
              </a:spcBef>
            </a:pPr>
            <a:r>
              <a:rPr lang="en-US" sz="1800" dirty="0"/>
              <a:t>Registrations Virtual + Student			290 =&gt; 	$194,750.00</a:t>
            </a:r>
          </a:p>
          <a:p>
            <a:pPr marL="857250" lvl="3">
              <a:spcBef>
                <a:spcPts val="0"/>
              </a:spcBef>
            </a:pPr>
            <a:r>
              <a:rPr lang="en-US" sz="1800" dirty="0"/>
              <a:t>Hotel Credits/Rebates					             	$  38,289.51</a:t>
            </a:r>
          </a:p>
          <a:p>
            <a:pPr marL="857250" lvl="3">
              <a:spcBef>
                <a:spcPts val="0"/>
              </a:spcBef>
            </a:pPr>
            <a:r>
              <a:rPr lang="en-US" sz="1800" dirty="0"/>
              <a:t>Total Income:						567  = &gt; </a:t>
            </a:r>
            <a:r>
              <a:rPr lang="en-US" sz="1800" b="1" dirty="0"/>
              <a:t>$344,489.51          Est Income per person: </a:t>
            </a:r>
            <a:r>
              <a:rPr lang="en-US" sz="1800" b="1" dirty="0">
                <a:solidFill>
                  <a:schemeClr val="accent1">
                    <a:lumMod val="50000"/>
                  </a:schemeClr>
                </a:solidFill>
              </a:rPr>
              <a:t>$532.27</a:t>
            </a:r>
          </a:p>
          <a:p>
            <a:pPr marL="400050" lvl="2">
              <a:spcBef>
                <a:spcPts val="0"/>
              </a:spcBef>
            </a:pPr>
            <a:r>
              <a:rPr lang="en-US" dirty="0"/>
              <a:t>Expense:				Budget			   Actual			</a:t>
            </a:r>
          </a:p>
          <a:p>
            <a:pPr marL="0">
              <a:spcBef>
                <a:spcPts val="0"/>
              </a:spcBef>
            </a:pPr>
            <a:r>
              <a:rPr lang="en-US" sz="1800" dirty="0"/>
              <a:t>	</a:t>
            </a:r>
            <a:r>
              <a:rPr lang="en-US" sz="1800" b="0" dirty="0"/>
              <a:t>Financial Fee:		$  10,118,90 			$   11,238.80</a:t>
            </a:r>
          </a:p>
          <a:p>
            <a:pPr marL="0" lvl="1">
              <a:spcBef>
                <a:spcPts val="0"/>
              </a:spcBef>
            </a:pPr>
            <a:r>
              <a:rPr lang="en-US" sz="1800" dirty="0"/>
              <a:t>	Venue:			$  26,640.00			$  16,110.37</a:t>
            </a:r>
          </a:p>
          <a:p>
            <a:pPr marL="0" lvl="1">
              <a:spcBef>
                <a:spcPts val="0"/>
              </a:spcBef>
            </a:pPr>
            <a:r>
              <a:rPr lang="en-US" sz="1800" dirty="0"/>
              <a:t>	AV Services:		$  24,000.00			$  23,850.00</a:t>
            </a:r>
          </a:p>
          <a:p>
            <a:pPr marL="0" lvl="1">
              <a:spcBef>
                <a:spcPts val="0"/>
              </a:spcBef>
            </a:pPr>
            <a:r>
              <a:rPr lang="en-US" sz="1800" dirty="0"/>
              <a:t>	Networking		$  29,650.00			$  40,464.89	</a:t>
            </a:r>
          </a:p>
          <a:p>
            <a:pPr marL="0" lvl="1">
              <a:spcBef>
                <a:spcPts val="0"/>
              </a:spcBef>
            </a:pPr>
            <a:r>
              <a:rPr lang="en-US" sz="1800" dirty="0"/>
              <a:t>	F&amp;B			$232,700.77			$ 198,970.56</a:t>
            </a:r>
          </a:p>
          <a:p>
            <a:pPr marL="0" lvl="1">
              <a:spcBef>
                <a:spcPts val="0"/>
              </a:spcBef>
            </a:pPr>
            <a:r>
              <a:rPr lang="en-US" sz="1800" dirty="0"/>
              <a:t>	Social			$  65,031.41			$  55,255.78</a:t>
            </a:r>
          </a:p>
          <a:p>
            <a:pPr marL="0" lvl="1">
              <a:spcBef>
                <a:spcPts val="0"/>
              </a:spcBef>
            </a:pPr>
            <a:r>
              <a:rPr lang="en-US" sz="1800" dirty="0"/>
              <a:t>	Meeting Planner:	$  67,400.00			$  66,446.39</a:t>
            </a:r>
          </a:p>
          <a:p>
            <a:pPr marL="0" lvl="1">
              <a:spcBef>
                <a:spcPts val="0"/>
              </a:spcBef>
            </a:pPr>
            <a:r>
              <a:rPr lang="en-US" sz="1800" dirty="0"/>
              <a:t>	Shipping			$    7,000.00			$   5,341.00</a:t>
            </a:r>
          </a:p>
          <a:p>
            <a:pPr marL="0" lvl="1">
              <a:spcBef>
                <a:spcPts val="0"/>
              </a:spcBef>
            </a:pPr>
            <a:r>
              <a:rPr lang="en-US" sz="1800" dirty="0"/>
              <a:t>	Misc.			$    8,212.02			$   8,299.95</a:t>
            </a:r>
          </a:p>
          <a:p>
            <a:pPr marL="0" lvl="1">
              <a:spcBef>
                <a:spcPts val="0"/>
              </a:spcBef>
            </a:pPr>
            <a:r>
              <a:rPr lang="en-US" sz="1800" dirty="0"/>
              <a:t>	Site Visit			$    0.00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$(470,753.10)			$ (425,991.94)</a:t>
            </a:r>
            <a:r>
              <a:rPr lang="en-US" sz="1800" dirty="0">
                <a:solidFill>
                  <a:srgbClr val="C00000"/>
                </a:solidFill>
              </a:rPr>
              <a:t>	</a:t>
            </a:r>
            <a:r>
              <a:rPr lang="en-US" sz="1800" dirty="0"/>
              <a:t>Budget Expense per Person:   </a:t>
            </a:r>
            <a:r>
              <a:rPr lang="en-US" sz="1800" b="1" dirty="0">
                <a:solidFill>
                  <a:srgbClr val="FF0000"/>
                </a:solidFill>
                <a:cs typeface="+mn-cs"/>
              </a:rPr>
              <a:t>$753.97 	</a:t>
            </a:r>
          </a:p>
          <a:p>
            <a:pPr marL="0">
              <a:spcBef>
                <a:spcPts val="0"/>
              </a:spcBef>
            </a:pPr>
            <a:r>
              <a:rPr lang="en-US" sz="1800" dirty="0"/>
              <a:t>                       												Meeting Surplus/</a:t>
            </a:r>
            <a:r>
              <a:rPr lang="en-US" sz="1800" dirty="0">
                <a:solidFill>
                  <a:srgbClr val="FF0000"/>
                </a:solidFill>
              </a:rPr>
              <a:t>(Deficit) (-$80,802.43)</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F8A4B73A-58BD-14FE-D79A-D061DDF2143C}"/>
              </a:ext>
            </a:extLst>
          </p:cNvPr>
          <p:cNvSpPr>
            <a:spLocks noGrp="1"/>
          </p:cNvSpPr>
          <p:nvPr>
            <p:ph type="dt" idx="10"/>
          </p:nvPr>
        </p:nvSpPr>
        <p:spPr/>
        <p:txBody>
          <a:bodyPr/>
          <a:lstStyle/>
          <a:p>
            <a:r>
              <a:rPr lang="en-US"/>
              <a:t>November 2024</a:t>
            </a:r>
            <a:endParaRPr lang="en-GB" dirty="0"/>
          </a:p>
        </p:txBody>
      </p:sp>
      <p:sp>
        <p:nvSpPr>
          <p:cNvPr id="5" name="Footer Placeholder 4">
            <a:extLst>
              <a:ext uri="{FF2B5EF4-FFF2-40B4-BE49-F238E27FC236}">
                <a16:creationId xmlns:a16="http://schemas.microsoft.com/office/drawing/2014/main" id="{E190E95F-01D3-8E31-A907-CAC18612C779}"/>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1040B01-4C9E-257F-A9B4-9FBAD8D4A32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10" name="Title 1">
            <a:extLst>
              <a:ext uri="{FF2B5EF4-FFF2-40B4-BE49-F238E27FC236}">
                <a16:creationId xmlns:a16="http://schemas.microsoft.com/office/drawing/2014/main" id="{EF713AF1-B7D9-5FD1-9AE3-8C9D193FF236}"/>
              </a:ext>
            </a:extLst>
          </p:cNvPr>
          <p:cNvSpPr txBox="1">
            <a:spLocks/>
          </p:cNvSpPr>
          <p:nvPr/>
        </p:nvSpPr>
        <p:spPr bwMode="auto">
          <a:xfrm>
            <a:off x="457200" y="1600200"/>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November 5,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997EE0-A17E-5F8E-88B8-ED43E3D3BAF6}"/>
              </a:ext>
            </a:extLst>
          </p:cNvPr>
          <p:cNvPicPr>
            <a:picLocks noChangeAspect="1"/>
          </p:cNvPicPr>
          <p:nvPr/>
        </p:nvPicPr>
        <p:blipFill>
          <a:blip r:embed="rId2"/>
          <a:stretch>
            <a:fillRect/>
          </a:stretch>
        </p:blipFill>
        <p:spPr>
          <a:xfrm>
            <a:off x="5231305" y="744129"/>
            <a:ext cx="5585360" cy="5672437"/>
          </a:xfrm>
          <a:prstGeom prst="rect">
            <a:avLst/>
          </a:prstGeom>
        </p:spPr>
      </p:pic>
    </p:spTree>
    <p:extLst>
      <p:ext uri="{BB962C8B-B14F-4D97-AF65-F5344CB8AC3E}">
        <p14:creationId xmlns:p14="http://schemas.microsoft.com/office/powerpoint/2010/main" val="258969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6C4C1-E257-4968-A08B-79C5C47A5316}"/>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17A5E288-384B-DF4D-F8A8-E5F7E9E161A6}"/>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6EE11E18-284D-AA55-7EEF-ECD418B24621}"/>
              </a:ext>
            </a:extLst>
          </p:cNvPr>
          <p:cNvSpPr>
            <a:spLocks noGrp="1"/>
          </p:cNvSpPr>
          <p:nvPr>
            <p:ph type="sldNum" idx="12"/>
          </p:nvPr>
        </p:nvSpPr>
        <p:spPr/>
        <p:txBody>
          <a:bodyPr/>
          <a:lstStyle/>
          <a:p>
            <a:r>
              <a:rPr lang="en-GB"/>
              <a:t>Slide </a:t>
            </a:r>
            <a:fld id="{F5D8E26B-7BCF-4D25-9C89-0168A6618F18}" type="slidenum">
              <a:rPr lang="en-GB" smtClean="0"/>
              <a:pPr/>
              <a:t>16</a:t>
            </a:fld>
            <a:endParaRPr lang="en-GB"/>
          </a:p>
        </p:txBody>
      </p:sp>
      <p:sp>
        <p:nvSpPr>
          <p:cNvPr id="5" name="Title 1">
            <a:extLst>
              <a:ext uri="{FF2B5EF4-FFF2-40B4-BE49-F238E27FC236}">
                <a16:creationId xmlns:a16="http://schemas.microsoft.com/office/drawing/2014/main" id="{1AED6743-9949-49D4-DA6E-24DE93A3A22A}"/>
              </a:ext>
            </a:extLst>
          </p:cNvPr>
          <p:cNvSpPr txBox="1">
            <a:spLocks/>
          </p:cNvSpPr>
          <p:nvPr/>
        </p:nvSpPr>
        <p:spPr>
          <a:xfrm>
            <a:off x="934395" y="1143000"/>
            <a:ext cx="3857823" cy="2962276"/>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br>
              <a:rPr lang="en-US" sz="2400" kern="0" dirty="0">
                <a:latin typeface="Arial" panose="020B0604020202020204" pitchFamily="34" charset="0"/>
                <a:cs typeface="Arial" panose="020B0604020202020204" pitchFamily="34" charset="0"/>
              </a:rPr>
            </a:br>
            <a:r>
              <a:rPr lang="en-US" sz="2400" kern="0" dirty="0">
                <a:solidFill>
                  <a:srgbClr val="0070C0"/>
                </a:solidFill>
                <a:latin typeface="Arial" panose="020B0604020202020204" pitchFamily="34" charset="0"/>
                <a:cs typeface="Arial" panose="020B0604020202020204" pitchFamily="34" charset="0"/>
              </a:rPr>
              <a:t>Budget Update</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November 5,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DD83819-C13D-395F-5C35-0E47ADE8D947}"/>
              </a:ext>
            </a:extLst>
          </p:cNvPr>
          <p:cNvPicPr>
            <a:picLocks noChangeAspect="1"/>
          </p:cNvPicPr>
          <p:nvPr/>
        </p:nvPicPr>
        <p:blipFill>
          <a:blip r:embed="rId3"/>
          <a:stretch>
            <a:fillRect/>
          </a:stretch>
        </p:blipFill>
        <p:spPr>
          <a:xfrm>
            <a:off x="910949" y="4554639"/>
            <a:ext cx="4492680" cy="1195530"/>
          </a:xfrm>
          <a:prstGeom prst="rect">
            <a:avLst/>
          </a:prstGeom>
        </p:spPr>
      </p:pic>
      <p:pic>
        <p:nvPicPr>
          <p:cNvPr id="7" name="Picture 6">
            <a:extLst>
              <a:ext uri="{FF2B5EF4-FFF2-40B4-BE49-F238E27FC236}">
                <a16:creationId xmlns:a16="http://schemas.microsoft.com/office/drawing/2014/main" id="{73EC283A-D846-24F9-CBD4-53435337CC76}"/>
              </a:ext>
            </a:extLst>
          </p:cNvPr>
          <p:cNvPicPr>
            <a:picLocks noChangeAspect="1"/>
          </p:cNvPicPr>
          <p:nvPr/>
        </p:nvPicPr>
        <p:blipFill>
          <a:blip r:embed="rId4"/>
          <a:stretch>
            <a:fillRect/>
          </a:stretch>
        </p:blipFill>
        <p:spPr>
          <a:xfrm>
            <a:off x="5889072" y="762000"/>
            <a:ext cx="5498400" cy="5655786"/>
          </a:xfrm>
          <a:prstGeom prst="rect">
            <a:avLst/>
          </a:prstGeom>
        </p:spPr>
      </p:pic>
    </p:spTree>
    <p:extLst>
      <p:ext uri="{BB962C8B-B14F-4D97-AF65-F5344CB8AC3E}">
        <p14:creationId xmlns:p14="http://schemas.microsoft.com/office/powerpoint/2010/main" val="113528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D28F6-EC08-5931-DF33-747F4F11A348}"/>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38C19143-F46E-FCC9-8F2B-14BA892FC575}"/>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C0CE1775-5AF2-CA33-5A3B-4B7D13D171FB}"/>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pic>
        <p:nvPicPr>
          <p:cNvPr id="5" name="Picture 4">
            <a:extLst>
              <a:ext uri="{FF2B5EF4-FFF2-40B4-BE49-F238E27FC236}">
                <a16:creationId xmlns:a16="http://schemas.microsoft.com/office/drawing/2014/main" id="{A5FA15FF-1FBB-844C-5CA3-328CECBC1E50}"/>
              </a:ext>
            </a:extLst>
          </p:cNvPr>
          <p:cNvPicPr>
            <a:picLocks noChangeAspect="1"/>
          </p:cNvPicPr>
          <p:nvPr/>
        </p:nvPicPr>
        <p:blipFill>
          <a:blip r:embed="rId3"/>
          <a:stretch>
            <a:fillRect/>
          </a:stretch>
        </p:blipFill>
        <p:spPr>
          <a:xfrm>
            <a:off x="5454227" y="727238"/>
            <a:ext cx="5950830" cy="5643615"/>
          </a:xfrm>
          <a:prstGeom prst="rect">
            <a:avLst/>
          </a:prstGeom>
        </p:spPr>
      </p:pic>
      <p:sp>
        <p:nvSpPr>
          <p:cNvPr id="6" name="Title 1">
            <a:extLst>
              <a:ext uri="{FF2B5EF4-FFF2-40B4-BE49-F238E27FC236}">
                <a16:creationId xmlns:a16="http://schemas.microsoft.com/office/drawing/2014/main" id="{1AED6743-9949-49D4-DA6E-24DE93A3A22A}"/>
              </a:ext>
            </a:extLst>
          </p:cNvPr>
          <p:cNvSpPr txBox="1">
            <a:spLocks/>
          </p:cNvSpPr>
          <p:nvPr/>
        </p:nvSpPr>
        <p:spPr>
          <a:xfrm>
            <a:off x="786943" y="1143000"/>
            <a:ext cx="3848100" cy="2962276"/>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a:latin typeface="Arial" panose="020B0604020202020204" pitchFamily="34" charset="0"/>
                <a:cs typeface="Arial" panose="020B0604020202020204" pitchFamily="34" charset="0"/>
              </a:rPr>
              <a:t>2025 May </a:t>
            </a:r>
            <a:br>
              <a:rPr lang="en-US" sz="2400" kern="0">
                <a:latin typeface="Arial" panose="020B0604020202020204" pitchFamily="34" charset="0"/>
                <a:cs typeface="Arial" panose="020B0604020202020204" pitchFamily="34" charset="0"/>
              </a:rPr>
            </a:br>
            <a:r>
              <a:rPr lang="en-US" sz="2400" kern="0">
                <a:latin typeface="Arial" panose="020B0604020202020204" pitchFamily="34" charset="0"/>
                <a:cs typeface="Arial" panose="020B0604020202020204" pitchFamily="34" charset="0"/>
              </a:rPr>
              <a:t>IEEE 802W Mixed-Mode Interim </a:t>
            </a:r>
            <a:br>
              <a:rPr lang="en-US" sz="2400" kern="0">
                <a:latin typeface="Arial" panose="020B0604020202020204" pitchFamily="34" charset="0"/>
                <a:cs typeface="Arial" panose="020B0604020202020204" pitchFamily="34" charset="0"/>
              </a:rPr>
            </a:br>
            <a:r>
              <a:rPr lang="en-US" sz="2400" kern="0">
                <a:solidFill>
                  <a:srgbClr val="0070C0"/>
                </a:solidFill>
                <a:latin typeface="Arial" panose="020B0604020202020204" pitchFamily="34" charset="0"/>
                <a:cs typeface="Arial" panose="020B0604020202020204" pitchFamily="34" charset="0"/>
              </a:rPr>
              <a:t>Draft Budget</a:t>
            </a:r>
            <a:br>
              <a:rPr lang="en-US" sz="1800" kern="0">
                <a:latin typeface="Arial" panose="020B0604020202020204" pitchFamily="34" charset="0"/>
                <a:cs typeface="Arial" panose="020B0604020202020204" pitchFamily="34" charset="0"/>
              </a:rPr>
            </a:br>
            <a:br>
              <a:rPr lang="en-US" sz="1800" kern="0">
                <a:latin typeface="Arial" panose="020B0604020202020204" pitchFamily="34" charset="0"/>
                <a:cs typeface="Arial" panose="020B0604020202020204" pitchFamily="34" charset="0"/>
              </a:rPr>
            </a:br>
            <a:r>
              <a:rPr lang="en-US" sz="1800" b="0" kern="0">
                <a:latin typeface="Arial" panose="020B0604020202020204" pitchFamily="34" charset="0"/>
                <a:cs typeface="Arial" panose="020B0604020202020204" pitchFamily="34" charset="0"/>
              </a:rPr>
              <a:t>May 11 - 16, 2025</a:t>
            </a:r>
            <a:br>
              <a:rPr lang="en-US" sz="1800" b="0" kern="0">
                <a:latin typeface="Arial" panose="020B0604020202020204" pitchFamily="34" charset="0"/>
                <a:cs typeface="Arial" panose="020B0604020202020204" pitchFamily="34" charset="0"/>
              </a:rPr>
            </a:br>
            <a:r>
              <a:rPr lang="en-US" sz="1800" b="0" kern="0">
                <a:latin typeface="Arial" panose="020B0604020202020204" pitchFamily="34" charset="0"/>
                <a:cs typeface="Arial" panose="020B0604020202020204" pitchFamily="34" charset="0"/>
              </a:rPr>
              <a:t>Warsaw Presidential Hotel, Poland</a:t>
            </a:r>
            <a:br>
              <a:rPr lang="en-US" sz="1800" b="0" kern="0">
                <a:latin typeface="Arial" panose="020B0604020202020204" pitchFamily="34" charset="0"/>
                <a:cs typeface="Arial" panose="020B0604020202020204" pitchFamily="34" charset="0"/>
              </a:rPr>
            </a:br>
            <a:br>
              <a:rPr lang="en-US" sz="1800" b="0" kern="0">
                <a:latin typeface="Arial" panose="020B0604020202020204" pitchFamily="34" charset="0"/>
                <a:cs typeface="Arial" panose="020B0604020202020204" pitchFamily="34" charset="0"/>
              </a:rPr>
            </a:br>
            <a:r>
              <a:rPr lang="en-US" sz="1800" b="0" kern="0">
                <a:latin typeface="Arial" panose="020B0604020202020204" pitchFamily="34" charset="0"/>
                <a:cs typeface="Arial" panose="020B0604020202020204" pitchFamily="34" charset="0"/>
              </a:rPr>
              <a:t>Update: November 5, 2024</a:t>
            </a:r>
            <a:br>
              <a:rPr lang="en-US" sz="1800" b="0" kern="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928534" y="4610100"/>
            <a:ext cx="3848100" cy="1104900"/>
          </a:xfrm>
          <a:prstGeom prst="rect">
            <a:avLst/>
          </a:prstGeom>
        </p:spPr>
      </p:pic>
    </p:spTree>
    <p:extLst>
      <p:ext uri="{BB962C8B-B14F-4D97-AF65-F5344CB8AC3E}">
        <p14:creationId xmlns:p14="http://schemas.microsoft.com/office/powerpoint/2010/main" val="155492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568455" cy="2962276"/>
          </a:xfrm>
        </p:spPr>
        <p:txBody>
          <a:bodyPr/>
          <a:lstStyle/>
          <a:p>
            <a:r>
              <a:rPr lang="en-US" sz="2400" dirty="0">
                <a:highlight>
                  <a:srgbClr val="FFFF00"/>
                </a:highlight>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Marriott,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331333" y="685801"/>
            <a:ext cx="5907349" cy="5715000"/>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
        <p:nvSpPr>
          <p:cNvPr id="3" name="Footer Placeholder 4">
            <a:extLst>
              <a:ext uri="{FF2B5EF4-FFF2-40B4-BE49-F238E27FC236}">
                <a16:creationId xmlns:a16="http://schemas.microsoft.com/office/drawing/2014/main" id="{2B5CF1C2-C500-276A-EE78-49802EA3BDA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3017BF47-0B36-7926-0048-B641CB012767}"/>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217408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Possible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r>
              <a:rPr lang="en-GB" sz="1800" dirty="0"/>
              <a:t>R5: Presented to July 14</a:t>
            </a:r>
            <a:r>
              <a:rPr lang="en-GB" sz="1800" baseline="30000" dirty="0"/>
              <a:t>th</a:t>
            </a:r>
            <a:r>
              <a:rPr lang="en-GB" sz="1800" dirty="0"/>
              <a:t> 802WCSC Meeting in Montreal</a:t>
            </a:r>
          </a:p>
          <a:p>
            <a:pPr lvl="1"/>
            <a:r>
              <a:rPr lang="en-GB" sz="1800" dirty="0"/>
              <a:t>R6/R7: Presented to the Aug 14</a:t>
            </a:r>
            <a:r>
              <a:rPr lang="en-GB" sz="1800" baseline="30000" dirty="0"/>
              <a:t>th</a:t>
            </a:r>
            <a:r>
              <a:rPr lang="en-GB" sz="1800" dirty="0"/>
              <a:t> 802WCSC Telecon (R7 has corrections made as identified on call).</a:t>
            </a:r>
          </a:p>
          <a:p>
            <a:pPr lvl="1"/>
            <a:r>
              <a:rPr lang="en-GB" sz="1800" dirty="0"/>
              <a:t>No report was created for September 2024.</a:t>
            </a:r>
          </a:p>
          <a:p>
            <a:pPr lvl="1"/>
            <a:r>
              <a:rPr lang="en-GB" sz="1800" dirty="0"/>
              <a:t>R8: Presented to the Nov 10</a:t>
            </a:r>
            <a:r>
              <a:rPr lang="en-GB" sz="1800" baseline="30000" dirty="0"/>
              <a:t>th</a:t>
            </a:r>
            <a:r>
              <a:rPr lang="en-GB" sz="1800" dirty="0"/>
              <a:t> 802WCSC Meeting in Vancouver</a:t>
            </a:r>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9648-6307-EC34-2846-7EFFA5B16DB6}"/>
              </a:ext>
            </a:extLst>
          </p:cNvPr>
          <p:cNvSpPr>
            <a:spLocks noGrp="1"/>
          </p:cNvSpPr>
          <p:nvPr>
            <p:ph type="title"/>
          </p:nvPr>
        </p:nvSpPr>
        <p:spPr/>
        <p:txBody>
          <a:bodyPr/>
          <a:lstStyle/>
          <a:p>
            <a:r>
              <a:rPr lang="en-US" dirty="0"/>
              <a:t>2024 Sept Potential New </a:t>
            </a:r>
            <a:r>
              <a:rPr lang="en-US" dirty="0" err="1"/>
              <a:t>DeadBeats</a:t>
            </a:r>
            <a:endParaRPr lang="en-US" dirty="0"/>
          </a:p>
        </p:txBody>
      </p:sp>
      <p:sp>
        <p:nvSpPr>
          <p:cNvPr id="4" name="Slide Number Placeholder 3">
            <a:extLst>
              <a:ext uri="{FF2B5EF4-FFF2-40B4-BE49-F238E27FC236}">
                <a16:creationId xmlns:a16="http://schemas.microsoft.com/office/drawing/2014/main" id="{15CC078C-FCCB-9009-B784-58845E6CEB2A}"/>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7EB9AE8-77AC-B416-8C3E-890DEF8023BB}"/>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B0BF869A-5397-E0F7-4B2F-05B371EE08D6}"/>
              </a:ext>
            </a:extLst>
          </p:cNvPr>
          <p:cNvSpPr>
            <a:spLocks noGrp="1"/>
          </p:cNvSpPr>
          <p:nvPr>
            <p:ph type="dt" idx="15"/>
          </p:nvPr>
        </p:nvSpPr>
        <p:spPr/>
        <p:txBody>
          <a:bodyPr/>
          <a:lstStyle/>
          <a:p>
            <a:r>
              <a:rPr lang="en-US"/>
              <a:t>November 2024</a:t>
            </a:r>
            <a:endParaRPr lang="en-GB" dirty="0"/>
          </a:p>
        </p:txBody>
      </p:sp>
      <p:sp>
        <p:nvSpPr>
          <p:cNvPr id="7" name="Rectangle 1">
            <a:extLst>
              <a:ext uri="{FF2B5EF4-FFF2-40B4-BE49-F238E27FC236}">
                <a16:creationId xmlns:a16="http://schemas.microsoft.com/office/drawing/2014/main" id="{73F994F3-5EBD-7C3A-3155-2EFC028F3D62}"/>
              </a:ext>
            </a:extLst>
          </p:cNvPr>
          <p:cNvSpPr>
            <a:spLocks noGrp="1" noChangeArrowheads="1"/>
          </p:cNvSpPr>
          <p:nvPr>
            <p:ph idx="1"/>
          </p:nvPr>
        </p:nvSpPr>
        <p:spPr bwMode="auto">
          <a:xfrm>
            <a:off x="952502" y="1866107"/>
            <a:ext cx="9601199"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Deadbeat Date for 2024 Sept: (60 Days - Tues 19 Nov)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Hosseinianfa</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Hamid - ex-</a:t>
            </a: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Offino</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 SA-PIN: 228734 - $1000 due</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Email: </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hlinkClick r:id="rId2"/>
              </a:rPr>
              <a:t>hosseinianfar_h@yahoo.com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No longer with </a:t>
            </a:r>
            <a:r>
              <a:rPr kumimoji="0" lang="en-US" altLang="en-US" sz="11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Ofinno</a:t>
            </a:r>
            <a:r>
              <a:rPr kumimoji="0" lang="en-US" altLang="en-US" sz="11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since July 2024 (about a week before the Montreal Session)</a:t>
            </a:r>
            <a:r>
              <a:rPr kumimoji="0" lang="en-US" altLang="en-US" sz="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May 2024 - Attended 100% - Paid Registration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July 2024 - Attended 106% - Paid Registration</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Sept 2024 - Attended 82% - NO Registration</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Nov 2024 - Not Registered</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Lim, Yeon </a:t>
            </a: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Geun</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Newracom</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Inc. - SA-PIN:208640 - $1000 due</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email: </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hlinkClick r:id="rId3"/>
              </a:rPr>
              <a:t>chaind3@gmail.com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Sept 2024 - Attended 24% - NO Registration</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Nov 2024 - No Registered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313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54,549.45</a:t>
            </a:r>
          </a:p>
          <a:p>
            <a:r>
              <a:rPr lang="en-US" dirty="0"/>
              <a:t>Net Session value 2020 to 2024 (November 9, 2024) = $442,868.01</a:t>
            </a:r>
          </a:p>
          <a:p>
            <a:endParaRPr lang="en-US" dirty="0"/>
          </a:p>
          <a:p>
            <a:r>
              <a:rPr lang="en-US" dirty="0"/>
              <a:t>Session Fees for 2025 to remain the same as 2024 ($600/$800/$1000)</a:t>
            </a:r>
          </a:p>
          <a:p>
            <a:r>
              <a:rPr lang="en-US" dirty="0"/>
              <a:t>Bank Balance as of Nov 9, 2024: $990,506.52</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November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November 2024</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3" name="Title 1">
            <a:extLst>
              <a:ext uri="{FF2B5EF4-FFF2-40B4-BE49-F238E27FC236}">
                <a16:creationId xmlns:a16="http://schemas.microsoft.com/office/drawing/2014/main" id="{D206C979-E3EC-B4B7-BD67-C51132B00CA6}"/>
              </a:ext>
            </a:extLst>
          </p:cNvPr>
          <p:cNvSpPr txBox="1">
            <a:spLocks/>
          </p:cNvSpPr>
          <p:nvPr/>
        </p:nvSpPr>
        <p:spPr>
          <a:xfrm>
            <a:off x="914400" y="685801"/>
            <a:ext cx="10361613" cy="685800"/>
          </a:xfrm>
          <a:prstGeom prst="rect">
            <a:avLst/>
          </a:prstGeom>
        </p:spPr>
        <p:txBody>
          <a:bodyPr>
            <a:normAutofit/>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a:t>These individuals are in arrears on meeting fees</a:t>
            </a:r>
            <a:endParaRPr lang="en-US" kern="0" dirty="0"/>
          </a:p>
        </p:txBody>
      </p:sp>
      <p:sp>
        <p:nvSpPr>
          <p:cNvPr id="8" name="TextBox 7">
            <a:extLst>
              <a:ext uri="{FF2B5EF4-FFF2-40B4-BE49-F238E27FC236}">
                <a16:creationId xmlns:a16="http://schemas.microsoft.com/office/drawing/2014/main" id="{C5645B08-8916-EF2B-6DD6-FDE9ADEDC43D}"/>
              </a:ext>
            </a:extLst>
          </p:cNvPr>
          <p:cNvSpPr txBox="1"/>
          <p:nvPr/>
        </p:nvSpPr>
        <p:spPr>
          <a:xfrm>
            <a:off x="914400" y="1436280"/>
            <a:ext cx="10361613" cy="1323439"/>
          </a:xfrm>
          <a:prstGeom prst="rect">
            <a:avLst/>
          </a:prstGeom>
          <a:noFill/>
        </p:spPr>
        <p:txBody>
          <a:bodyPr wrap="square" rtlCol="0">
            <a:spAutoFit/>
          </a:bodyPr>
          <a:lstStyle/>
          <a:p>
            <a:r>
              <a:rPr lang="en-US" sz="2000" dirty="0">
                <a:solidFill>
                  <a:srgbClr val="000000"/>
                </a:solidFill>
                <a:effectLst/>
                <a:latin typeface="Calibri" panose="020F0502020204030204" pitchFamily="34" charset="0"/>
                <a:ea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sz="2000" dirty="0">
              <a:effectLst/>
              <a:latin typeface="Calibri" panose="020F0502020204030204" pitchFamily="34" charset="0"/>
              <a:ea typeface="Calibri" panose="020F0502020204030204" pitchFamily="34" charset="0"/>
            </a:endParaRPr>
          </a:p>
          <a:p>
            <a:endParaRPr lang="en-US" sz="2000" dirty="0"/>
          </a:p>
        </p:txBody>
      </p:sp>
      <p:graphicFrame>
        <p:nvGraphicFramePr>
          <p:cNvPr id="9" name="Content Placeholder 7">
            <a:extLst>
              <a:ext uri="{FF2B5EF4-FFF2-40B4-BE49-F238E27FC236}">
                <a16:creationId xmlns:a16="http://schemas.microsoft.com/office/drawing/2014/main" id="{2BCC95C9-7FFF-CA45-7A37-2E5DE8326D3B}"/>
              </a:ext>
            </a:extLst>
          </p:cNvPr>
          <p:cNvGraphicFramePr>
            <a:graphicFrameLocks/>
          </p:cNvGraphicFramePr>
          <p:nvPr>
            <p:extLst>
              <p:ext uri="{D42A27DB-BD31-4B8C-83A1-F6EECF244321}">
                <p14:modId xmlns:p14="http://schemas.microsoft.com/office/powerpoint/2010/main" val="1649520627"/>
              </p:ext>
            </p:extLst>
          </p:nvPr>
        </p:nvGraphicFramePr>
        <p:xfrm>
          <a:off x="914400" y="2962902"/>
          <a:ext cx="10361614" cy="2270760"/>
        </p:xfrm>
        <a:graphic>
          <a:graphicData uri="http://schemas.openxmlformats.org/drawingml/2006/table">
            <a:tbl>
              <a:tblPr firstRow="1" bandRow="1">
                <a:tableStyleId>{5C22544A-7EE6-4342-B048-85BDC9FD1C3A}</a:tableStyleId>
              </a:tblPr>
              <a:tblGrid>
                <a:gridCol w="621424">
                  <a:extLst>
                    <a:ext uri="{9D8B030D-6E8A-4147-A177-3AD203B41FA5}">
                      <a16:colId xmlns:a16="http://schemas.microsoft.com/office/drawing/2014/main" val="3479676343"/>
                    </a:ext>
                  </a:extLst>
                </a:gridCol>
                <a:gridCol w="3101031">
                  <a:extLst>
                    <a:ext uri="{9D8B030D-6E8A-4147-A177-3AD203B41FA5}">
                      <a16:colId xmlns:a16="http://schemas.microsoft.com/office/drawing/2014/main" val="3756562059"/>
                    </a:ext>
                  </a:extLst>
                </a:gridCol>
                <a:gridCol w="4252842">
                  <a:extLst>
                    <a:ext uri="{9D8B030D-6E8A-4147-A177-3AD203B41FA5}">
                      <a16:colId xmlns:a16="http://schemas.microsoft.com/office/drawing/2014/main" val="522431546"/>
                    </a:ext>
                  </a:extLst>
                </a:gridCol>
                <a:gridCol w="1252225">
                  <a:extLst>
                    <a:ext uri="{9D8B030D-6E8A-4147-A177-3AD203B41FA5}">
                      <a16:colId xmlns:a16="http://schemas.microsoft.com/office/drawing/2014/main" val="959611436"/>
                    </a:ext>
                  </a:extLst>
                </a:gridCol>
                <a:gridCol w="1134092">
                  <a:extLst>
                    <a:ext uri="{9D8B030D-6E8A-4147-A177-3AD203B41FA5}">
                      <a16:colId xmlns:a16="http://schemas.microsoft.com/office/drawing/2014/main" val="298854047"/>
                    </a:ext>
                  </a:extLst>
                </a:gridCol>
              </a:tblGrid>
              <a:tr h="211328">
                <a:tc>
                  <a:txBody>
                    <a:bodyPr/>
                    <a:lstStyle/>
                    <a:p>
                      <a:pPr algn="l" fontAlgn="ctr"/>
                      <a:r>
                        <a:rPr lang="en-US" sz="1800" b="1" u="none" strike="noStrike">
                          <a:solidFill>
                            <a:srgbClr val="FFFFFF"/>
                          </a:solidFill>
                          <a:effectLst/>
                        </a:rPr>
                        <a:t>WG</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ctr"/>
                      <a:r>
                        <a:rPr lang="en-US" sz="1800" b="1" u="none" strike="noStrike">
                          <a:solidFill>
                            <a:srgbClr val="FFFFFF"/>
                          </a:solidFill>
                          <a:effectLst/>
                        </a:rPr>
                        <a:t>Name</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ctr"/>
                      <a:r>
                        <a:rPr lang="en-US" sz="1800" b="1" u="none" strike="noStrike">
                          <a:solidFill>
                            <a:srgbClr val="FFFFFF"/>
                          </a:solidFill>
                          <a:effectLst/>
                        </a:rPr>
                        <a:t>Affiliation</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b"/>
                      <a:r>
                        <a:rPr lang="en-US" sz="1800" b="1" u="none" strike="noStrike">
                          <a:solidFill>
                            <a:srgbClr val="FFFFFF"/>
                          </a:solidFill>
                          <a:effectLst/>
                        </a:rPr>
                        <a:t>Session 1</a:t>
                      </a:r>
                      <a:endParaRPr lang="en-US" sz="1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1800" b="1" u="none" strike="noStrike">
                          <a:solidFill>
                            <a:srgbClr val="FFFFFF"/>
                          </a:solidFill>
                          <a:effectLst/>
                        </a:rPr>
                        <a:t>Session 2</a:t>
                      </a:r>
                      <a:endParaRPr lang="en-US" sz="18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1585225"/>
                  </a:ext>
                </a:extLst>
              </a:tr>
              <a:tr h="215591">
                <a:tc>
                  <a:txBody>
                    <a:bodyPr/>
                    <a:lstStyle/>
                    <a:p>
                      <a:pPr algn="ctr" fontAlgn="ctr"/>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0" u="none" strike="noStrike">
                          <a:solidFill>
                            <a:srgbClr val="000000"/>
                          </a:solidFill>
                          <a:effectLst/>
                        </a:rPr>
                        <a:t>Rea, David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0" u="none" strike="noStrike" dirty="0">
                          <a:solidFill>
                            <a:srgbClr val="000000"/>
                          </a:solidFill>
                          <a:effectLst/>
                        </a:rPr>
                        <a:t>The Siemon Company (note - no longer with them)</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u="none" strike="noStrike">
                          <a:solidFill>
                            <a:srgbClr val="000000"/>
                          </a:solidFill>
                          <a:effectLst/>
                        </a:rPr>
                        <a:t>Nov-21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6812204"/>
                  </a:ext>
                </a:extLst>
              </a:tr>
              <a:tr h="211328">
                <a:tc>
                  <a:txBody>
                    <a:bodyPr/>
                    <a:lstStyle/>
                    <a:p>
                      <a:pPr algn="ctr" fontAlgn="ctr"/>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a:solidFill>
                            <a:srgbClr val="000000"/>
                          </a:solidFill>
                          <a:effectLst/>
                        </a:rPr>
                        <a:t>Bolia,  Harsh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a:solidFill>
                            <a:srgbClr val="000000"/>
                          </a:solidFill>
                          <a:effectLst/>
                        </a:rPr>
                        <a:t>Analog Devices Inc.</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1721955"/>
                  </a:ext>
                </a:extLst>
              </a:tr>
              <a:tr h="211328">
                <a:tc>
                  <a:txBody>
                    <a:bodyPr/>
                    <a:lstStyle/>
                    <a:p>
                      <a:pPr algn="ctr" fontAlgn="ctr"/>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err="1">
                          <a:solidFill>
                            <a:srgbClr val="000000"/>
                          </a:solidFill>
                          <a:effectLst/>
                        </a:rPr>
                        <a:t>Rannow</a:t>
                      </a:r>
                      <a:r>
                        <a:rPr lang="en-US" sz="1800" b="0" u="none" strike="noStrike" dirty="0">
                          <a:solidFill>
                            <a:srgbClr val="000000"/>
                          </a:solidFill>
                          <a:effectLst/>
                        </a:rPr>
                        <a:t>,  R 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a:solidFill>
                            <a:srgbClr val="000000"/>
                          </a:solidFill>
                          <a:effectLst/>
                        </a:rPr>
                        <a:t>Silverdraft Supercomputing</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3141340"/>
                  </a:ext>
                </a:extLst>
              </a:tr>
              <a:tr h="211328">
                <a:tc>
                  <a:txBody>
                    <a:bodyPr/>
                    <a:lstStyle/>
                    <a:p>
                      <a:pPr algn="ctr" fontAlgn="ctr"/>
                      <a:r>
                        <a:rPr lang="en-US" sz="1800" b="0" u="none" strike="noStrike">
                          <a:solidFill>
                            <a:srgbClr val="000000"/>
                          </a:solidFill>
                          <a:effectLst/>
                        </a:rPr>
                        <a:t>15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a:solidFill>
                            <a:srgbClr val="000000"/>
                          </a:solidFill>
                          <a:effectLst/>
                        </a:rPr>
                        <a:t>Rocha,  </a:t>
                      </a:r>
                      <a:r>
                        <a:rPr lang="en-US" sz="1800" b="0" u="none" strike="noStrike" dirty="0" err="1">
                          <a:solidFill>
                            <a:srgbClr val="000000"/>
                          </a:solidFill>
                          <a:effectLst/>
                        </a:rPr>
                        <a:t>alessandra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dirty="0" err="1">
                          <a:solidFill>
                            <a:srgbClr val="000000"/>
                          </a:solidFill>
                          <a:effectLst/>
                        </a:rPr>
                        <a:t>Wimax</a:t>
                      </a:r>
                      <a:r>
                        <a:rPr lang="en-US" sz="1800" b="0" u="none" strike="noStrike" dirty="0">
                          <a:solidFill>
                            <a:srgbClr val="000000"/>
                          </a:solidFill>
                          <a:effectLst/>
                        </a:rPr>
                        <a:t> forum</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9048867"/>
                  </a:ext>
                </a:extLst>
              </a:tr>
              <a:tr h="211328">
                <a:tc>
                  <a:txBody>
                    <a:bodyPr/>
                    <a:lstStyle/>
                    <a:p>
                      <a:pPr algn="ctr" fontAlgn="ctr"/>
                      <a:r>
                        <a:rPr lang="en-US" sz="1800" b="0" u="none" strike="noStrike">
                          <a:solidFill>
                            <a:srgbClr val="000000"/>
                          </a:solidFill>
                          <a:effectLst/>
                        </a:rPr>
                        <a:t>11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a:solidFill>
                            <a:srgbClr val="000000"/>
                          </a:solidFill>
                          <a:effectLst/>
                        </a:rPr>
                        <a:t>Roy,  Richard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7375643"/>
                  </a:ext>
                </a:extLst>
              </a:tr>
              <a:tr h="211328">
                <a:tc>
                  <a:txBody>
                    <a:bodyPr/>
                    <a:lstStyle/>
                    <a:p>
                      <a:pPr algn="ctr" fontAlgn="ctr"/>
                      <a:r>
                        <a:rPr lang="en-US" sz="1800" b="0" u="none" strike="noStrike" dirty="0">
                          <a:solidFill>
                            <a:srgbClr val="000000"/>
                          </a:solidFill>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a:solidFill>
                            <a:srgbClr val="000000"/>
                          </a:solidFill>
                          <a:effectLst/>
                        </a:rPr>
                        <a:t>Liu, </a:t>
                      </a:r>
                      <a:r>
                        <a:rPr lang="en-US" sz="1800" b="0" u="none" strike="noStrike" dirty="0" err="1">
                          <a:solidFill>
                            <a:srgbClr val="000000"/>
                          </a:solidFill>
                          <a:effectLst/>
                        </a:rPr>
                        <a:t>Baosheng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rgbClr val="000000"/>
                          </a:solidFill>
                          <a:effectLst/>
                        </a:rPr>
                        <a:t>Sep-21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6515923"/>
                  </a:ext>
                </a:extLst>
              </a:tr>
              <a:tr h="211328">
                <a:tc>
                  <a:txBody>
                    <a:bodyPr/>
                    <a:lstStyle/>
                    <a:p>
                      <a:pPr algn="ctr" fontAlgn="ctr"/>
                      <a:r>
                        <a:rPr lang="en-US" sz="18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l" fontAlgn="t"/>
                      <a:r>
                        <a:rPr lang="en-US" sz="1800" b="0" i="0" u="none" strike="noStrike" dirty="0">
                          <a:solidFill>
                            <a:srgbClr val="000000"/>
                          </a:solidFill>
                          <a:effectLst/>
                          <a:latin typeface="Calibri" panose="020F0502020204030204" pitchFamily="34" charset="0"/>
                        </a:rPr>
                        <a:t>Yang, </a:t>
                      </a:r>
                      <a:r>
                        <a:rPr lang="en-US" sz="1800" b="0" i="0" u="none" strike="noStrike" dirty="0" err="1">
                          <a:solidFill>
                            <a:srgbClr val="000000"/>
                          </a:solidFill>
                          <a:effectLst/>
                          <a:latin typeface="Calibri" panose="020F0502020204030204" pitchFamily="34" charset="0"/>
                        </a:rPr>
                        <a:t>Yunpeng</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800" b="0" i="0" u="none" strike="noStrike" dirty="0" err="1">
                          <a:solidFill>
                            <a:srgbClr val="000000"/>
                          </a:solidFill>
                          <a:effectLst/>
                          <a:latin typeface="Calibri" panose="020F0502020204030204" pitchFamily="34" charset="0"/>
                        </a:rPr>
                        <a:t>Pulian</a:t>
                      </a:r>
                      <a:r>
                        <a:rPr lang="en-US" sz="1800" b="0" i="0" u="none" strike="noStrike" dirty="0">
                          <a:solidFill>
                            <a:srgbClr val="000000"/>
                          </a:solidFill>
                          <a:effectLst/>
                          <a:latin typeface="Calibri" panose="020F0502020204030204" pitchFamily="34" charset="0"/>
                        </a:rPr>
                        <a:t> Technology</a:t>
                      </a:r>
                    </a:p>
                  </a:txBody>
                  <a:tcPr marL="9525" marR="9525" marT="9525" marB="0"/>
                </a:tc>
                <a:tc>
                  <a:txBody>
                    <a:bodyPr/>
                    <a:lstStyle/>
                    <a:p>
                      <a:pPr algn="r" fontAlgn="b"/>
                      <a:r>
                        <a:rPr lang="en-US" sz="1800" b="0" i="0" u="none" strike="noStrike" dirty="0">
                          <a:solidFill>
                            <a:srgbClr val="000000"/>
                          </a:solidFill>
                          <a:effectLst/>
                          <a:latin typeface="Calibri" panose="020F0502020204030204" pitchFamily="34" charset="0"/>
                        </a:rPr>
                        <a:t>Jan-24</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6391327"/>
                  </a:ext>
                </a:extLst>
              </a:tr>
            </a:tbl>
          </a:graphicData>
        </a:graphic>
      </p:graphicFrame>
      <p:sp>
        <p:nvSpPr>
          <p:cNvPr id="10" name="TextBox 9">
            <a:extLst>
              <a:ext uri="{FF2B5EF4-FFF2-40B4-BE49-F238E27FC236}">
                <a16:creationId xmlns:a16="http://schemas.microsoft.com/office/drawing/2014/main" id="{75EB9D69-0EB8-4030-3453-BD49EF2BA0EA}"/>
              </a:ext>
            </a:extLst>
          </p:cNvPr>
          <p:cNvSpPr txBox="1"/>
          <p:nvPr/>
        </p:nvSpPr>
        <p:spPr>
          <a:xfrm>
            <a:off x="914400" y="5519257"/>
            <a:ext cx="10361613" cy="338554"/>
          </a:xfrm>
          <a:prstGeom prst="rect">
            <a:avLst/>
          </a:prstGeom>
          <a:noFill/>
        </p:spPr>
        <p:txBody>
          <a:bodyPr wrap="square" rtlCol="0">
            <a:spAutoFit/>
          </a:bodyPr>
          <a:lstStyle/>
          <a:p>
            <a:r>
              <a:rPr lang="en-US" sz="1600" dirty="0">
                <a:solidFill>
                  <a:schemeClr val="tx1"/>
                </a:solidFill>
              </a:rPr>
              <a:t>Updated July 14, 2024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a:solidFill>
                  <a:srgbClr val="C00000"/>
                </a:solidFill>
              </a:rPr>
              <a:t>($-69,940</a:t>
            </a:r>
            <a:r>
              <a:rPr lang="en-AU" sz="1800" dirty="0"/>
              <a:t>, </a:t>
            </a:r>
            <a:r>
              <a:rPr lang="en-AU" sz="1800">
                <a:solidFill>
                  <a:srgbClr val="C00000"/>
                </a:solidFill>
              </a:rPr>
              <a:t>-$44,603</a:t>
            </a:r>
            <a:r>
              <a:rPr lang="en-AU" sz="1800">
                <a:solidFill>
                  <a:schemeClr val="tx1"/>
                </a:solidFill>
              </a:rPr>
              <a:t>)</a:t>
            </a:r>
            <a:endParaRPr lang="en-AU" sz="1800" dirty="0">
              <a:solidFill>
                <a:schemeClr val="tx1"/>
              </a:solidFill>
            </a:endParaRPr>
          </a:p>
          <a:p>
            <a:pPr marL="386954" lvl="1" indent="-130969" defTabSz="685800">
              <a:lnSpc>
                <a:spcPct val="90000"/>
              </a:lnSpc>
              <a:tabLst>
                <a:tab pos="5529263" algn="r"/>
              </a:tabLst>
            </a:pPr>
            <a:r>
              <a:rPr lang="en-AU" sz="1800" dirty="0">
                <a:solidFill>
                  <a:schemeClr val="tx1"/>
                </a:solidFill>
              </a:rPr>
              <a:t>516 (283/233) – Mixed Waikoloa </a:t>
            </a:r>
            <a:r>
              <a:rPr lang="en-AU" sz="1800" dirty="0">
                <a:solidFill>
                  <a:srgbClr val="C00000"/>
                </a:solidFill>
              </a:rPr>
              <a:t>($-60,990, </a:t>
            </a: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November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25</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November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26</a:t>
            </a:fld>
            <a:endParaRPr lang="en-GB"/>
          </a:p>
        </p:txBody>
      </p:sp>
    </p:spTree>
    <p:extLst>
      <p:ext uri="{BB962C8B-B14F-4D97-AF65-F5344CB8AC3E}">
        <p14:creationId xmlns:p14="http://schemas.microsoft.com/office/powerpoint/2010/main" val="246845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November 09,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November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2026 Jan – Victoria – Deposits for Hotel and Conference Center paid = $26,896.37</a:t>
            </a:r>
          </a:p>
          <a:p>
            <a:r>
              <a:rPr lang="en-US" sz="2000" dirty="0">
                <a:solidFill>
                  <a:schemeClr val="tx1"/>
                </a:solidFill>
              </a:rPr>
              <a:t>2025 May – Warsaw – Deposit due Nov 15 – Payment pending receipt of Invoice</a:t>
            </a:r>
          </a:p>
        </p:txBody>
      </p:sp>
      <p:pic>
        <p:nvPicPr>
          <p:cNvPr id="8" name="Picture 7">
            <a:extLst>
              <a:ext uri="{FF2B5EF4-FFF2-40B4-BE49-F238E27FC236}">
                <a16:creationId xmlns:a16="http://schemas.microsoft.com/office/drawing/2014/main" id="{C3549B5E-CC59-14E6-840B-41A5AC83AE04}"/>
              </a:ext>
            </a:extLst>
          </p:cNvPr>
          <p:cNvPicPr>
            <a:picLocks noChangeAspect="1"/>
          </p:cNvPicPr>
          <p:nvPr/>
        </p:nvPicPr>
        <p:blipFill>
          <a:blip r:embed="rId3"/>
          <a:stretch>
            <a:fillRect/>
          </a:stretch>
        </p:blipFill>
        <p:spPr>
          <a:xfrm>
            <a:off x="934657" y="1989514"/>
            <a:ext cx="10512628" cy="1065212"/>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31</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November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32</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November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November 9,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November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7" name="Picture 6">
            <a:extLst>
              <a:ext uri="{FF2B5EF4-FFF2-40B4-BE49-F238E27FC236}">
                <a16:creationId xmlns:a16="http://schemas.microsoft.com/office/drawing/2014/main" id="{043ECC50-7148-6993-6EE8-153C3496C6FF}"/>
              </a:ext>
            </a:extLst>
          </p:cNvPr>
          <p:cNvPicPr>
            <a:picLocks noChangeAspect="1"/>
          </p:cNvPicPr>
          <p:nvPr/>
        </p:nvPicPr>
        <p:blipFill>
          <a:blip r:embed="rId3"/>
          <a:stretch>
            <a:fillRect/>
          </a:stretch>
        </p:blipFill>
        <p:spPr>
          <a:xfrm>
            <a:off x="5881268" y="693228"/>
            <a:ext cx="5125856" cy="5707571"/>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November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November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42</a:t>
            </a:fld>
            <a:endParaRPr lang="en-GB"/>
          </a:p>
        </p:txBody>
      </p:sp>
    </p:spTree>
    <p:extLst>
      <p:ext uri="{BB962C8B-B14F-4D97-AF65-F5344CB8AC3E}">
        <p14:creationId xmlns:p14="http://schemas.microsoft.com/office/powerpoint/2010/main" val="108802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November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2024</a:t>
            </a:r>
            <a:endParaRPr lang="en-GB"/>
          </a:p>
        </p:txBody>
      </p:sp>
      <p:pic>
        <p:nvPicPr>
          <p:cNvPr id="8" name="Picture 7">
            <a:extLst>
              <a:ext uri="{FF2B5EF4-FFF2-40B4-BE49-F238E27FC236}">
                <a16:creationId xmlns:a16="http://schemas.microsoft.com/office/drawing/2014/main" id="{503347DF-8026-6E7E-1CC8-1543B589EB69}"/>
              </a:ext>
            </a:extLst>
          </p:cNvPr>
          <p:cNvPicPr>
            <a:picLocks noChangeAspect="1"/>
          </p:cNvPicPr>
          <p:nvPr/>
        </p:nvPicPr>
        <p:blipFill>
          <a:blip r:embed="rId3"/>
          <a:stretch>
            <a:fillRect/>
          </a:stretch>
        </p:blipFill>
        <p:spPr>
          <a:xfrm>
            <a:off x="608639" y="1524001"/>
            <a:ext cx="10972608" cy="4941862"/>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Times New Roman" pitchFamily="16" charset="0"/>
                <a:ea typeface="MS Gothic" charset="-128"/>
              </a:rPr>
              <a:t>November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November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0052D4-8DC7-D360-C072-B46EA6A74DDE}"/>
              </a:ext>
            </a:extLst>
          </p:cNvPr>
          <p:cNvSpPr>
            <a:spLocks noGrp="1"/>
          </p:cNvSpPr>
          <p:nvPr>
            <p:ph type="title"/>
          </p:nvPr>
        </p:nvSpPr>
        <p:spPr>
          <a:xfrm>
            <a:off x="914401" y="685801"/>
            <a:ext cx="10361084" cy="1065213"/>
          </a:xfrm>
        </p:spPr>
        <p:txBody>
          <a:bodyPr/>
          <a:lstStyle/>
          <a:p>
            <a:r>
              <a:rPr lang="en-US" dirty="0"/>
              <a:t>Summary of Attendees by Region</a:t>
            </a:r>
          </a:p>
        </p:txBody>
      </p:sp>
      <p:pic>
        <p:nvPicPr>
          <p:cNvPr id="5" name="Picture 4">
            <a:extLst>
              <a:ext uri="{FF2B5EF4-FFF2-40B4-BE49-F238E27FC236}">
                <a16:creationId xmlns:a16="http://schemas.microsoft.com/office/drawing/2014/main" id="{75590C10-0F86-E985-071F-F507581B73B1}"/>
              </a:ext>
            </a:extLst>
          </p:cNvPr>
          <p:cNvPicPr>
            <a:picLocks noChangeAspect="1"/>
          </p:cNvPicPr>
          <p:nvPr/>
        </p:nvPicPr>
        <p:blipFill>
          <a:blip r:embed="rId2"/>
          <a:stretch>
            <a:fillRect/>
          </a:stretch>
        </p:blipFill>
        <p:spPr>
          <a:xfrm>
            <a:off x="914401" y="2561353"/>
            <a:ext cx="10361084" cy="2952909"/>
          </a:xfrm>
          <a:prstGeom prst="rect">
            <a:avLst/>
          </a:prstGeom>
          <a:noFill/>
        </p:spPr>
      </p:pic>
      <p:sp>
        <p:nvSpPr>
          <p:cNvPr id="4" name="Slide Number Placeholder 3">
            <a:extLst>
              <a:ext uri="{FF2B5EF4-FFF2-40B4-BE49-F238E27FC236}">
                <a16:creationId xmlns:a16="http://schemas.microsoft.com/office/drawing/2014/main" id="{7D9BA64A-62F1-CFD7-5634-171EDAC7EC9A}"/>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F5D8E26B-7BCF-4D25-9C89-0168A6618F18}" type="slidenum">
              <a:rPr lang="en-GB" smtClean="0"/>
              <a:pPr>
                <a:spcAft>
                  <a:spcPts val="600"/>
                </a:spcAft>
              </a:pPr>
              <a:t>8</a:t>
            </a:fld>
            <a:endParaRPr lang="en-GB"/>
          </a:p>
        </p:txBody>
      </p:sp>
      <p:sp>
        <p:nvSpPr>
          <p:cNvPr id="3" name="Footer Placeholder 2">
            <a:extLst>
              <a:ext uri="{FF2B5EF4-FFF2-40B4-BE49-F238E27FC236}">
                <a16:creationId xmlns:a16="http://schemas.microsoft.com/office/drawing/2014/main" id="{332B89D3-B99F-8FF6-90E4-EC4B7B168FD8}"/>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2" name="Date Placeholder 1">
            <a:extLst>
              <a:ext uri="{FF2B5EF4-FFF2-40B4-BE49-F238E27FC236}">
                <a16:creationId xmlns:a16="http://schemas.microsoft.com/office/drawing/2014/main" id="{EBED9CD4-9D34-BEBA-BF0A-6252C1A837F3}"/>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2024</a:t>
            </a:r>
            <a:endParaRPr lang="en-GB"/>
          </a:p>
        </p:txBody>
      </p:sp>
    </p:spTree>
    <p:extLst>
      <p:ext uri="{BB962C8B-B14F-4D97-AF65-F5344CB8AC3E}">
        <p14:creationId xmlns:p14="http://schemas.microsoft.com/office/powerpoint/2010/main" val="361700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Times New Roman" pitchFamily="16" charset="0"/>
                <a:ea typeface="MS Gothic" charset="-128"/>
              </a:rPr>
              <a:t>November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
        <p:nvSpPr>
          <p:cNvPr id="2" name="TextBox 1">
            <a:extLst>
              <a:ext uri="{FF2B5EF4-FFF2-40B4-BE49-F238E27FC236}">
                <a16:creationId xmlns:a16="http://schemas.microsoft.com/office/drawing/2014/main" id="{6128D4DE-E945-97E3-5AA4-EB22A9072C5B}"/>
              </a:ext>
            </a:extLst>
          </p:cNvPr>
          <p:cNvSpPr txBox="1"/>
          <p:nvPr/>
        </p:nvSpPr>
        <p:spPr>
          <a:xfrm>
            <a:off x="187296" y="4038600"/>
            <a:ext cx="3622704" cy="738664"/>
          </a:xfrm>
          <a:prstGeom prst="rect">
            <a:avLst/>
          </a:prstGeom>
          <a:noFill/>
        </p:spPr>
        <p:txBody>
          <a:bodyPr wrap="square" rtlCol="0">
            <a:spAutoFit/>
          </a:bodyPr>
          <a:lstStyle/>
          <a:p>
            <a:r>
              <a:rPr lang="en-US" sz="1400" b="1" dirty="0">
                <a:solidFill>
                  <a:schemeClr val="tx1"/>
                </a:solidFill>
              </a:rPr>
              <a:t>New Deadbeat: </a:t>
            </a:r>
          </a:p>
          <a:p>
            <a:r>
              <a:rPr lang="en-US" sz="1400" dirty="0" err="1">
                <a:solidFill>
                  <a:schemeClr val="tx1"/>
                </a:solidFill>
              </a:rPr>
              <a:t>Yunpeng</a:t>
            </a:r>
            <a:r>
              <a:rPr lang="en-US" sz="1400" dirty="0">
                <a:solidFill>
                  <a:schemeClr val="tx1"/>
                </a:solidFill>
              </a:rPr>
              <a:t> Yang (</a:t>
            </a:r>
            <a:r>
              <a:rPr lang="en-US" sz="1400" dirty="0" err="1">
                <a:solidFill>
                  <a:schemeClr val="tx1"/>
                </a:solidFill>
              </a:rPr>
              <a:t>penovol</a:t>
            </a:r>
            <a:r>
              <a:rPr lang="en-US" sz="1400" dirty="0">
                <a:solidFill>
                  <a:schemeClr val="tx1"/>
                </a:solidFill>
              </a:rPr>
              <a:t>) </a:t>
            </a:r>
            <a:r>
              <a:rPr lang="en-US" sz="1400" dirty="0" err="1">
                <a:solidFill>
                  <a:schemeClr val="tx1"/>
                </a:solidFill>
              </a:rPr>
              <a:t>Pulian</a:t>
            </a:r>
            <a:r>
              <a:rPr lang="en-US" sz="1400" dirty="0">
                <a:solidFill>
                  <a:schemeClr val="tx1"/>
                </a:solidFill>
              </a:rPr>
              <a:t> Technology, Shanghai, yyp9504@126.com</a:t>
            </a:r>
          </a:p>
        </p:txBody>
      </p:sp>
    </p:spTree>
    <p:extLst>
      <p:ext uri="{BB962C8B-B14F-4D97-AF65-F5344CB8AC3E}">
        <p14:creationId xmlns:p14="http://schemas.microsoft.com/office/powerpoint/2010/main" val="17367686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9D784B-096F-4BC0-B00F-03A4BD4D812F}">
  <ds:schemaRef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ba37140e-f4c5-4a6c-a9b4-20a691ce6c8a"/>
    <ds:schemaRef ds:uri="http://schemas.microsoft.com/office/infopath/2007/PartnerControls"/>
    <ds:schemaRef ds:uri="cc9c437c-ae0c-4066-8d90-a0f7de786127"/>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96004</TotalTime>
  <Words>6614</Words>
  <Application>Microsoft Office PowerPoint</Application>
  <PresentationFormat>Widescreen</PresentationFormat>
  <Paragraphs>1619</Paragraphs>
  <Slides>43</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4" baseType="lpstr">
      <vt:lpstr>MS PGothic</vt:lpstr>
      <vt:lpstr>Arial</vt:lpstr>
      <vt:lpstr>Arial Unicode MS</vt:lpstr>
      <vt:lpstr>Calibri</vt:lpstr>
      <vt:lpstr>Tahoma</vt:lpstr>
      <vt:lpstr>Times New Roman</vt:lpstr>
      <vt:lpstr>Wingdings</vt:lpstr>
      <vt:lpstr>Office Theme</vt:lpstr>
      <vt:lpstr>Document</vt:lpstr>
      <vt:lpstr>Microsoft Excel Worksheet</vt:lpstr>
      <vt:lpstr>Worksheet</vt:lpstr>
      <vt:lpstr>Wireless Treasurer Report 2024</vt:lpstr>
      <vt:lpstr>Abstract</vt:lpstr>
      <vt:lpstr>802.11/.15 Joint Account Balance Overview  November 09, 2024</vt:lpstr>
      <vt:lpstr>Income/ Expense Report  January 1, 2024,  to  November 9, 2024</vt:lpstr>
      <vt:lpstr>2024 Income/Expense Report</vt:lpstr>
      <vt:lpstr>PowerPoint Presentation</vt:lpstr>
      <vt:lpstr>PowerPoint Presentation</vt:lpstr>
      <vt:lpstr>Summary of Attendees by Region</vt:lpstr>
      <vt:lpstr>PowerPoint Presentation</vt:lpstr>
      <vt:lpstr>PowerPoint Presentation</vt:lpstr>
      <vt:lpstr>2024 May  IEEE 802W Mixed-Mode Interim  FINAL Budget  May 12-17, 2024 Marriott Warsaw, POLAND   Update Date: August 12, 2024 </vt:lpstr>
      <vt:lpstr>PowerPoint Presentation</vt:lpstr>
      <vt:lpstr>PowerPoint Presentation</vt:lpstr>
      <vt:lpstr>2024 Sept IEEE 802W Mixed-mode Interim Budget report</vt:lpstr>
      <vt:lpstr>PowerPoint Presentation</vt:lpstr>
      <vt:lpstr>PowerPoint Presentation</vt:lpstr>
      <vt:lpstr>PowerPoint Presentation</vt:lpstr>
      <vt:lpstr>2025 May  IEEE 802W Mixed-Mode Interim  Draft Budget  May 11 - 16, 2025 Warsaw Marriott, Poland  Update Date: July 10, 2024</vt:lpstr>
      <vt:lpstr>2024 May Interim Possible Deadbeats (after 16 July)</vt:lpstr>
      <vt:lpstr>2024 Sept Potential New DeadBeats</vt:lpstr>
      <vt:lpstr>2020 to 2024 Net Session Value </vt:lpstr>
      <vt:lpstr>Future Interim Meeting Fees –2025</vt:lpstr>
      <vt:lpstr>Deadbeat Consequences</vt:lpstr>
      <vt:lpstr>PowerPoint Presentation</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November 2024</cp:keywords>
  <dc:description>Jon Rosdahl (Qualcomm)</dc:description>
  <cp:lastModifiedBy>Jon Rosdahl</cp:lastModifiedBy>
  <cp:revision>80</cp:revision>
  <cp:lastPrinted>1601-01-01T00:00:00Z</cp:lastPrinted>
  <dcterms:created xsi:type="dcterms:W3CDTF">2019-08-01T19:20:26Z</dcterms:created>
  <dcterms:modified xsi:type="dcterms:W3CDTF">2024-11-11T00:14:37Z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