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7"/>
  </p:notesMasterIdLst>
  <p:handoutMasterIdLst>
    <p:handoutMasterId r:id="rId48"/>
  </p:handoutMasterIdLst>
  <p:sldIdLst>
    <p:sldId id="256" r:id="rId5"/>
    <p:sldId id="257" r:id="rId6"/>
    <p:sldId id="348" r:id="rId7"/>
    <p:sldId id="509" r:id="rId8"/>
    <p:sldId id="525" r:id="rId9"/>
    <p:sldId id="533" r:id="rId10"/>
    <p:sldId id="534" r:id="rId11"/>
    <p:sldId id="372" r:id="rId12"/>
    <p:sldId id="527" r:id="rId13"/>
    <p:sldId id="528" r:id="rId14"/>
    <p:sldId id="526" r:id="rId15"/>
    <p:sldId id="542" r:id="rId16"/>
    <p:sldId id="520" r:id="rId17"/>
    <p:sldId id="536" r:id="rId18"/>
    <p:sldId id="537" r:id="rId19"/>
    <p:sldId id="531" r:id="rId20"/>
    <p:sldId id="530" r:id="rId21"/>
    <p:sldId id="538" r:id="rId22"/>
    <p:sldId id="535" r:id="rId23"/>
    <p:sldId id="519" r:id="rId24"/>
    <p:sldId id="539" r:id="rId25"/>
    <p:sldId id="339" r:id="rId26"/>
    <p:sldId id="366" r:id="rId27"/>
    <p:sldId id="507" r:id="rId28"/>
    <p:sldId id="373" r:id="rId29"/>
    <p:sldId id="532" r:id="rId30"/>
    <p:sldId id="529" r:id="rId31"/>
    <p:sldId id="510" r:id="rId32"/>
    <p:sldId id="342" r:id="rId33"/>
    <p:sldId id="370" r:id="rId34"/>
    <p:sldId id="365" r:id="rId35"/>
    <p:sldId id="333" r:id="rId36"/>
    <p:sldId id="325" r:id="rId37"/>
    <p:sldId id="332" r:id="rId38"/>
    <p:sldId id="328" r:id="rId39"/>
    <p:sldId id="312" r:id="rId40"/>
    <p:sldId id="308" r:id="rId41"/>
    <p:sldId id="304" r:id="rId42"/>
    <p:sldId id="303" r:id="rId43"/>
    <p:sldId id="291" r:id="rId44"/>
    <p:sldId id="374" r:id="rId45"/>
    <p:sldId id="269" r:id="rId4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25"/>
            <p14:sldId id="533"/>
            <p14:sldId id="534"/>
            <p14:sldId id="372"/>
            <p14:sldId id="527"/>
            <p14:sldId id="528"/>
            <p14:sldId id="526"/>
            <p14:sldId id="542"/>
            <p14:sldId id="520"/>
            <p14:sldId id="536"/>
            <p14:sldId id="537"/>
            <p14:sldId id="531"/>
            <p14:sldId id="530"/>
            <p14:sldId id="538"/>
            <p14:sldId id="535"/>
            <p14:sldId id="519"/>
            <p14:sldId id="539"/>
            <p14:sldId id="339"/>
            <p14:sldId id="366"/>
          </p14:sldIdLst>
        </p14:section>
        <p14:section name="Attendance report" id="{BD1B59D3-59B9-4028-996E-6850690D080D}">
          <p14:sldIdLst>
            <p14:sldId id="507"/>
          </p14:sldIdLst>
        </p14:section>
        <p14:section name="Meeting Income Report Record" id="{90888863-D814-48AF-89AB-7EB609E9FF5C}">
          <p14:sldIdLst>
            <p14:sldId id="373"/>
            <p14:sldId id="532"/>
            <p14:sldId id="529"/>
            <p14:sldId id="510"/>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0DBED-C4F5-493B-8B6A-646FAA118B3D}" v="18" dt="2024-07-13T18:15:45.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77" autoAdjust="0"/>
    <p:restoredTop sz="92025" autoAdjust="0"/>
  </p:normalViewPr>
  <p:slideViewPr>
    <p:cSldViewPr>
      <p:cViewPr varScale="1">
        <p:scale>
          <a:sx n="103" d="100"/>
          <a:sy n="103" d="100"/>
        </p:scale>
        <p:origin x="654" y="10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43A2BB05-7C27-4E0D-9655-F470C92CC141}"/>
    <pc:docChg chg="modSld modMainMaster">
      <pc:chgData name="Jon Rosdahl" userId="2820f357-2dd4-4127-8713-e0bfde0fd756" providerId="ADAL" clId="{43A2BB05-7C27-4E0D-9655-F470C92CC141}" dt="2024-06-14T23:34:35.202" v="69" actId="20577"/>
      <pc:docMkLst>
        <pc:docMk/>
      </pc:docMkLst>
      <pc:sldChg chg="modSp mod">
        <pc:chgData name="Jon Rosdahl" userId="2820f357-2dd4-4127-8713-e0bfde0fd756" providerId="ADAL" clId="{43A2BB05-7C27-4E0D-9655-F470C92CC141}" dt="2024-06-14T23:32:12.027" v="3" actId="6549"/>
        <pc:sldMkLst>
          <pc:docMk/>
          <pc:sldMk cId="0" sldId="256"/>
        </pc:sldMkLst>
        <pc:spChg chg="mod">
          <ac:chgData name="Jon Rosdahl" userId="2820f357-2dd4-4127-8713-e0bfde0fd756" providerId="ADAL" clId="{43A2BB05-7C27-4E0D-9655-F470C92CC141}" dt="2024-06-14T23:32:12.027" v="3" actId="6549"/>
          <ac:spMkLst>
            <pc:docMk/>
            <pc:sldMk cId="0" sldId="256"/>
            <ac:spMk id="3074" creationId="{00000000-0000-0000-0000-000000000000}"/>
          </ac:spMkLst>
        </pc:spChg>
      </pc:sldChg>
      <pc:sldChg chg="modSp mod">
        <pc:chgData name="Jon Rosdahl" userId="2820f357-2dd4-4127-8713-e0bfde0fd756" providerId="ADAL" clId="{43A2BB05-7C27-4E0D-9655-F470C92CC141}" dt="2024-06-14T23:33:24.733" v="61" actId="20577"/>
        <pc:sldMkLst>
          <pc:docMk/>
          <pc:sldMk cId="0" sldId="257"/>
        </pc:sldMkLst>
        <pc:spChg chg="mod">
          <ac:chgData name="Jon Rosdahl" userId="2820f357-2dd4-4127-8713-e0bfde0fd756" providerId="ADAL" clId="{43A2BB05-7C27-4E0D-9655-F470C92CC141}" dt="2024-06-14T23:33:24.733" v="61" actId="20577"/>
          <ac:spMkLst>
            <pc:docMk/>
            <pc:sldMk cId="0" sldId="257"/>
            <ac:spMk id="4098" creationId="{00000000-0000-0000-0000-000000000000}"/>
          </ac:spMkLst>
        </pc:spChg>
      </pc:sldChg>
      <pc:sldChg chg="modSp mod">
        <pc:chgData name="Jon Rosdahl" userId="2820f357-2dd4-4127-8713-e0bfde0fd756" providerId="ADAL" clId="{43A2BB05-7C27-4E0D-9655-F470C92CC141}" dt="2024-06-14T23:34:35.202" v="69" actId="20577"/>
        <pc:sldMkLst>
          <pc:docMk/>
          <pc:sldMk cId="4047295227" sldId="348"/>
        </pc:sldMkLst>
        <pc:spChg chg="mod">
          <ac:chgData name="Jon Rosdahl" userId="2820f357-2dd4-4127-8713-e0bfde0fd756" providerId="ADAL" clId="{43A2BB05-7C27-4E0D-9655-F470C92CC141}" dt="2024-06-14T23:34:35.202" v="69" actId="20577"/>
          <ac:spMkLst>
            <pc:docMk/>
            <pc:sldMk cId="4047295227" sldId="348"/>
            <ac:spMk id="2" creationId="{13D9545A-3CB6-47F0-9D70-71B1C3FC6F76}"/>
          </ac:spMkLst>
        </pc:spChg>
      </pc:sldChg>
      <pc:sldMasterChg chg="modSp mod">
        <pc:chgData name="Jon Rosdahl" userId="2820f357-2dd4-4127-8713-e0bfde0fd756" providerId="ADAL" clId="{43A2BB05-7C27-4E0D-9655-F470C92CC141}" dt="2024-06-14T23:33:04.014" v="5" actId="6549"/>
        <pc:sldMasterMkLst>
          <pc:docMk/>
          <pc:sldMasterMk cId="0" sldId="2147483648"/>
        </pc:sldMasterMkLst>
        <pc:spChg chg="mod">
          <ac:chgData name="Jon Rosdahl" userId="2820f357-2dd4-4127-8713-e0bfde0fd756" providerId="ADAL" clId="{43A2BB05-7C27-4E0D-9655-F470C92CC141}" dt="2024-06-14T23:33:04.014" v="5" actId="6549"/>
          <ac:spMkLst>
            <pc:docMk/>
            <pc:sldMasterMk cId="0" sldId="2147483648"/>
            <ac:spMk id="10" creationId="{00000000-0000-0000-0000-000000000000}"/>
          </ac:spMkLst>
        </pc:spChg>
      </pc:sldMasterChg>
    </pc:docChg>
  </pc:docChgLst>
  <pc:docChgLst>
    <pc:chgData name="Jon Rosdahl" userId="2820f357-2dd4-4127-8713-e0bfde0fd756" providerId="ADAL" clId="{9860DBED-C4F5-493B-8B6A-646FAA118B3D}"/>
    <pc:docChg chg="undo custSel addSld delSld modSld sldOrd modSection">
      <pc:chgData name="Jon Rosdahl" userId="2820f357-2dd4-4127-8713-e0bfde0fd756" providerId="ADAL" clId="{9860DBED-C4F5-493B-8B6A-646FAA118B3D}" dt="2024-07-13T18:32:27.923" v="1652"/>
      <pc:docMkLst>
        <pc:docMk/>
      </pc:docMkLst>
      <pc:sldChg chg="modSp mod">
        <pc:chgData name="Jon Rosdahl" userId="2820f357-2dd4-4127-8713-e0bfde0fd756" providerId="ADAL" clId="{9860DBED-C4F5-493B-8B6A-646FAA118B3D}" dt="2024-07-13T18:24:36.306" v="1517" actId="20577"/>
        <pc:sldMkLst>
          <pc:docMk/>
          <pc:sldMk cId="0" sldId="257"/>
        </pc:sldMkLst>
        <pc:spChg chg="mod">
          <ac:chgData name="Jon Rosdahl" userId="2820f357-2dd4-4127-8713-e0bfde0fd756" providerId="ADAL" clId="{9860DBED-C4F5-493B-8B6A-646FAA118B3D}" dt="2024-07-13T18:24:36.306" v="1517" actId="20577"/>
          <ac:spMkLst>
            <pc:docMk/>
            <pc:sldMk cId="0" sldId="257"/>
            <ac:spMk id="4098" creationId="{00000000-0000-0000-0000-000000000000}"/>
          </ac:spMkLst>
        </pc:spChg>
      </pc:sldChg>
      <pc:sldChg chg="addSp delSp modSp mod modNotesTx">
        <pc:chgData name="Jon Rosdahl" userId="2820f357-2dd4-4127-8713-e0bfde0fd756" providerId="ADAL" clId="{9860DBED-C4F5-493B-8B6A-646FAA118B3D}" dt="2024-07-13T18:30:38.917" v="1648" actId="20577"/>
        <pc:sldMkLst>
          <pc:docMk/>
          <pc:sldMk cId="4047295227" sldId="348"/>
        </pc:sldMkLst>
        <pc:spChg chg="add mod ord">
          <ac:chgData name="Jon Rosdahl" userId="2820f357-2dd4-4127-8713-e0bfde0fd756" providerId="ADAL" clId="{9860DBED-C4F5-493B-8B6A-646FAA118B3D}" dt="2024-07-13T14:19:41.060" v="84" actId="166"/>
          <ac:spMkLst>
            <pc:docMk/>
            <pc:sldMk cId="4047295227" sldId="348"/>
            <ac:spMk id="9" creationId="{E53BE53D-D38A-71B6-85E6-A04FA5327201}"/>
          </ac:spMkLst>
        </pc:spChg>
        <pc:spChg chg="mod">
          <ac:chgData name="Jon Rosdahl" userId="2820f357-2dd4-4127-8713-e0bfde0fd756" providerId="ADAL" clId="{9860DBED-C4F5-493B-8B6A-646FAA118B3D}" dt="2024-07-13T14:16:52.738" v="64" actId="20577"/>
          <ac:spMkLst>
            <pc:docMk/>
            <pc:sldMk cId="4047295227" sldId="348"/>
            <ac:spMk id="18" creationId="{C6C43CA6-452B-FED2-C5D1-883372BAB706}"/>
          </ac:spMkLst>
        </pc:spChg>
        <pc:picChg chg="del">
          <ac:chgData name="Jon Rosdahl" userId="2820f357-2dd4-4127-8713-e0bfde0fd756" providerId="ADAL" clId="{9860DBED-C4F5-493B-8B6A-646FAA118B3D}" dt="2024-07-13T18:27:18.164" v="1518" actId="478"/>
          <ac:picMkLst>
            <pc:docMk/>
            <pc:sldMk cId="4047295227" sldId="348"/>
            <ac:picMk id="7" creationId="{70685B25-F074-AABA-281E-6B6EC18A61E8}"/>
          </ac:picMkLst>
        </pc:picChg>
        <pc:picChg chg="add mod ord">
          <ac:chgData name="Jon Rosdahl" userId="2820f357-2dd4-4127-8713-e0bfde0fd756" providerId="ADAL" clId="{9860DBED-C4F5-493B-8B6A-646FAA118B3D}" dt="2024-07-13T14:19:31.900" v="83" actId="167"/>
          <ac:picMkLst>
            <pc:docMk/>
            <pc:sldMk cId="4047295227" sldId="348"/>
            <ac:picMk id="8" creationId="{D776488B-9702-990A-6C2F-715CEDF89559}"/>
          </ac:picMkLst>
        </pc:picChg>
        <pc:picChg chg="add del mod">
          <ac:chgData name="Jon Rosdahl" userId="2820f357-2dd4-4127-8713-e0bfde0fd756" providerId="ADAL" clId="{9860DBED-C4F5-493B-8B6A-646FAA118B3D}" dt="2024-07-13T18:27:50.394" v="1523" actId="478"/>
          <ac:picMkLst>
            <pc:docMk/>
            <pc:sldMk cId="4047295227" sldId="348"/>
            <ac:picMk id="10" creationId="{C3A6EE6C-407E-72D6-405F-834769C78EE5}"/>
          </ac:picMkLst>
        </pc:picChg>
        <pc:picChg chg="add mod">
          <ac:chgData name="Jon Rosdahl" userId="2820f357-2dd4-4127-8713-e0bfde0fd756" providerId="ADAL" clId="{9860DBED-C4F5-493B-8B6A-646FAA118B3D}" dt="2024-07-13T18:29:36.673" v="1529" actId="1076"/>
          <ac:picMkLst>
            <pc:docMk/>
            <pc:sldMk cId="4047295227" sldId="348"/>
            <ac:picMk id="12" creationId="{1162A941-565C-E6E4-AEE2-159ED275EF1A}"/>
          </ac:picMkLst>
        </pc:picChg>
      </pc:sldChg>
      <pc:sldChg chg="modSp mod">
        <pc:chgData name="Jon Rosdahl" userId="2820f357-2dd4-4127-8713-e0bfde0fd756" providerId="ADAL" clId="{9860DBED-C4F5-493B-8B6A-646FAA118B3D}" dt="2024-07-13T16:40:45.492" v="786" actId="6549"/>
        <pc:sldMkLst>
          <pc:docMk/>
          <pc:sldMk cId="0" sldId="366"/>
        </pc:sldMkLst>
        <pc:spChg chg="mod">
          <ac:chgData name="Jon Rosdahl" userId="2820f357-2dd4-4127-8713-e0bfde0fd756" providerId="ADAL" clId="{9860DBED-C4F5-493B-8B6A-646FAA118B3D}" dt="2024-07-13T16:40:45.492" v="786" actId="6549"/>
          <ac:spMkLst>
            <pc:docMk/>
            <pc:sldMk cId="0" sldId="366"/>
            <ac:spMk id="2" creationId="{CC8D5A16-EDAA-5661-5F30-9358BA955FFC}"/>
          </ac:spMkLst>
        </pc:spChg>
      </pc:sldChg>
      <pc:sldChg chg="addSp modSp mod">
        <pc:chgData name="Jon Rosdahl" userId="2820f357-2dd4-4127-8713-e0bfde0fd756" providerId="ADAL" clId="{9860DBED-C4F5-493B-8B6A-646FAA118B3D}" dt="2024-07-13T14:30:06.159" v="139" actId="113"/>
        <pc:sldMkLst>
          <pc:docMk/>
          <pc:sldMk cId="1736768604" sldId="372"/>
        </pc:sldMkLst>
        <pc:spChg chg="add mod">
          <ac:chgData name="Jon Rosdahl" userId="2820f357-2dd4-4127-8713-e0bfde0fd756" providerId="ADAL" clId="{9860DBED-C4F5-493B-8B6A-646FAA118B3D}" dt="2024-07-13T14:30:06.159" v="139" actId="113"/>
          <ac:spMkLst>
            <pc:docMk/>
            <pc:sldMk cId="1736768604" sldId="372"/>
            <ac:spMk id="2" creationId="{6128D4DE-E945-97E3-5AA4-EB22A9072C5B}"/>
          </ac:spMkLst>
        </pc:spChg>
      </pc:sldChg>
      <pc:sldChg chg="ord">
        <pc:chgData name="Jon Rosdahl" userId="2820f357-2dd4-4127-8713-e0bfde0fd756" providerId="ADAL" clId="{9860DBED-C4F5-493B-8B6A-646FAA118B3D}" dt="2024-07-13T18:32:27.923" v="1652"/>
        <pc:sldMkLst>
          <pc:docMk/>
          <pc:sldMk cId="2468453929" sldId="373"/>
        </pc:sldMkLst>
      </pc:sldChg>
      <pc:sldChg chg="modSp mod">
        <pc:chgData name="Jon Rosdahl" userId="2820f357-2dd4-4127-8713-e0bfde0fd756" providerId="ADAL" clId="{9860DBED-C4F5-493B-8B6A-646FAA118B3D}" dt="2024-07-13T16:43:26.166" v="795" actId="20577"/>
        <pc:sldMkLst>
          <pc:docMk/>
          <pc:sldMk cId="1790584663" sldId="507"/>
        </pc:sldMkLst>
        <pc:spChg chg="mod">
          <ac:chgData name="Jon Rosdahl" userId="2820f357-2dd4-4127-8713-e0bfde0fd756" providerId="ADAL" clId="{9860DBED-C4F5-493B-8B6A-646FAA118B3D}" dt="2024-07-13T16:43:26.166" v="795" actId="20577"/>
          <ac:spMkLst>
            <pc:docMk/>
            <pc:sldMk cId="1790584663" sldId="507"/>
            <ac:spMk id="8200" creationId="{00000000-0000-0000-0000-000000000000}"/>
          </ac:spMkLst>
        </pc:spChg>
      </pc:sldChg>
      <pc:sldChg chg="addSp delSp modSp mod">
        <pc:chgData name="Jon Rosdahl" userId="2820f357-2dd4-4127-8713-e0bfde0fd756" providerId="ADAL" clId="{9860DBED-C4F5-493B-8B6A-646FAA118B3D}" dt="2024-07-13T14:21:26.561" v="105" actId="6549"/>
        <pc:sldMkLst>
          <pc:docMk/>
          <pc:sldMk cId="4028864305" sldId="509"/>
        </pc:sldMkLst>
        <pc:spChg chg="mod">
          <ac:chgData name="Jon Rosdahl" userId="2820f357-2dd4-4127-8713-e0bfde0fd756" providerId="ADAL" clId="{9860DBED-C4F5-493B-8B6A-646FAA118B3D}" dt="2024-07-13T14:21:26.561" v="105" actId="6549"/>
          <ac:spMkLst>
            <pc:docMk/>
            <pc:sldMk cId="4028864305" sldId="509"/>
            <ac:spMk id="2" creationId="{B4C32EAE-4A58-4BD4-9B68-0F30EC667B80}"/>
          </ac:spMkLst>
        </pc:spChg>
        <pc:graphicFrameChg chg="del">
          <ac:chgData name="Jon Rosdahl" userId="2820f357-2dd4-4127-8713-e0bfde0fd756" providerId="ADAL" clId="{9860DBED-C4F5-493B-8B6A-646FAA118B3D}" dt="2024-07-13T14:20:59.030" v="85" actId="478"/>
          <ac:graphicFrameMkLst>
            <pc:docMk/>
            <pc:sldMk cId="4028864305" sldId="509"/>
            <ac:graphicFrameMk id="3" creationId="{78F35CF1-210C-4093-5ECB-B50CB9D0A16B}"/>
          </ac:graphicFrameMkLst>
        </pc:graphicFrameChg>
        <pc:picChg chg="add mod">
          <ac:chgData name="Jon Rosdahl" userId="2820f357-2dd4-4127-8713-e0bfde0fd756" providerId="ADAL" clId="{9860DBED-C4F5-493B-8B6A-646FAA118B3D}" dt="2024-07-13T14:21:14.278" v="88" actId="14100"/>
          <ac:picMkLst>
            <pc:docMk/>
            <pc:sldMk cId="4028864305" sldId="509"/>
            <ac:picMk id="8" creationId="{A9AC2816-886B-826C-3718-10FE76545944}"/>
          </ac:picMkLst>
        </pc:picChg>
      </pc:sldChg>
      <pc:sldChg chg="modSp del mod">
        <pc:chgData name="Jon Rosdahl" userId="2820f357-2dd4-4127-8713-e0bfde0fd756" providerId="ADAL" clId="{9860DBED-C4F5-493B-8B6A-646FAA118B3D}" dt="2024-07-13T18:17:52.273" v="1454" actId="47"/>
        <pc:sldMkLst>
          <pc:docMk/>
          <pc:sldMk cId="3131007077" sldId="515"/>
        </pc:sldMkLst>
        <pc:spChg chg="mod">
          <ac:chgData name="Jon Rosdahl" userId="2820f357-2dd4-4127-8713-e0bfde0fd756" providerId="ADAL" clId="{9860DBED-C4F5-493B-8B6A-646FAA118B3D}" dt="2024-07-13T17:28:45.940" v="1309" actId="20577"/>
          <ac:spMkLst>
            <pc:docMk/>
            <pc:sldMk cId="3131007077" sldId="515"/>
            <ac:spMk id="2" creationId="{5865E7C6-01E0-CC80-0DA7-0B816F665934}"/>
          </ac:spMkLst>
        </pc:spChg>
        <pc:spChg chg="mod">
          <ac:chgData name="Jon Rosdahl" userId="2820f357-2dd4-4127-8713-e0bfde0fd756" providerId="ADAL" clId="{9860DBED-C4F5-493B-8B6A-646FAA118B3D}" dt="2024-07-13T18:11:06.681" v="1375" actId="20577"/>
          <ac:spMkLst>
            <pc:docMk/>
            <pc:sldMk cId="3131007077" sldId="515"/>
            <ac:spMk id="3" creationId="{BAEAC671-4A31-AF7A-177B-464E9A8AF986}"/>
          </ac:spMkLst>
        </pc:spChg>
      </pc:sldChg>
      <pc:sldChg chg="modSp mod">
        <pc:chgData name="Jon Rosdahl" userId="2820f357-2dd4-4127-8713-e0bfde0fd756" providerId="ADAL" clId="{9860DBED-C4F5-493B-8B6A-646FAA118B3D}" dt="2024-07-13T14:26:39.313" v="128"/>
        <pc:sldMkLst>
          <pc:docMk/>
          <pc:sldMk cId="494374442" sldId="519"/>
        </pc:sldMkLst>
        <pc:spChg chg="mod">
          <ac:chgData name="Jon Rosdahl" userId="2820f357-2dd4-4127-8713-e0bfde0fd756" providerId="ADAL" clId="{9860DBED-C4F5-493B-8B6A-646FAA118B3D}" dt="2024-07-13T14:26:07.456" v="117" actId="20577"/>
          <ac:spMkLst>
            <pc:docMk/>
            <pc:sldMk cId="494374442" sldId="519"/>
            <ac:spMk id="2" creationId="{6F183B09-FD36-4A9E-1281-9EDBD7512CD9}"/>
          </ac:spMkLst>
        </pc:spChg>
        <pc:spChg chg="mod">
          <ac:chgData name="Jon Rosdahl" userId="2820f357-2dd4-4127-8713-e0bfde0fd756" providerId="ADAL" clId="{9860DBED-C4F5-493B-8B6A-646FAA118B3D}" dt="2024-07-13T14:26:39.313" v="128"/>
          <ac:spMkLst>
            <pc:docMk/>
            <pc:sldMk cId="494374442" sldId="519"/>
            <ac:spMk id="7" creationId="{355C28BA-1AA8-BB42-2ACA-F4CE7DBE5711}"/>
          </ac:spMkLst>
        </pc:spChg>
      </pc:sldChg>
      <pc:sldChg chg="modSp mod">
        <pc:chgData name="Jon Rosdahl" userId="2820f357-2dd4-4127-8713-e0bfde0fd756" providerId="ADAL" clId="{9860DBED-C4F5-493B-8B6A-646FAA118B3D}" dt="2024-07-13T18:21:28.238" v="1515" actId="255"/>
        <pc:sldMkLst>
          <pc:docMk/>
          <pc:sldMk cId="663873340" sldId="520"/>
        </pc:sldMkLst>
        <pc:spChg chg="mod">
          <ac:chgData name="Jon Rosdahl" userId="2820f357-2dd4-4127-8713-e0bfde0fd756" providerId="ADAL" clId="{9860DBED-C4F5-493B-8B6A-646FAA118B3D}" dt="2024-07-13T18:21:11.093" v="1514" actId="403"/>
          <ac:spMkLst>
            <pc:docMk/>
            <pc:sldMk cId="663873340" sldId="520"/>
            <ac:spMk id="2" creationId="{57EE143B-45F5-83C1-3BFD-93F9B40CF3F9}"/>
          </ac:spMkLst>
        </pc:spChg>
        <pc:spChg chg="mod">
          <ac:chgData name="Jon Rosdahl" userId="2820f357-2dd4-4127-8713-e0bfde0fd756" providerId="ADAL" clId="{9860DBED-C4F5-493B-8B6A-646FAA118B3D}" dt="2024-07-13T18:21:28.238" v="1515" actId="255"/>
          <ac:spMkLst>
            <pc:docMk/>
            <pc:sldMk cId="663873340" sldId="520"/>
            <ac:spMk id="3" creationId="{BA570E2E-9D8E-8FC3-F53A-1D4B73DF86CB}"/>
          </ac:spMkLst>
        </pc:spChg>
      </pc:sldChg>
      <pc:sldChg chg="addSp delSp modSp mod">
        <pc:chgData name="Jon Rosdahl" userId="2820f357-2dd4-4127-8713-e0bfde0fd756" providerId="ADAL" clId="{9860DBED-C4F5-493B-8B6A-646FAA118B3D}" dt="2024-07-13T14:22:14.956" v="110" actId="14100"/>
        <pc:sldMkLst>
          <pc:docMk/>
          <pc:sldMk cId="939634510" sldId="525"/>
        </pc:sldMkLst>
        <pc:picChg chg="add mod">
          <ac:chgData name="Jon Rosdahl" userId="2820f357-2dd4-4127-8713-e0bfde0fd756" providerId="ADAL" clId="{9860DBED-C4F5-493B-8B6A-646FAA118B3D}" dt="2024-07-13T14:22:14.956" v="110" actId="14100"/>
          <ac:picMkLst>
            <pc:docMk/>
            <pc:sldMk cId="939634510" sldId="525"/>
            <ac:picMk id="3" creationId="{7D96A642-E41F-4869-8915-721A9230AFD7}"/>
          </ac:picMkLst>
        </pc:picChg>
        <pc:picChg chg="del">
          <ac:chgData name="Jon Rosdahl" userId="2820f357-2dd4-4127-8713-e0bfde0fd756" providerId="ADAL" clId="{9860DBED-C4F5-493B-8B6A-646FAA118B3D}" dt="2024-07-13T14:21:57.824" v="106" actId="478"/>
          <ac:picMkLst>
            <pc:docMk/>
            <pc:sldMk cId="939634510" sldId="525"/>
            <ac:picMk id="11" creationId="{9C04AF56-8038-8F78-807A-A28475FD9254}"/>
          </ac:picMkLst>
        </pc:picChg>
      </pc:sldChg>
      <pc:sldChg chg="addSp modSp del mod">
        <pc:chgData name="Jon Rosdahl" userId="2820f357-2dd4-4127-8713-e0bfde0fd756" providerId="ADAL" clId="{9860DBED-C4F5-493B-8B6A-646FAA118B3D}" dt="2024-07-13T14:33:43.810" v="167" actId="14100"/>
        <pc:sldMkLst>
          <pc:docMk/>
          <pc:sldMk cId="253301959" sldId="526"/>
        </pc:sldMkLst>
        <pc:spChg chg="add mod">
          <ac:chgData name="Jon Rosdahl" userId="2820f357-2dd4-4127-8713-e0bfde0fd756" providerId="ADAL" clId="{9860DBED-C4F5-493B-8B6A-646FAA118B3D}" dt="2024-07-13T14:33:35.541" v="165"/>
          <ac:spMkLst>
            <pc:docMk/>
            <pc:sldMk cId="253301959" sldId="526"/>
            <ac:spMk id="4" creationId="{83FB9978-34D3-37D5-3BFD-470423DDE810}"/>
          </ac:spMkLst>
        </pc:spChg>
        <pc:picChg chg="mod">
          <ac:chgData name="Jon Rosdahl" userId="2820f357-2dd4-4127-8713-e0bfde0fd756" providerId="ADAL" clId="{9860DBED-C4F5-493B-8B6A-646FAA118B3D}" dt="2024-07-13T14:33:43.810" v="167" actId="14100"/>
          <ac:picMkLst>
            <pc:docMk/>
            <pc:sldMk cId="253301959" sldId="526"/>
            <ac:picMk id="3" creationId="{92A82498-6D9E-5735-8F40-EBEDD75527E6}"/>
          </ac:picMkLst>
        </pc:picChg>
      </pc:sldChg>
      <pc:sldChg chg="addSp delSp modSp del mod chgLayout">
        <pc:chgData name="Jon Rosdahl" userId="2820f357-2dd4-4127-8713-e0bfde0fd756" providerId="ADAL" clId="{9860DBED-C4F5-493B-8B6A-646FAA118B3D}" dt="2024-07-13T14:33:16.651" v="163" actId="14100"/>
        <pc:sldMkLst>
          <pc:docMk/>
          <pc:sldMk cId="3764164253" sldId="527"/>
        </pc:sldMkLst>
        <pc:spChg chg="add del mod">
          <ac:chgData name="Jon Rosdahl" userId="2820f357-2dd4-4127-8713-e0bfde0fd756" providerId="ADAL" clId="{9860DBED-C4F5-493B-8B6A-646FAA118B3D}" dt="2024-07-13T14:32:59.912" v="161" actId="6264"/>
          <ac:spMkLst>
            <pc:docMk/>
            <pc:sldMk cId="3764164253" sldId="527"/>
            <ac:spMk id="4" creationId="{3052CEAC-7917-E9D2-222D-098660D5F2D5}"/>
          </ac:spMkLst>
        </pc:spChg>
        <pc:spChg chg="add del mod ord">
          <ac:chgData name="Jon Rosdahl" userId="2820f357-2dd4-4127-8713-e0bfde0fd756" providerId="ADAL" clId="{9860DBED-C4F5-493B-8B6A-646FAA118B3D}" dt="2024-07-13T14:32:59.912" v="161" actId="6264"/>
          <ac:spMkLst>
            <pc:docMk/>
            <pc:sldMk cId="3764164253" sldId="527"/>
            <ac:spMk id="5" creationId="{ECC20BA6-B474-CCBD-91E0-2E99D19CEAAC}"/>
          </ac:spMkLst>
        </pc:spChg>
        <pc:spChg chg="mod ord">
          <ac:chgData name="Jon Rosdahl" userId="2820f357-2dd4-4127-8713-e0bfde0fd756" providerId="ADAL" clId="{9860DBED-C4F5-493B-8B6A-646FAA118B3D}" dt="2024-07-13T14:32:59.912" v="161" actId="6264"/>
          <ac:spMkLst>
            <pc:docMk/>
            <pc:sldMk cId="3764164253" sldId="527"/>
            <ac:spMk id="6" creationId="{0452881E-DC68-4EE6-F290-8B1444EBC9F1}"/>
          </ac:spMkLst>
        </pc:spChg>
        <pc:spChg chg="add del mod ord">
          <ac:chgData name="Jon Rosdahl" userId="2820f357-2dd4-4127-8713-e0bfde0fd756" providerId="ADAL" clId="{9860DBED-C4F5-493B-8B6A-646FAA118B3D}" dt="2024-07-13T14:32:59.912" v="161" actId="6264"/>
          <ac:spMkLst>
            <pc:docMk/>
            <pc:sldMk cId="3764164253" sldId="527"/>
            <ac:spMk id="7" creationId="{FCDAE0C4-DF5F-6A79-C51F-B49A3897FCBA}"/>
          </ac:spMkLst>
        </pc:spChg>
        <pc:spChg chg="add mod">
          <ac:chgData name="Jon Rosdahl" userId="2820f357-2dd4-4127-8713-e0bfde0fd756" providerId="ADAL" clId="{9860DBED-C4F5-493B-8B6A-646FAA118B3D}" dt="2024-07-13T14:33:09.701" v="162"/>
          <ac:spMkLst>
            <pc:docMk/>
            <pc:sldMk cId="3764164253" sldId="527"/>
            <ac:spMk id="8" creationId="{925DF6A3-F991-DD9A-F81C-E82257133BB5}"/>
          </ac:spMkLst>
        </pc:spChg>
        <pc:picChg chg="mod">
          <ac:chgData name="Jon Rosdahl" userId="2820f357-2dd4-4127-8713-e0bfde0fd756" providerId="ADAL" clId="{9860DBED-C4F5-493B-8B6A-646FAA118B3D}" dt="2024-07-13T14:33:16.651" v="163" actId="14100"/>
          <ac:picMkLst>
            <pc:docMk/>
            <pc:sldMk cId="3764164253" sldId="527"/>
            <ac:picMk id="2" creationId="{4C5510B6-5DDD-49E0-EC92-9AADE678DEF3}"/>
          </ac:picMkLst>
        </pc:picChg>
      </pc:sldChg>
      <pc:sldChg chg="addSp modSp del">
        <pc:chgData name="Jon Rosdahl" userId="2820f357-2dd4-4127-8713-e0bfde0fd756" providerId="ADAL" clId="{9860DBED-C4F5-493B-8B6A-646FAA118B3D}" dt="2024-07-13T14:33:24.103" v="164"/>
        <pc:sldMkLst>
          <pc:docMk/>
          <pc:sldMk cId="304537470" sldId="528"/>
        </pc:sldMkLst>
        <pc:spChg chg="add mod">
          <ac:chgData name="Jon Rosdahl" userId="2820f357-2dd4-4127-8713-e0bfde0fd756" providerId="ADAL" clId="{9860DBED-C4F5-493B-8B6A-646FAA118B3D}" dt="2024-07-13T14:33:24.103" v="164"/>
          <ac:spMkLst>
            <pc:docMk/>
            <pc:sldMk cId="304537470" sldId="528"/>
            <ac:spMk id="3" creationId="{EE509759-7FBC-F79F-7E5A-6B086281DC16}"/>
          </ac:spMkLst>
        </pc:spChg>
      </pc:sldChg>
      <pc:sldChg chg="addSp delSp mod">
        <pc:chgData name="Jon Rosdahl" userId="2820f357-2dd4-4127-8713-e0bfde0fd756" providerId="ADAL" clId="{9860DBED-C4F5-493B-8B6A-646FAA118B3D}" dt="2024-07-13T14:27:23.836" v="130" actId="22"/>
        <pc:sldMkLst>
          <pc:docMk/>
          <pc:sldMk cId="1336135908" sldId="530"/>
        </pc:sldMkLst>
        <pc:spChg chg="add del">
          <ac:chgData name="Jon Rosdahl" userId="2820f357-2dd4-4127-8713-e0bfde0fd756" providerId="ADAL" clId="{9860DBED-C4F5-493B-8B6A-646FAA118B3D}" dt="2024-07-13T14:27:23.836" v="130" actId="22"/>
          <ac:spMkLst>
            <pc:docMk/>
            <pc:sldMk cId="1336135908" sldId="530"/>
            <ac:spMk id="8" creationId="{FEE37E96-FC67-B619-183B-848730D342D2}"/>
          </ac:spMkLst>
        </pc:spChg>
      </pc:sldChg>
      <pc:sldChg chg="addSp modSp mod">
        <pc:chgData name="Jon Rosdahl" userId="2820f357-2dd4-4127-8713-e0bfde0fd756" providerId="ADAL" clId="{9860DBED-C4F5-493B-8B6A-646FAA118B3D}" dt="2024-07-13T14:34:49.352" v="179"/>
        <pc:sldMkLst>
          <pc:docMk/>
          <pc:sldMk cId="2174083887" sldId="531"/>
        </pc:sldMkLst>
        <pc:spChg chg="mod">
          <ac:chgData name="Jon Rosdahl" userId="2820f357-2dd4-4127-8713-e0bfde0fd756" providerId="ADAL" clId="{9860DBED-C4F5-493B-8B6A-646FAA118B3D}" dt="2024-07-13T14:34:37.304" v="175" actId="6549"/>
          <ac:spMkLst>
            <pc:docMk/>
            <pc:sldMk cId="2174083887" sldId="531"/>
            <ac:spMk id="2" creationId="{1AED6743-9949-49D4-DA6E-24DE93A3A22A}"/>
          </ac:spMkLst>
        </pc:spChg>
        <pc:spChg chg="add mod">
          <ac:chgData name="Jon Rosdahl" userId="2820f357-2dd4-4127-8713-e0bfde0fd756" providerId="ADAL" clId="{9860DBED-C4F5-493B-8B6A-646FAA118B3D}" dt="2024-07-13T14:34:49.352" v="179"/>
          <ac:spMkLst>
            <pc:docMk/>
            <pc:sldMk cId="2174083887" sldId="531"/>
            <ac:spMk id="3" creationId="{2B5CF1C2-C500-276A-EE78-49802EA3BDA5}"/>
          </ac:spMkLst>
        </pc:spChg>
        <pc:picChg chg="mod">
          <ac:chgData name="Jon Rosdahl" userId="2820f357-2dd4-4127-8713-e0bfde0fd756" providerId="ADAL" clId="{9860DBED-C4F5-493B-8B6A-646FAA118B3D}" dt="2024-07-13T14:34:46.952" v="178" actId="14100"/>
          <ac:picMkLst>
            <pc:docMk/>
            <pc:sldMk cId="2174083887" sldId="531"/>
            <ac:picMk id="7" creationId="{ACD4EF60-92A0-7DF5-5E31-0D396BCF8C52}"/>
          </ac:picMkLst>
        </pc:picChg>
      </pc:sldChg>
      <pc:sldChg chg="del">
        <pc:chgData name="Jon Rosdahl" userId="2820f357-2dd4-4127-8713-e0bfde0fd756" providerId="ADAL" clId="{9860DBED-C4F5-493B-8B6A-646FAA118B3D}" dt="2024-07-13T14:25:37.869" v="113" actId="47"/>
        <pc:sldMkLst>
          <pc:docMk/>
          <pc:sldMk cId="3638412354" sldId="531"/>
        </pc:sldMkLst>
      </pc:sldChg>
      <pc:sldChg chg="ord">
        <pc:chgData name="Jon Rosdahl" userId="2820f357-2dd4-4127-8713-e0bfde0fd756" providerId="ADAL" clId="{9860DBED-C4F5-493B-8B6A-646FAA118B3D}" dt="2024-07-13T18:32:17.909" v="1650"/>
        <pc:sldMkLst>
          <pc:docMk/>
          <pc:sldMk cId="1479312140" sldId="532"/>
        </pc:sldMkLst>
      </pc:sldChg>
      <pc:sldChg chg="modSp mod ord modNotesTx">
        <pc:chgData name="Jon Rosdahl" userId="2820f357-2dd4-4127-8713-e0bfde0fd756" providerId="ADAL" clId="{9860DBED-C4F5-493B-8B6A-646FAA118B3D}" dt="2024-07-13T16:40:16.107" v="785" actId="20577"/>
        <pc:sldMkLst>
          <pc:docMk/>
          <pc:sldMk cId="4062150788" sldId="535"/>
        </pc:sldMkLst>
        <pc:spChg chg="mod">
          <ac:chgData name="Jon Rosdahl" userId="2820f357-2dd4-4127-8713-e0bfde0fd756" providerId="ADAL" clId="{9860DBED-C4F5-493B-8B6A-646FAA118B3D}" dt="2024-07-13T16:28:22.753" v="339" actId="6549"/>
          <ac:spMkLst>
            <pc:docMk/>
            <pc:sldMk cId="4062150788" sldId="535"/>
            <ac:spMk id="3" creationId="{D307F5F2-0697-8407-C93D-BB7C4763FF24}"/>
          </ac:spMkLst>
        </pc:spChg>
      </pc:sldChg>
      <pc:sldChg chg="addSp modSp mod">
        <pc:chgData name="Jon Rosdahl" userId="2820f357-2dd4-4127-8713-e0bfde0fd756" providerId="ADAL" clId="{9860DBED-C4F5-493B-8B6A-646FAA118B3D}" dt="2024-07-13T18:22:01.843" v="1516" actId="20577"/>
        <pc:sldMkLst>
          <pc:docMk/>
          <pc:sldMk cId="1800241738" sldId="536"/>
        </pc:sldMkLst>
        <pc:spChg chg="mod">
          <ac:chgData name="Jon Rosdahl" userId="2820f357-2dd4-4127-8713-e0bfde0fd756" providerId="ADAL" clId="{9860DBED-C4F5-493B-8B6A-646FAA118B3D}" dt="2024-07-13T14:34:03.750" v="169" actId="13926"/>
          <ac:spMkLst>
            <pc:docMk/>
            <pc:sldMk cId="1800241738" sldId="536"/>
            <ac:spMk id="2" creationId="{1AED6743-9949-49D4-DA6E-24DE93A3A22A}"/>
          </ac:spMkLst>
        </pc:spChg>
        <pc:spChg chg="add mod">
          <ac:chgData name="Jon Rosdahl" userId="2820f357-2dd4-4127-8713-e0bfde0fd756" providerId="ADAL" clId="{9860DBED-C4F5-493B-8B6A-646FAA118B3D}" dt="2024-07-13T14:33:53.333" v="168"/>
          <ac:spMkLst>
            <pc:docMk/>
            <pc:sldMk cId="1800241738" sldId="536"/>
            <ac:spMk id="3" creationId="{CC0B6F30-D0D6-7769-C08E-9AFB03650922}"/>
          </ac:spMkLst>
        </pc:spChg>
        <pc:spChg chg="mod">
          <ac:chgData name="Jon Rosdahl" userId="2820f357-2dd4-4127-8713-e0bfde0fd756" providerId="ADAL" clId="{9860DBED-C4F5-493B-8B6A-646FAA118B3D}" dt="2024-07-13T18:22:01.843" v="1516" actId="20577"/>
          <ac:spMkLst>
            <pc:docMk/>
            <pc:sldMk cId="1800241738" sldId="536"/>
            <ac:spMk id="4" creationId="{784D0436-CDA0-0DC1-0D83-26A4B5AD1E0E}"/>
          </ac:spMkLst>
        </pc:spChg>
      </pc:sldChg>
      <pc:sldChg chg="addSp delSp modSp mod chgLayout">
        <pc:chgData name="Jon Rosdahl" userId="2820f357-2dd4-4127-8713-e0bfde0fd756" providerId="ADAL" clId="{9860DBED-C4F5-493B-8B6A-646FAA118B3D}" dt="2024-07-13T14:34:28.630" v="173"/>
        <pc:sldMkLst>
          <pc:docMk/>
          <pc:sldMk cId="2765837524" sldId="537"/>
        </pc:sldMkLst>
        <pc:spChg chg="mod ord">
          <ac:chgData name="Jon Rosdahl" userId="2820f357-2dd4-4127-8713-e0bfde0fd756" providerId="ADAL" clId="{9860DBED-C4F5-493B-8B6A-646FAA118B3D}" dt="2024-07-13T14:34:19.499" v="172" actId="6549"/>
          <ac:spMkLst>
            <pc:docMk/>
            <pc:sldMk cId="2765837524" sldId="537"/>
            <ac:spMk id="2" creationId="{1AED6743-9949-49D4-DA6E-24DE93A3A22A}"/>
          </ac:spMkLst>
        </pc:spChg>
        <pc:spChg chg="add del mod ord">
          <ac:chgData name="Jon Rosdahl" userId="2820f357-2dd4-4127-8713-e0bfde0fd756" providerId="ADAL" clId="{9860DBED-C4F5-493B-8B6A-646FAA118B3D}" dt="2024-07-13T14:32:37.528" v="159" actId="700"/>
          <ac:spMkLst>
            <pc:docMk/>
            <pc:sldMk cId="2765837524" sldId="537"/>
            <ac:spMk id="3" creationId="{7A6862D0-C47A-CF3E-8E8D-BD126327E635}"/>
          </ac:spMkLst>
        </pc:spChg>
        <pc:spChg chg="mod ord">
          <ac:chgData name="Jon Rosdahl" userId="2820f357-2dd4-4127-8713-e0bfde0fd756" providerId="ADAL" clId="{9860DBED-C4F5-493B-8B6A-646FAA118B3D}" dt="2024-07-13T14:32:37.528" v="159" actId="700"/>
          <ac:spMkLst>
            <pc:docMk/>
            <pc:sldMk cId="2765837524" sldId="537"/>
            <ac:spMk id="6" creationId="{8D625995-26B9-D1F9-71E6-7441BC83B65A}"/>
          </ac:spMkLst>
        </pc:spChg>
        <pc:spChg chg="add mod">
          <ac:chgData name="Jon Rosdahl" userId="2820f357-2dd4-4127-8713-e0bfde0fd756" providerId="ADAL" clId="{9860DBED-C4F5-493B-8B6A-646FAA118B3D}" dt="2024-07-13T14:34:28.630" v="173"/>
          <ac:spMkLst>
            <pc:docMk/>
            <pc:sldMk cId="2765837524" sldId="537"/>
            <ac:spMk id="7" creationId="{5BDB4370-5D7C-78DA-2217-520E29CA82DA}"/>
          </ac:spMkLst>
        </pc:spChg>
        <pc:picChg chg="mod">
          <ac:chgData name="Jon Rosdahl" userId="2820f357-2dd4-4127-8713-e0bfde0fd756" providerId="ADAL" clId="{9860DBED-C4F5-493B-8B6A-646FAA118B3D}" dt="2024-07-13T14:32:28.183" v="157" actId="14100"/>
          <ac:picMkLst>
            <pc:docMk/>
            <pc:sldMk cId="2765837524" sldId="537"/>
            <ac:picMk id="4" creationId="{C059D8F7-94E0-D5AC-F013-39C1C53BBA61}"/>
          </ac:picMkLst>
        </pc:picChg>
      </pc:sldChg>
      <pc:sldChg chg="modSp new mod">
        <pc:chgData name="Jon Rosdahl" userId="2820f357-2dd4-4127-8713-e0bfde0fd756" providerId="ADAL" clId="{9860DBED-C4F5-493B-8B6A-646FAA118B3D}" dt="2024-07-13T14:38:57.513" v="312" actId="14100"/>
        <pc:sldMkLst>
          <pc:docMk/>
          <pc:sldMk cId="1207426219" sldId="538"/>
        </pc:sldMkLst>
        <pc:spChg chg="mod">
          <ac:chgData name="Jon Rosdahl" userId="2820f357-2dd4-4127-8713-e0bfde0fd756" providerId="ADAL" clId="{9860DBED-C4F5-493B-8B6A-646FAA118B3D}" dt="2024-07-13T14:36:48.355" v="241" actId="14100"/>
          <ac:spMkLst>
            <pc:docMk/>
            <pc:sldMk cId="1207426219" sldId="538"/>
            <ac:spMk id="2" creationId="{CC05D03F-1122-09C6-084E-8C077AEDDD68}"/>
          </ac:spMkLst>
        </pc:spChg>
        <pc:spChg chg="mod">
          <ac:chgData name="Jon Rosdahl" userId="2820f357-2dd4-4127-8713-e0bfde0fd756" providerId="ADAL" clId="{9860DBED-C4F5-493B-8B6A-646FAA118B3D}" dt="2024-07-13T14:38:57.513" v="312" actId="14100"/>
          <ac:spMkLst>
            <pc:docMk/>
            <pc:sldMk cId="1207426219" sldId="538"/>
            <ac:spMk id="3" creationId="{910C6893-61EC-AB87-C620-5172BE79A38A}"/>
          </ac:spMkLst>
        </pc:spChg>
      </pc:sldChg>
      <pc:sldChg chg="modSp new mod">
        <pc:chgData name="Jon Rosdahl" userId="2820f357-2dd4-4127-8713-e0bfde0fd756" providerId="ADAL" clId="{9860DBED-C4F5-493B-8B6A-646FAA118B3D}" dt="2024-07-13T16:39:58.039" v="770" actId="20577"/>
        <pc:sldMkLst>
          <pc:docMk/>
          <pc:sldMk cId="1414285091" sldId="539"/>
        </pc:sldMkLst>
        <pc:spChg chg="mod">
          <ac:chgData name="Jon Rosdahl" userId="2820f357-2dd4-4127-8713-e0bfde0fd756" providerId="ADAL" clId="{9860DBED-C4F5-493B-8B6A-646FAA118B3D}" dt="2024-07-13T16:32:28.970" v="414" actId="20577"/>
          <ac:spMkLst>
            <pc:docMk/>
            <pc:sldMk cId="1414285091" sldId="539"/>
            <ac:spMk id="2" creationId="{87A46DD4-7C78-223B-8FA3-DE8770AE4F55}"/>
          </ac:spMkLst>
        </pc:spChg>
        <pc:spChg chg="mod">
          <ac:chgData name="Jon Rosdahl" userId="2820f357-2dd4-4127-8713-e0bfde0fd756" providerId="ADAL" clId="{9860DBED-C4F5-493B-8B6A-646FAA118B3D}" dt="2024-07-13T16:39:58.039" v="770" actId="20577"/>
          <ac:spMkLst>
            <pc:docMk/>
            <pc:sldMk cId="1414285091" sldId="539"/>
            <ac:spMk id="3" creationId="{87A51AA7-1187-FAD7-9387-0C1CAB85428E}"/>
          </ac:spMkLst>
        </pc:spChg>
      </pc:sldChg>
      <pc:sldChg chg="modSp new del mod">
        <pc:chgData name="Jon Rosdahl" userId="2820f357-2dd4-4127-8713-e0bfde0fd756" providerId="ADAL" clId="{9860DBED-C4F5-493B-8B6A-646FAA118B3D}" dt="2024-07-13T18:14:02.254" v="1400" actId="47"/>
        <pc:sldMkLst>
          <pc:docMk/>
          <pc:sldMk cId="760327490" sldId="540"/>
        </pc:sldMkLst>
        <pc:spChg chg="mod">
          <ac:chgData name="Jon Rosdahl" userId="2820f357-2dd4-4127-8713-e0bfde0fd756" providerId="ADAL" clId="{9860DBED-C4F5-493B-8B6A-646FAA118B3D}" dt="2024-07-13T16:48:41.429" v="846" actId="14100"/>
          <ac:spMkLst>
            <pc:docMk/>
            <pc:sldMk cId="760327490" sldId="540"/>
            <ac:spMk id="2" creationId="{73AA1B2C-51EF-0BB9-50F7-31396594E794}"/>
          </ac:spMkLst>
        </pc:spChg>
        <pc:spChg chg="mod">
          <ac:chgData name="Jon Rosdahl" userId="2820f357-2dd4-4127-8713-e0bfde0fd756" providerId="ADAL" clId="{9860DBED-C4F5-493B-8B6A-646FAA118B3D}" dt="2024-07-13T16:48:44.442" v="847" actId="14100"/>
          <ac:spMkLst>
            <pc:docMk/>
            <pc:sldMk cId="760327490" sldId="540"/>
            <ac:spMk id="3" creationId="{F205E1B8-28ED-DE60-B3CC-B07FF369AB79}"/>
          </ac:spMkLst>
        </pc:spChg>
      </pc:sldChg>
      <pc:sldChg chg="new del">
        <pc:chgData name="Jon Rosdahl" userId="2820f357-2dd4-4127-8713-e0bfde0fd756" providerId="ADAL" clId="{9860DBED-C4F5-493B-8B6A-646FAA118B3D}" dt="2024-07-13T18:20:46.196" v="1509" actId="47"/>
        <pc:sldMkLst>
          <pc:docMk/>
          <pc:sldMk cId="4212673731" sldId="541"/>
        </pc:sldMkLst>
      </pc:sldChg>
      <pc:sldChg chg="addSp delSp modSp mod">
        <pc:chgData name="Jon Rosdahl" userId="2820f357-2dd4-4127-8713-e0bfde0fd756" providerId="ADAL" clId="{9860DBED-C4F5-493B-8B6A-646FAA118B3D}" dt="2024-07-13T18:17:36.017" v="1453" actId="207"/>
        <pc:sldMkLst>
          <pc:docMk/>
          <pc:sldMk cId="3482104972" sldId="542"/>
        </pc:sldMkLst>
        <pc:spChg chg="del">
          <ac:chgData name="Jon Rosdahl" userId="2820f357-2dd4-4127-8713-e0bfde0fd756" providerId="ADAL" clId="{9860DBED-C4F5-493B-8B6A-646FAA118B3D}" dt="2024-07-13T17:39:53.147" v="1363" actId="478"/>
          <ac:spMkLst>
            <pc:docMk/>
            <pc:sldMk cId="3482104972" sldId="542"/>
            <ac:spMk id="3" creationId="{AD8608CD-5E88-884C-8509-E9D87947CA22}"/>
          </ac:spMkLst>
        </pc:spChg>
        <pc:spChg chg="add mod">
          <ac:chgData name="Jon Rosdahl" userId="2820f357-2dd4-4127-8713-e0bfde0fd756" providerId="ADAL" clId="{9860DBED-C4F5-493B-8B6A-646FAA118B3D}" dt="2024-07-13T18:13:46.112" v="1398" actId="1076"/>
          <ac:spMkLst>
            <pc:docMk/>
            <pc:sldMk cId="3482104972" sldId="542"/>
            <ac:spMk id="5" creationId="{497EE253-76E1-7880-7E8A-720FEC11C1C5}"/>
          </ac:spMkLst>
        </pc:spChg>
        <pc:spChg chg="mod">
          <ac:chgData name="Jon Rosdahl" userId="2820f357-2dd4-4127-8713-e0bfde0fd756" providerId="ADAL" clId="{9860DBED-C4F5-493B-8B6A-646FAA118B3D}" dt="2024-07-13T18:17:36.017" v="1453" actId="207"/>
          <ac:spMkLst>
            <pc:docMk/>
            <pc:sldMk cId="3482104972" sldId="542"/>
            <ac:spMk id="10" creationId="{D79EFA9D-1933-0A43-5CF5-80AD02C86095}"/>
          </ac:spMkLst>
        </pc:spChg>
        <pc:graphicFrameChg chg="add mod">
          <ac:chgData name="Jon Rosdahl" userId="2820f357-2dd4-4127-8713-e0bfde0fd756" providerId="ADAL" clId="{9860DBED-C4F5-493B-8B6A-646FAA118B3D}" dt="2024-07-13T18:15:45.938" v="1403"/>
          <ac:graphicFrameMkLst>
            <pc:docMk/>
            <pc:sldMk cId="3482104972" sldId="542"/>
            <ac:graphicFrameMk id="4" creationId="{0F83435A-BDE1-554A-B27D-F4EDFA022176}"/>
          </ac:graphicFrameMkLst>
        </pc:graphicFrameChg>
        <pc:picChg chg="del">
          <ac:chgData name="Jon Rosdahl" userId="2820f357-2dd4-4127-8713-e0bfde0fd756" providerId="ADAL" clId="{9860DBED-C4F5-493B-8B6A-646FAA118B3D}" dt="2024-07-13T18:10:07.072" v="1364" actId="478"/>
          <ac:picMkLst>
            <pc:docMk/>
            <pc:sldMk cId="3482104972" sldId="542"/>
            <ac:picMk id="2" creationId="{4C5510B6-5DDD-49E0-EC92-9AADE678DEF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EC-24/0007r5</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July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EC-24/0007r5</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July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ortopia.co.jp/e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pearlcity.jp/kobe/en/" TargetMode="External"/><Relationship Id="rId4" Type="http://schemas.openxmlformats.org/officeDocument/2006/relationships/hyperlink" Target="https://www.ariston.jp/kobe/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EC-24/0007r5</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July Note:  for the January Meeting as we are in a Convention Centre, there will not be the $300 discount for the at venue Hotel.  Having said that the accommodation will be a lot cheaper.  </a:t>
            </a:r>
            <a:r>
              <a:rPr lang="en-US" dirty="0" err="1"/>
              <a:t>Eg</a:t>
            </a:r>
            <a:r>
              <a:rPr lang="en-US" dirty="0"/>
              <a:t> </a:t>
            </a:r>
            <a:r>
              <a:rPr lang="en-US" dirty="0" err="1"/>
              <a:t>Portopia</a:t>
            </a:r>
            <a:r>
              <a:rPr lang="en-US" dirty="0"/>
              <a:t> is approx. $120/night.   So overall cost is cheaper</a:t>
            </a:r>
          </a:p>
          <a:p>
            <a:endParaRPr lang="en-US" dirty="0"/>
          </a:p>
          <a:p>
            <a:r>
              <a:rPr lang="en-AU" b="0" i="0" u="none" strike="noStrike" dirty="0" err="1">
                <a:solidFill>
                  <a:srgbClr val="000000"/>
                </a:solidFill>
                <a:effectLst/>
                <a:highlight>
                  <a:srgbClr val="E4DFEC"/>
                </a:highlight>
                <a:latin typeface="ＭＳ Ｐゴシック" panose="020B0600070205080204" pitchFamily="34" charset="-128"/>
                <a:ea typeface="ＭＳ Ｐゴシック" panose="020B0600070205080204" pitchFamily="34" charset="-128"/>
              </a:rPr>
              <a:t>Portopia</a:t>
            </a:r>
            <a:r>
              <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rPr>
              <a:t> Hotel – 150 rm nights</a:t>
            </a:r>
            <a:endParaRPr lang="en-US"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endParaRPr>
          </a:p>
          <a:p>
            <a:r>
              <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rPr>
              <a:t>Ariston Hotel – 50 rm nights</a:t>
            </a:r>
            <a:endParaRPr lang="en-US"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endParaRPr>
          </a:p>
          <a:p>
            <a:r>
              <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rPr>
              <a:t>Pearl City Hotel – 60 rm nights</a:t>
            </a:r>
          </a:p>
          <a:p>
            <a:endPar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endParaRPr>
          </a:p>
          <a:p>
            <a:r>
              <a:rPr lang="en-AU" b="0" i="0" dirty="0">
                <a:solidFill>
                  <a:srgbClr val="0078D7"/>
                </a:solidFill>
                <a:effectLst/>
                <a:latin typeface="Aptos" panose="020B0004020202020204" pitchFamily="34" charset="0"/>
                <a:hlinkClick r:id="rId3" tooltip="https://www.portopia.co.jp/en/"/>
              </a:rPr>
              <a:t>https://www.portopia.co.jp/en/</a:t>
            </a:r>
            <a:br>
              <a:rPr lang="en-AU" dirty="0"/>
            </a:br>
            <a:r>
              <a:rPr lang="en-AU" b="0" i="0" dirty="0">
                <a:solidFill>
                  <a:srgbClr val="0078D7"/>
                </a:solidFill>
                <a:effectLst/>
                <a:latin typeface="Aptos" panose="020B0004020202020204" pitchFamily="34" charset="0"/>
                <a:hlinkClick r:id="rId4" tooltip="https://www.ariston.jp/kobe/en/"/>
              </a:rPr>
              <a:t>https://www.ariston.jp/kobe/en/</a:t>
            </a:r>
            <a:br>
              <a:rPr lang="en-AU" dirty="0"/>
            </a:br>
            <a:r>
              <a:rPr lang="en-AU" b="0" i="0" dirty="0">
                <a:solidFill>
                  <a:srgbClr val="0078D7"/>
                </a:solidFill>
                <a:effectLst/>
                <a:latin typeface="Aptos" panose="020B0004020202020204" pitchFamily="34" charset="0"/>
                <a:hlinkClick r:id="rId5" tooltip="https://www.pearlcity.jp/kobe/en/"/>
              </a:rPr>
              <a:t>https://www.pearlcity.jp/kobe/en/</a:t>
            </a:r>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10144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Kobe:  we have some contingencies factored into the expenses for this budget as there is quite a bit unknown.</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060705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July Note: Draft for Warsaw Marriott May 2025.</a:t>
            </a:r>
          </a:p>
          <a:p>
            <a:r>
              <a:rPr lang="en-US" dirty="0"/>
              <a:t>Based on registration fees: 300/500/700 at hotel.   </a:t>
            </a:r>
            <a:r>
              <a:rPr lang="en-US"/>
              <a:t>600/800/1000 remote and non hotel</a:t>
            </a:r>
          </a:p>
          <a:p>
            <a:endParaRPr lang="en-US" dirty="0"/>
          </a:p>
          <a:p>
            <a:r>
              <a:rPr lang="en-US" dirty="0"/>
              <a:t>The income projection has been adjusted to reflect the actual registration figures achieved from May 2024.</a:t>
            </a:r>
          </a:p>
          <a:p>
            <a:r>
              <a:rPr lang="en-US" dirty="0"/>
              <a:t>Likewise the anticipated expenditure has been updated to reflect slight increases as predicted</a:t>
            </a:r>
          </a:p>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EC-24/0007r5</a:t>
            </a:r>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19</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a:t>
            </a:r>
            <a:r>
              <a:rPr lang="en-US" dirty="0" err="1">
                <a:latin typeface="Times New Roman" pitchFamily="18" charset="0"/>
              </a:rPr>
              <a:t>Warsw</a:t>
            </a:r>
            <a:r>
              <a:rPr lang="en-US" dirty="0">
                <a:latin typeface="Times New Roman" pitchFamily="18" charset="0"/>
              </a:rPr>
              <a:t>: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EC-24/0007r5</a:t>
            </a:r>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EC-24/0007r5</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July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EC-24/0007r5</a:t>
            </a:r>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EC-24/0007r5</a:t>
            </a:r>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EC-24/0007r5</a:t>
            </a:r>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33</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EC-24/0007r5</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EC-24/0007r5</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July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EC-24/0007r5</a:t>
            </a:r>
            <a:endParaRPr lang="en-US" dirty="0"/>
          </a:p>
        </p:txBody>
      </p:sp>
      <p:sp>
        <p:nvSpPr>
          <p:cNvPr id="5" name="Date Placeholder 4"/>
          <p:cNvSpPr>
            <a:spLocks noGrp="1"/>
          </p:cNvSpPr>
          <p:nvPr>
            <p:ph type="dt" idx="11"/>
          </p:nvPr>
        </p:nvSpPr>
        <p:spPr/>
        <p:txBody>
          <a:bodyPr/>
          <a:lstStyle/>
          <a:p>
            <a:pPr>
              <a:defRPr/>
            </a:pPr>
            <a:r>
              <a:rPr lang="en-US"/>
              <a:t>July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36</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EC-24/0007r5</a:t>
            </a:r>
            <a:endParaRPr lang="en-US" dirty="0"/>
          </a:p>
        </p:txBody>
      </p:sp>
      <p:sp>
        <p:nvSpPr>
          <p:cNvPr id="5" name="Date Placeholder 4"/>
          <p:cNvSpPr>
            <a:spLocks noGrp="1"/>
          </p:cNvSpPr>
          <p:nvPr>
            <p:ph type="dt" idx="11"/>
          </p:nvPr>
        </p:nvSpPr>
        <p:spPr/>
        <p:txBody>
          <a:bodyPr/>
          <a:lstStyle/>
          <a:p>
            <a:pPr>
              <a:defRPr/>
            </a:pPr>
            <a:r>
              <a:rPr lang="en-US"/>
              <a:t>July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EC-24/0007r5</a:t>
            </a:r>
            <a:endParaRPr lang="en-US" dirty="0"/>
          </a:p>
        </p:txBody>
      </p:sp>
      <p:sp>
        <p:nvSpPr>
          <p:cNvPr id="5" name="Date Placeholder 4"/>
          <p:cNvSpPr>
            <a:spLocks noGrp="1"/>
          </p:cNvSpPr>
          <p:nvPr>
            <p:ph type="dt" idx="11"/>
          </p:nvPr>
        </p:nvSpPr>
        <p:spPr/>
        <p:txBody>
          <a:bodyPr/>
          <a:lstStyle/>
          <a:p>
            <a:pPr>
              <a:defRPr/>
            </a:pPr>
            <a:r>
              <a:rPr lang="en-US"/>
              <a:t>July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EC-24/0007r5</a:t>
            </a:r>
            <a:endParaRPr lang="en-US" dirty="0"/>
          </a:p>
        </p:txBody>
      </p:sp>
      <p:sp>
        <p:nvSpPr>
          <p:cNvPr id="5" name="Date Placeholder 4"/>
          <p:cNvSpPr>
            <a:spLocks noGrp="1"/>
          </p:cNvSpPr>
          <p:nvPr>
            <p:ph type="dt" idx="11"/>
          </p:nvPr>
        </p:nvSpPr>
        <p:spPr/>
        <p:txBody>
          <a:bodyPr/>
          <a:lstStyle/>
          <a:p>
            <a:pPr>
              <a:defRPr/>
            </a:pPr>
            <a:r>
              <a:rPr lang="en-US"/>
              <a:t>July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39</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EC-24/0007r5</a:t>
            </a:r>
            <a:endParaRPr lang="en-US" dirty="0"/>
          </a:p>
        </p:txBody>
      </p:sp>
      <p:sp>
        <p:nvSpPr>
          <p:cNvPr id="5" name="Date Placeholder 4"/>
          <p:cNvSpPr>
            <a:spLocks noGrp="1"/>
          </p:cNvSpPr>
          <p:nvPr>
            <p:ph type="dt" idx="11"/>
          </p:nvPr>
        </p:nvSpPr>
        <p:spPr/>
        <p:txBody>
          <a:bodyPr/>
          <a:lstStyle/>
          <a:p>
            <a:pPr>
              <a:defRPr/>
            </a:pPr>
            <a:r>
              <a:rPr lang="en-US"/>
              <a:t>July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40</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dirty="0">
                <a:latin typeface="Times New Roman" pitchFamily="18" charset="0"/>
              </a:rPr>
              <a:t>     The 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Panama final surplus was deposited on July 5</a:t>
            </a:r>
            <a:r>
              <a:rPr lang="en-US" baseline="30000" dirty="0"/>
              <a:t>th</a:t>
            </a:r>
            <a:r>
              <a:rPr lang="en-US" dirty="0"/>
              <a:t> ($187,467)</a:t>
            </a:r>
          </a:p>
          <a:p>
            <a:r>
              <a:rPr lang="en-US" dirty="0"/>
              <a:t>Warsaw final numbers are nearly ready.</a:t>
            </a:r>
          </a:p>
        </p:txBody>
      </p:sp>
      <p:sp>
        <p:nvSpPr>
          <p:cNvPr id="4" name="Header Placeholder 3"/>
          <p:cNvSpPr>
            <a:spLocks noGrp="1"/>
          </p:cNvSpPr>
          <p:nvPr>
            <p:ph type="hdr"/>
          </p:nvPr>
        </p:nvSpPr>
        <p:spPr/>
        <p:txBody>
          <a:bodyPr/>
          <a:lstStyle/>
          <a:p>
            <a:r>
              <a:rPr lang="en-US"/>
              <a:t>doc.: IEEE 802 EC-24/0007r5</a:t>
            </a:r>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EC-24/0007r5</a:t>
            </a:r>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EC-24/0007r5</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July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45116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Notes:  we picked up 5 additional registrations through the process of checking the IMAT list.  All paid except 2.</a:t>
            </a:r>
          </a:p>
        </p:txBody>
      </p:sp>
      <p:sp>
        <p:nvSpPr>
          <p:cNvPr id="4" name="Slide Number Placeholder 3"/>
          <p:cNvSpPr>
            <a:spLocks noGrp="1"/>
          </p:cNvSpPr>
          <p:nvPr>
            <p:ph type="sldNum" sz="quarter" idx="5"/>
          </p:nvPr>
        </p:nvSpPr>
        <p:spPr/>
        <p:txBody>
          <a:bodyPr/>
          <a:lstStyle/>
          <a:p>
            <a:fld id="{94ABF407-7CD6-4D51-81D1-5D2A584CC42D}" type="slidenum">
              <a:rPr lang="en-AU" smtClean="0"/>
              <a:t>9</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10</a:t>
            </a:fld>
            <a:endParaRPr lang="en-AU"/>
          </a:p>
        </p:txBody>
      </p:sp>
    </p:spTree>
    <p:extLst>
      <p:ext uri="{BB962C8B-B14F-4D97-AF65-F5344CB8AC3E}">
        <p14:creationId xmlns:p14="http://schemas.microsoft.com/office/powerpoint/2010/main" val="241738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The Deficit in the June update was -$52,750.  The bottom line has improved with some final invoices and additional income from the potential deadbeats.</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81028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Notes:  we picked up 5 additional registrations through the process of checking the IMAT list.  All paid except 2.</a:t>
            </a:r>
          </a:p>
        </p:txBody>
      </p:sp>
      <p:sp>
        <p:nvSpPr>
          <p:cNvPr id="4" name="Slide Number Placeholder 3"/>
          <p:cNvSpPr>
            <a:spLocks noGrp="1"/>
          </p:cNvSpPr>
          <p:nvPr>
            <p:ph type="sldNum" sz="quarter" idx="5"/>
          </p:nvPr>
        </p:nvSpPr>
        <p:spPr/>
        <p:txBody>
          <a:bodyPr/>
          <a:lstStyle/>
          <a:p>
            <a:fld id="{94ABF407-7CD6-4D51-81D1-5D2A584CC42D}" type="slidenum">
              <a:rPr lang="en-AU" smtClean="0"/>
              <a:t>12</a:t>
            </a:fld>
            <a:endParaRPr lang="en-AU"/>
          </a:p>
        </p:txBody>
      </p:sp>
    </p:spTree>
    <p:extLst>
      <p:ext uri="{BB962C8B-B14F-4D97-AF65-F5344CB8AC3E}">
        <p14:creationId xmlns:p14="http://schemas.microsoft.com/office/powerpoint/2010/main" val="148190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2024</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2024</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2024</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2024</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2024</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EC-24/0007r5</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ortopia.co.jp/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pearlcity.jp/kobe/en/" TargetMode="External"/><Relationship Id="rId4" Type="http://schemas.openxmlformats.org/officeDocument/2006/relationships/hyperlink" Target="https://www.ariston.jp/kobe/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hyperlink" Target="mailto:yyp9504@126.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wenchaoliu93@gmail.com" TargetMode="External"/><Relationship Id="rId2" Type="http://schemas.openxmlformats.org/officeDocument/2006/relationships/hyperlink" Target="mailto:cmhi_zhb@163.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July 2024</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Wireless Treasurer Report 2024</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2024-07-14</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atin typeface="Arial" panose="020B0604020202020204" pitchFamily="34" charset="0"/>
                <a:ea typeface="MS Gothic" charset="-128"/>
                <a:cs typeface="Arial" panose="020B0604020202020204" pitchFamily="34" charset="0"/>
              </a:rPr>
              <a:t>July</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 202</a:t>
            </a:r>
            <a:r>
              <a:rPr lang="en-US" b="1" dirty="0">
                <a:latin typeface="Arial" panose="020B0604020202020204" pitchFamily="34" charset="0"/>
                <a:ea typeface="MS Gothic" charset="-128"/>
                <a:cs typeface="Arial" panose="020B0604020202020204" pitchFamily="34" charset="0"/>
              </a:rPr>
              <a:t>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75099" y="1777650"/>
            <a:ext cx="4085616"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a:t>
            </a:r>
          </a:p>
          <a:p>
            <a:r>
              <a:rPr lang="en-US" sz="2400" kern="0" dirty="0">
                <a:latin typeface="Arial" panose="020B0604020202020204" pitchFamily="34" charset="0"/>
                <a:cs typeface="Arial" panose="020B0604020202020204" pitchFamily="34" charset="0"/>
              </a:rPr>
              <a:t>REGISTRATION WG</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July 10,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26F2B8C-90E1-8665-8BAA-B0230119DDDD}"/>
              </a:ext>
            </a:extLst>
          </p:cNvPr>
          <p:cNvPicPr>
            <a:picLocks noChangeAspect="1"/>
          </p:cNvPicPr>
          <p:nvPr/>
        </p:nvPicPr>
        <p:blipFill>
          <a:blip r:embed="rId3"/>
          <a:stretch>
            <a:fillRect/>
          </a:stretch>
        </p:blipFill>
        <p:spPr>
          <a:xfrm>
            <a:off x="4429881" y="1427303"/>
            <a:ext cx="7002812" cy="3694587"/>
          </a:xfrm>
          <a:prstGeom prst="rect">
            <a:avLst/>
          </a:prstGeom>
        </p:spPr>
      </p:pic>
      <p:sp>
        <p:nvSpPr>
          <p:cNvPr id="3" name="Footer Placeholder 4">
            <a:extLst>
              <a:ext uri="{FF2B5EF4-FFF2-40B4-BE49-F238E27FC236}">
                <a16:creationId xmlns:a16="http://schemas.microsoft.com/office/drawing/2014/main" id="{EE509759-7FBC-F79F-7E5A-6B086281DC16}"/>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Tree>
    <p:extLst>
      <p:ext uri="{BB962C8B-B14F-4D97-AF65-F5344CB8AC3E}">
        <p14:creationId xmlns:p14="http://schemas.microsoft.com/office/powerpoint/2010/main" val="30453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5" y="1203567"/>
            <a:ext cx="3350682" cy="2962276"/>
          </a:xfrm>
        </p:spPr>
        <p:txBody>
          <a:bodyPr/>
          <a:lstStyle/>
          <a:p>
            <a:r>
              <a:rPr lang="en-US" sz="2400" dirty="0">
                <a:latin typeface="Arial" panose="020B0604020202020204" pitchFamily="34" charset="0"/>
                <a:cs typeface="Arial" panose="020B0604020202020204" pitchFamily="34" charset="0"/>
              </a:rPr>
              <a:t>2024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12-17, 2024</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Marriott Warsaw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July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3" name="Picture 2">
            <a:extLst>
              <a:ext uri="{FF2B5EF4-FFF2-40B4-BE49-F238E27FC236}">
                <a16:creationId xmlns:a16="http://schemas.microsoft.com/office/drawing/2014/main" id="{92A82498-6D9E-5735-8F40-EBEDD75527E6}"/>
              </a:ext>
            </a:extLst>
          </p:cNvPr>
          <p:cNvPicPr>
            <a:picLocks noChangeAspect="1"/>
          </p:cNvPicPr>
          <p:nvPr/>
        </p:nvPicPr>
        <p:blipFill>
          <a:blip r:embed="rId3"/>
          <a:stretch>
            <a:fillRect/>
          </a:stretch>
        </p:blipFill>
        <p:spPr>
          <a:xfrm>
            <a:off x="5104435" y="685800"/>
            <a:ext cx="5914663" cy="5715000"/>
          </a:xfrm>
          <a:prstGeom prst="rect">
            <a:avLst/>
          </a:prstGeom>
        </p:spPr>
      </p:pic>
      <p:pic>
        <p:nvPicPr>
          <p:cNvPr id="8" name="Picture 7">
            <a:extLst>
              <a:ext uri="{FF2B5EF4-FFF2-40B4-BE49-F238E27FC236}">
                <a16:creationId xmlns:a16="http://schemas.microsoft.com/office/drawing/2014/main" id="{F27AF771-D4A6-DA37-CE10-CFBDD88907EE}"/>
              </a:ext>
            </a:extLst>
          </p:cNvPr>
          <p:cNvPicPr>
            <a:picLocks noChangeAspect="1"/>
          </p:cNvPicPr>
          <p:nvPr/>
        </p:nvPicPr>
        <p:blipFill>
          <a:blip r:embed="rId4"/>
          <a:stretch>
            <a:fillRect/>
          </a:stretch>
        </p:blipFill>
        <p:spPr>
          <a:xfrm>
            <a:off x="285915" y="4651721"/>
            <a:ext cx="4476393" cy="1002712"/>
          </a:xfrm>
          <a:prstGeom prst="rect">
            <a:avLst/>
          </a:prstGeom>
        </p:spPr>
      </p:pic>
      <p:sp>
        <p:nvSpPr>
          <p:cNvPr id="4" name="Footer Placeholder 4">
            <a:extLst>
              <a:ext uri="{FF2B5EF4-FFF2-40B4-BE49-F238E27FC236}">
                <a16:creationId xmlns:a16="http://schemas.microsoft.com/office/drawing/2014/main" id="{83FB9978-34D3-37D5-3BFD-470423DDE810}"/>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Tree>
    <p:extLst>
      <p:ext uri="{BB962C8B-B14F-4D97-AF65-F5344CB8AC3E}">
        <p14:creationId xmlns:p14="http://schemas.microsoft.com/office/powerpoint/2010/main" val="25330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July</a:t>
            </a: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 202</a:t>
            </a:r>
            <a:r>
              <a:rPr lang="en-US" b="1">
                <a:latin typeface="Arial" panose="020B0604020202020204" pitchFamily="34" charset="0"/>
                <a:ea typeface="MS Gothic" charset="-128"/>
                <a:cs typeface="Arial" panose="020B0604020202020204" pitchFamily="34" charset="0"/>
              </a:rPr>
              <a:t>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407654" y="914400"/>
            <a:ext cx="4053534" cy="38100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Sept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Sept 8-13,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Hilton Waikoloa</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July 13, 2024</a:t>
            </a:r>
          </a:p>
          <a:p>
            <a:endParaRPr lang="en-US" sz="1800" b="0" kern="0" dirty="0">
              <a:latin typeface="Arial" panose="020B0604020202020204" pitchFamily="34" charset="0"/>
              <a:cs typeface="Arial" panose="020B0604020202020204" pitchFamily="34" charset="0"/>
            </a:endParaRPr>
          </a:p>
          <a:p>
            <a:r>
              <a:rPr lang="en-US" sz="1800" b="0" kern="0" dirty="0">
                <a:latin typeface="Arial" panose="020B0604020202020204" pitchFamily="34" charset="0"/>
                <a:cs typeface="Arial" panose="020B0604020202020204" pitchFamily="34" charset="0"/>
              </a:rPr>
              <a:t>Total Registration collected: </a:t>
            </a:r>
            <a:r>
              <a:rPr lang="en-US" sz="1800" b="0" kern="0" dirty="0">
                <a:solidFill>
                  <a:schemeClr val="accent1">
                    <a:lumMod val="50000"/>
                  </a:schemeClr>
                </a:solidFill>
                <a:latin typeface="Arial" panose="020B0604020202020204" pitchFamily="34" charset="0"/>
                <a:cs typeface="Arial" panose="020B0604020202020204" pitchFamily="34" charset="0"/>
              </a:rPr>
              <a:t>$199,800.00</a:t>
            </a:r>
            <a:endParaRPr 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925DF6A3-F991-DD9A-F81C-E82257133BB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graphicFrame>
        <p:nvGraphicFramePr>
          <p:cNvPr id="4" name="Object 3">
            <a:extLst>
              <a:ext uri="{FF2B5EF4-FFF2-40B4-BE49-F238E27FC236}">
                <a16:creationId xmlns:a16="http://schemas.microsoft.com/office/drawing/2014/main" id="{0F83435A-BDE1-554A-B27D-F4EDFA022176}"/>
              </a:ext>
            </a:extLst>
          </p:cNvPr>
          <p:cNvGraphicFramePr>
            <a:graphicFrameLocks noChangeAspect="1"/>
          </p:cNvGraphicFramePr>
          <p:nvPr>
            <p:extLst>
              <p:ext uri="{D42A27DB-BD31-4B8C-83A1-F6EECF244321}">
                <p14:modId xmlns:p14="http://schemas.microsoft.com/office/powerpoint/2010/main" val="4261688107"/>
              </p:ext>
            </p:extLst>
          </p:nvPr>
        </p:nvGraphicFramePr>
        <p:xfrm>
          <a:off x="6324600" y="690561"/>
          <a:ext cx="4998648" cy="5629275"/>
        </p:xfrm>
        <a:graphic>
          <a:graphicData uri="http://schemas.openxmlformats.org/presentationml/2006/ole">
            <mc:AlternateContent xmlns:mc="http://schemas.openxmlformats.org/markup-compatibility/2006">
              <mc:Choice xmlns:v="urn:schemas-microsoft-com:vml" Requires="v">
                <p:oleObj name="Worksheet" r:id="rId3" imgW="5134068" imgH="5781409" progId="Excel.Sheet.12">
                  <p:embed/>
                </p:oleObj>
              </mc:Choice>
              <mc:Fallback>
                <p:oleObj name="Worksheet" r:id="rId3" imgW="5134068" imgH="5781409" progId="Excel.Sheet.12">
                  <p:embed/>
                  <p:pic>
                    <p:nvPicPr>
                      <p:cNvPr id="4" name="Object 3">
                        <a:extLst>
                          <a:ext uri="{FF2B5EF4-FFF2-40B4-BE49-F238E27FC236}">
                            <a16:creationId xmlns:a16="http://schemas.microsoft.com/office/drawing/2014/main" id="{0F83435A-BDE1-554A-B27D-F4EDFA022176}"/>
                          </a:ext>
                        </a:extLst>
                      </p:cNvPr>
                      <p:cNvPicPr/>
                      <p:nvPr/>
                    </p:nvPicPr>
                    <p:blipFill>
                      <a:blip r:embed="rId4"/>
                      <a:stretch>
                        <a:fillRect/>
                      </a:stretch>
                    </p:blipFill>
                    <p:spPr>
                      <a:xfrm>
                        <a:off x="6324600" y="690561"/>
                        <a:ext cx="4998648" cy="562927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97EE253-76E1-7880-7E8A-720FEC11C1C5}"/>
              </a:ext>
            </a:extLst>
          </p:cNvPr>
          <p:cNvSpPr txBox="1"/>
          <p:nvPr/>
        </p:nvSpPr>
        <p:spPr>
          <a:xfrm>
            <a:off x="609600" y="5150285"/>
            <a:ext cx="5486400" cy="1169551"/>
          </a:xfrm>
          <a:prstGeom prst="rect">
            <a:avLst/>
          </a:prstGeom>
          <a:noFill/>
        </p:spPr>
        <p:txBody>
          <a:bodyPr wrap="square" rtlCol="0">
            <a:spAutoFit/>
          </a:bodyPr>
          <a:lstStyle/>
          <a:p>
            <a:r>
              <a:rPr lang="en-US" sz="1400" dirty="0">
                <a:solidFill>
                  <a:schemeClr val="accent6">
                    <a:lumMod val="50000"/>
                  </a:schemeClr>
                </a:solidFill>
                <a:latin typeface="Arial" panose="020B0604020202020204" pitchFamily="34" charset="0"/>
                <a:cs typeface="Arial" panose="020B0604020202020204" pitchFamily="34" charset="0"/>
              </a:rPr>
              <a:t>Registration Fees and Deadlines</a:t>
            </a:r>
          </a:p>
          <a:p>
            <a:pPr lvl="1"/>
            <a:r>
              <a:rPr lang="en-US" sz="1400" dirty="0">
                <a:solidFill>
                  <a:schemeClr val="accent6">
                    <a:lumMod val="50000"/>
                  </a:schemeClr>
                </a:solidFill>
                <a:latin typeface="Arial" panose="020B0604020202020204" pitchFamily="34" charset="0"/>
                <a:cs typeface="Arial" panose="020B0604020202020204" pitchFamily="34" charset="0"/>
              </a:rPr>
              <a:t>Early		 $US 600.00 until June 21, 2024</a:t>
            </a:r>
          </a:p>
          <a:p>
            <a:pPr lvl="1"/>
            <a:r>
              <a:rPr lang="en-US" sz="1400" dirty="0">
                <a:solidFill>
                  <a:schemeClr val="accent6">
                    <a:lumMod val="50000"/>
                  </a:schemeClr>
                </a:solidFill>
                <a:latin typeface="Arial" panose="020B0604020202020204" pitchFamily="34" charset="0"/>
                <a:cs typeface="Arial" panose="020B0604020202020204" pitchFamily="34" charset="0"/>
              </a:rPr>
              <a:t>Standard	 $US 800.00 After June 21, until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Late/Onsite $US 1000 after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Student	 $US 100.00</a:t>
            </a:r>
            <a:endParaRPr lang="en-US" sz="1400" dirty="0">
              <a:solidFill>
                <a:schemeClr val="accent6">
                  <a:lumMod val="50000"/>
                </a:schemeClr>
              </a:solidFill>
            </a:endParaRPr>
          </a:p>
        </p:txBody>
      </p:sp>
    </p:spTree>
    <p:extLst>
      <p:ext uri="{BB962C8B-B14F-4D97-AF65-F5344CB8AC3E}">
        <p14:creationId xmlns:p14="http://schemas.microsoft.com/office/powerpoint/2010/main" val="348210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2024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2024 -Waikoloa			Update Date: 2024-April-25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275 =&gt; 	$105,500</a:t>
            </a:r>
          </a:p>
          <a:p>
            <a:pPr marL="857250" lvl="3">
              <a:spcBef>
                <a:spcPts val="0"/>
              </a:spcBef>
            </a:pPr>
            <a:r>
              <a:rPr lang="en-US" sz="1800" dirty="0"/>
              <a:t>Registrations Virtual + Student			255 =&gt; 	$164,750</a:t>
            </a:r>
          </a:p>
          <a:p>
            <a:pPr marL="857250" lvl="3">
              <a:spcBef>
                <a:spcPts val="0"/>
              </a:spcBef>
            </a:pPr>
            <a:r>
              <a:rPr lang="en-US" sz="1800" dirty="0"/>
              <a:t>Hotel Credits/Rebates					             	$  38,894.90</a:t>
            </a:r>
          </a:p>
          <a:p>
            <a:pPr marL="857250" lvl="3">
              <a:spcBef>
                <a:spcPts val="0"/>
              </a:spcBef>
            </a:pPr>
            <a:r>
              <a:rPr lang="en-US" sz="1800" dirty="0"/>
              <a:t>Total Income:						604  = &gt;	</a:t>
            </a:r>
            <a:r>
              <a:rPr lang="en-US" sz="1800" b="1" dirty="0"/>
              <a:t>$309,144.90          Est Income per person: </a:t>
            </a:r>
            <a:r>
              <a:rPr lang="en-US" sz="1800" b="1" dirty="0">
                <a:solidFill>
                  <a:schemeClr val="accent1">
                    <a:lumMod val="50000"/>
                  </a:schemeClr>
                </a:solidFill>
              </a:rPr>
              <a:t>$509.91</a:t>
            </a:r>
          </a:p>
          <a:p>
            <a:pPr marL="400050" lvl="2">
              <a:spcBef>
                <a:spcPts val="0"/>
              </a:spcBef>
            </a:pPr>
            <a:r>
              <a:rPr lang="en-US" dirty="0"/>
              <a:t>Expense:				Budget						</a:t>
            </a:r>
          </a:p>
          <a:p>
            <a:pPr marL="0">
              <a:spcBef>
                <a:spcPts val="0"/>
              </a:spcBef>
            </a:pPr>
            <a:r>
              <a:rPr lang="en-US" sz="1800" dirty="0"/>
              <a:t>	</a:t>
            </a:r>
            <a:r>
              <a:rPr lang="en-US" sz="1800" b="0" dirty="0"/>
              <a:t>Financial Fee:		$  10,034.50 				</a:t>
            </a:r>
          </a:p>
          <a:p>
            <a:pPr marL="0" lvl="1">
              <a:spcBef>
                <a:spcPts val="0"/>
              </a:spcBef>
            </a:pPr>
            <a:r>
              <a:rPr lang="en-US" sz="1800" dirty="0"/>
              <a:t>	Venue:			$  26,640.00				</a:t>
            </a:r>
          </a:p>
          <a:p>
            <a:pPr marL="0" lvl="1">
              <a:spcBef>
                <a:spcPts val="0"/>
              </a:spcBef>
            </a:pPr>
            <a:r>
              <a:rPr lang="en-US" sz="1800" dirty="0"/>
              <a:t>	AV Services:		$  17,750.00				</a:t>
            </a:r>
          </a:p>
          <a:p>
            <a:pPr marL="0" lvl="1">
              <a:spcBef>
                <a:spcPts val="0"/>
              </a:spcBef>
            </a:pPr>
            <a:r>
              <a:rPr lang="en-US" sz="1800" dirty="0"/>
              <a:t>	Networking		$  28,180.00				</a:t>
            </a:r>
          </a:p>
          <a:p>
            <a:pPr marL="0" lvl="1">
              <a:spcBef>
                <a:spcPts val="0"/>
              </a:spcBef>
            </a:pPr>
            <a:r>
              <a:rPr lang="en-US" sz="1800" dirty="0"/>
              <a:t>	F&amp;B			$136,068.14</a:t>
            </a:r>
          </a:p>
          <a:p>
            <a:pPr marL="0" lvl="1">
              <a:spcBef>
                <a:spcPts val="0"/>
              </a:spcBef>
            </a:pPr>
            <a:r>
              <a:rPr lang="en-US" sz="1800" dirty="0"/>
              <a:t>	Social			$  41,172.00 				</a:t>
            </a:r>
          </a:p>
          <a:p>
            <a:pPr marL="0" lvl="1">
              <a:spcBef>
                <a:spcPts val="0"/>
              </a:spcBef>
            </a:pPr>
            <a:r>
              <a:rPr lang="en-US" sz="1800" dirty="0"/>
              <a:t>	Meeting Planner:	$  67,250.00					</a:t>
            </a:r>
          </a:p>
          <a:p>
            <a:pPr marL="0" lvl="1">
              <a:spcBef>
                <a:spcPts val="0"/>
              </a:spcBef>
            </a:pPr>
            <a:r>
              <a:rPr lang="en-US" sz="1800" dirty="0"/>
              <a:t>	Shipping			$    7,000.00					</a:t>
            </a:r>
          </a:p>
          <a:p>
            <a:pPr marL="0" lvl="1">
              <a:spcBef>
                <a:spcPts val="0"/>
              </a:spcBef>
            </a:pPr>
            <a:r>
              <a:rPr lang="en-US" sz="1800" dirty="0"/>
              <a:t>	Misc.			$    8,212.02				</a:t>
            </a:r>
          </a:p>
          <a:p>
            <a:pPr marL="0" lvl="1">
              <a:spcBef>
                <a:spcPts val="0"/>
              </a:spcBef>
            </a:pPr>
            <a:r>
              <a:rPr lang="en-US" sz="1800" dirty="0"/>
              <a:t>	Site Visit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$(342,306.66)	</a:t>
            </a:r>
            <a:r>
              <a:rPr lang="en-US" sz="1800" dirty="0">
                <a:solidFill>
                  <a:srgbClr val="C00000"/>
                </a:solidFill>
              </a:rPr>
              <a:t>	</a:t>
            </a:r>
            <a:r>
              <a:rPr lang="en-US" sz="1800" dirty="0"/>
              <a:t>Budget Expense per Person:   </a:t>
            </a:r>
            <a:r>
              <a:rPr lang="en-US" sz="1800" dirty="0">
                <a:solidFill>
                  <a:srgbClr val="C00000"/>
                </a:solidFill>
              </a:rPr>
              <a:t>$645.86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(-$33,161.76)</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Sept 2023</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934657" y="762000"/>
            <a:ext cx="3568455" cy="3368433"/>
          </a:xfrm>
        </p:spPr>
        <p:txBody>
          <a:bodyPr/>
          <a:lstStyle/>
          <a:p>
            <a:r>
              <a:rPr lang="en-US" sz="2400" dirty="0">
                <a:highlight>
                  <a:srgbClr val="FFFF00"/>
                </a:highlight>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Overview</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July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4" name="TextBox 3">
            <a:extLst>
              <a:ext uri="{FF2B5EF4-FFF2-40B4-BE49-F238E27FC236}">
                <a16:creationId xmlns:a16="http://schemas.microsoft.com/office/drawing/2014/main" id="{784D0436-CDA0-0DC1-0D83-26A4B5AD1E0E}"/>
              </a:ext>
            </a:extLst>
          </p:cNvPr>
          <p:cNvSpPr txBox="1"/>
          <p:nvPr/>
        </p:nvSpPr>
        <p:spPr>
          <a:xfrm>
            <a:off x="5638800" y="685800"/>
            <a:ext cx="5398625" cy="5632311"/>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Registration </a:t>
            </a:r>
            <a:r>
              <a:rPr lang="en-US" b="1">
                <a:solidFill>
                  <a:srgbClr val="002060"/>
                </a:solidFill>
                <a:latin typeface="Arial" panose="020B0604020202020204" pitchFamily="34" charset="0"/>
                <a:cs typeface="Arial" panose="020B0604020202020204" pitchFamily="34" charset="0"/>
              </a:rPr>
              <a:t>Fees </a:t>
            </a:r>
          </a:p>
          <a:p>
            <a:r>
              <a:rPr lang="en-US" b="1">
                <a:solidFill>
                  <a:srgbClr val="002060"/>
                </a:solidFill>
                <a:latin typeface="Arial" panose="020B0604020202020204" pitchFamily="34" charset="0"/>
                <a:cs typeface="Arial" panose="020B0604020202020204" pitchFamily="34" charset="0"/>
              </a:rPr>
              <a:t>(</a:t>
            </a:r>
            <a:r>
              <a:rPr lang="en-US" b="1" dirty="0">
                <a:solidFill>
                  <a:srgbClr val="002060"/>
                </a:solidFill>
                <a:latin typeface="Arial" panose="020B0604020202020204" pitchFamily="34" charset="0"/>
                <a:cs typeface="Arial" panose="020B0604020202020204" pitchFamily="34" charset="0"/>
              </a:rPr>
              <a:t>no hotel discount):</a:t>
            </a:r>
          </a:p>
          <a:p>
            <a:r>
              <a:rPr lang="en-US" dirty="0">
                <a:solidFill>
                  <a:srgbClr val="002060"/>
                </a:solidFill>
                <a:latin typeface="Arial" panose="020B0604020202020204" pitchFamily="34" charset="0"/>
                <a:cs typeface="Arial" panose="020B0604020202020204" pitchFamily="34" charset="0"/>
              </a:rPr>
              <a:t>	Early Bird:	$600</a:t>
            </a:r>
          </a:p>
          <a:p>
            <a:r>
              <a:rPr lang="en-US" dirty="0">
                <a:solidFill>
                  <a:srgbClr val="002060"/>
                </a:solidFill>
                <a:latin typeface="Arial" panose="020B0604020202020204" pitchFamily="34" charset="0"/>
                <a:cs typeface="Arial" panose="020B0604020202020204" pitchFamily="34" charset="0"/>
              </a:rPr>
              <a:t>	Standard:	     $800</a:t>
            </a:r>
          </a:p>
          <a:p>
            <a:r>
              <a:rPr lang="en-US" dirty="0">
                <a:solidFill>
                  <a:srgbClr val="002060"/>
                </a:solidFill>
                <a:latin typeface="Arial" panose="020B0604020202020204" pitchFamily="34" charset="0"/>
                <a:cs typeface="Arial" panose="020B0604020202020204" pitchFamily="34" charset="0"/>
              </a:rPr>
              <a:t>	Late:		     $1,000</a:t>
            </a:r>
          </a:p>
          <a:p>
            <a:endParaRPr lang="en-US"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Accommodation. (approx. US$120/night, walking distance)</a:t>
            </a:r>
          </a:p>
          <a:p>
            <a:r>
              <a:rPr lang="en-US" dirty="0">
                <a:solidFill>
                  <a:srgbClr val="002060"/>
                </a:solidFill>
                <a:latin typeface="Arial" panose="020B0604020202020204" pitchFamily="34" charset="0"/>
                <a:cs typeface="Arial" panose="020B0604020202020204" pitchFamily="34" charset="0"/>
              </a:rPr>
              <a:t>	</a:t>
            </a:r>
            <a:r>
              <a:rPr lang="en-AU" dirty="0" err="1">
                <a:solidFill>
                  <a:srgbClr val="002060"/>
                </a:solidFill>
                <a:latin typeface="Arial" panose="020B0604020202020204" pitchFamily="34" charset="0"/>
                <a:cs typeface="Arial" panose="020B0604020202020204" pitchFamily="34" charset="0"/>
              </a:rPr>
              <a:t>Portopia</a:t>
            </a:r>
            <a:r>
              <a:rPr lang="en-AU" dirty="0">
                <a:solidFill>
                  <a:srgbClr val="002060"/>
                </a:solidFill>
                <a:latin typeface="Arial" panose="020B0604020202020204" pitchFamily="34" charset="0"/>
                <a:cs typeface="Arial" panose="020B0604020202020204" pitchFamily="34" charset="0"/>
              </a:rPr>
              <a:t> Hotel – 150 room nights</a:t>
            </a:r>
            <a:endParaRPr lang="en-US" dirty="0">
              <a:solidFill>
                <a:srgbClr val="002060"/>
              </a:solidFill>
              <a:latin typeface="Arial" panose="020B0604020202020204" pitchFamily="34" charset="0"/>
              <a:cs typeface="Arial" panose="020B0604020202020204" pitchFamily="34" charset="0"/>
            </a:endParaRPr>
          </a:p>
          <a:p>
            <a:r>
              <a:rPr lang="en-AU" dirty="0">
                <a:solidFill>
                  <a:srgbClr val="002060"/>
                </a:solidFill>
                <a:latin typeface="Arial" panose="020B0604020202020204" pitchFamily="34" charset="0"/>
                <a:cs typeface="Arial" panose="020B0604020202020204" pitchFamily="34" charset="0"/>
              </a:rPr>
              <a:t>	Ariston Hotel – 50 room nights</a:t>
            </a:r>
            <a:endParaRPr lang="en-US" dirty="0">
              <a:solidFill>
                <a:srgbClr val="002060"/>
              </a:solidFill>
              <a:latin typeface="Arial" panose="020B0604020202020204" pitchFamily="34" charset="0"/>
              <a:cs typeface="Arial" panose="020B0604020202020204" pitchFamily="34" charset="0"/>
            </a:endParaRPr>
          </a:p>
          <a:p>
            <a:r>
              <a:rPr lang="en-AU" dirty="0">
                <a:solidFill>
                  <a:srgbClr val="002060"/>
                </a:solidFill>
                <a:latin typeface="Arial" panose="020B0604020202020204" pitchFamily="34" charset="0"/>
                <a:cs typeface="Arial" panose="020B0604020202020204" pitchFamily="34" charset="0"/>
              </a:rPr>
              <a:t>	Pearl City Hotel – 60 room nights</a:t>
            </a:r>
          </a:p>
          <a:p>
            <a:endParaRPr lang="en-AU" b="0" i="0" u="none" strike="noStrike" dirty="0">
              <a:solidFill>
                <a:srgbClr val="002060"/>
              </a:solidFill>
              <a:effectLst/>
              <a:highlight>
                <a:srgbClr val="E4DFEC"/>
              </a:highlight>
              <a:latin typeface="Arial" panose="020B0604020202020204" pitchFamily="34" charset="0"/>
              <a:ea typeface="ＭＳ Ｐゴシック" panose="020B0600070205080204" pitchFamily="34" charset="-128"/>
              <a:cs typeface="Arial" panose="020B0604020202020204" pitchFamily="34" charset="0"/>
            </a:endParaRPr>
          </a:p>
          <a:p>
            <a:r>
              <a:rPr lang="en-AU" b="0" i="0" dirty="0">
                <a:solidFill>
                  <a:srgbClr val="002060"/>
                </a:solidFill>
                <a:effectLst/>
                <a:latin typeface="Arial" panose="020B0604020202020204" pitchFamily="34" charset="0"/>
                <a:cs typeface="Arial" panose="020B0604020202020204" pitchFamily="34" charset="0"/>
                <a:hlinkClick r:id="rId3" tooltip="https://www.portopia.co.jp/en/">
                  <a:extLst>
                    <a:ext uri="{A12FA001-AC4F-418D-AE19-62706E023703}">
                      <ahyp:hlinkClr xmlns:ahyp="http://schemas.microsoft.com/office/drawing/2018/hyperlinkcolor" val="tx"/>
                    </a:ext>
                  </a:extLst>
                </a:hlinkClick>
              </a:rPr>
              <a:t>https://www.portopia.co.jp/en/</a:t>
            </a:r>
            <a:br>
              <a:rPr lang="en-AU" dirty="0">
                <a:solidFill>
                  <a:srgbClr val="002060"/>
                </a:solidFill>
                <a:latin typeface="Arial" panose="020B0604020202020204" pitchFamily="34" charset="0"/>
                <a:cs typeface="Arial" panose="020B0604020202020204" pitchFamily="34" charset="0"/>
              </a:rPr>
            </a:br>
            <a:r>
              <a:rPr lang="en-AU" b="0" i="0" dirty="0">
                <a:solidFill>
                  <a:srgbClr val="002060"/>
                </a:solidFill>
                <a:effectLst/>
                <a:latin typeface="Arial" panose="020B0604020202020204" pitchFamily="34" charset="0"/>
                <a:cs typeface="Arial" panose="020B0604020202020204" pitchFamily="34" charset="0"/>
                <a:hlinkClick r:id="rId4" tooltip="https://www.ariston.jp/kobe/en/">
                  <a:extLst>
                    <a:ext uri="{A12FA001-AC4F-418D-AE19-62706E023703}">
                      <ahyp:hlinkClr xmlns:ahyp="http://schemas.microsoft.com/office/drawing/2018/hyperlinkcolor" val="tx"/>
                    </a:ext>
                  </a:extLst>
                </a:hlinkClick>
              </a:rPr>
              <a:t>https://www.ariston.jp/kobe/en/</a:t>
            </a:r>
            <a:br>
              <a:rPr lang="en-AU" dirty="0">
                <a:solidFill>
                  <a:srgbClr val="002060"/>
                </a:solidFill>
                <a:latin typeface="Arial" panose="020B0604020202020204" pitchFamily="34" charset="0"/>
                <a:cs typeface="Arial" panose="020B0604020202020204" pitchFamily="34" charset="0"/>
              </a:rPr>
            </a:br>
            <a:r>
              <a:rPr lang="en-AU" b="0" i="0" dirty="0">
                <a:solidFill>
                  <a:srgbClr val="002060"/>
                </a:solidFill>
                <a:effectLst/>
                <a:latin typeface="Arial" panose="020B0604020202020204" pitchFamily="34" charset="0"/>
                <a:cs typeface="Arial" panose="020B0604020202020204" pitchFamily="34" charset="0"/>
                <a:hlinkClick r:id="rId5" tooltip="https://www.pearlcity.jp/kobe/en/">
                  <a:extLst>
                    <a:ext uri="{A12FA001-AC4F-418D-AE19-62706E023703}">
                      <ahyp:hlinkClr xmlns:ahyp="http://schemas.microsoft.com/office/drawing/2018/hyperlinkcolor" val="tx"/>
                    </a:ext>
                  </a:extLst>
                </a:hlinkClick>
              </a:rPr>
              <a:t>https://www.pearlcity.jp/kobe/en/</a:t>
            </a:r>
            <a:endParaRPr lang="en-US" dirty="0"/>
          </a:p>
        </p:txBody>
      </p:sp>
      <p:sp>
        <p:nvSpPr>
          <p:cNvPr id="3" name="Footer Placeholder 4">
            <a:extLst>
              <a:ext uri="{FF2B5EF4-FFF2-40B4-BE49-F238E27FC236}">
                <a16:creationId xmlns:a16="http://schemas.microsoft.com/office/drawing/2014/main" id="{CC0B6F30-D0D6-7769-C08E-9AFB03650922}"/>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Tree>
    <p:extLst>
      <p:ext uri="{BB962C8B-B14F-4D97-AF65-F5344CB8AC3E}">
        <p14:creationId xmlns:p14="http://schemas.microsoft.com/office/powerpoint/2010/main" val="180024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066800"/>
            <a:ext cx="3568455" cy="3099043"/>
          </a:xfrm>
        </p:spPr>
        <p:txBody>
          <a:bodyPr/>
          <a:lstStyle/>
          <a:p>
            <a:r>
              <a:rPr lang="en-US" sz="2400" dirty="0">
                <a:highlight>
                  <a:srgbClr val="FFFF00"/>
                </a:highlight>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Draft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5038" y="298450"/>
            <a:ext cx="2498725" cy="27463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July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4" name="Picture 3">
            <a:extLst>
              <a:ext uri="{FF2B5EF4-FFF2-40B4-BE49-F238E27FC236}">
                <a16:creationId xmlns:a16="http://schemas.microsoft.com/office/drawing/2014/main" id="{C059D8F7-94E0-D5AC-F013-39C1C53BBA61}"/>
              </a:ext>
            </a:extLst>
          </p:cNvPr>
          <p:cNvPicPr>
            <a:picLocks noChangeAspect="1"/>
          </p:cNvPicPr>
          <p:nvPr/>
        </p:nvPicPr>
        <p:blipFill>
          <a:blip r:embed="rId3"/>
          <a:stretch>
            <a:fillRect/>
          </a:stretch>
        </p:blipFill>
        <p:spPr>
          <a:xfrm>
            <a:off x="5398916" y="685800"/>
            <a:ext cx="5608602" cy="5715000"/>
          </a:xfrm>
          <a:prstGeom prst="rect">
            <a:avLst/>
          </a:prstGeom>
        </p:spPr>
      </p:pic>
      <p:pic>
        <p:nvPicPr>
          <p:cNvPr id="5" name="Picture 4">
            <a:extLst>
              <a:ext uri="{FF2B5EF4-FFF2-40B4-BE49-F238E27FC236}">
                <a16:creationId xmlns:a16="http://schemas.microsoft.com/office/drawing/2014/main" id="{7AD721AA-FDC8-8C40-A172-52867BC0EE97}"/>
              </a:ext>
            </a:extLst>
          </p:cNvPr>
          <p:cNvPicPr>
            <a:picLocks noChangeAspect="1"/>
          </p:cNvPicPr>
          <p:nvPr/>
        </p:nvPicPr>
        <p:blipFill>
          <a:blip r:embed="rId4"/>
          <a:stretch>
            <a:fillRect/>
          </a:stretch>
        </p:blipFill>
        <p:spPr>
          <a:xfrm>
            <a:off x="860062" y="4624005"/>
            <a:ext cx="3537287" cy="1030427"/>
          </a:xfrm>
          <a:prstGeom prst="rect">
            <a:avLst/>
          </a:prstGeom>
        </p:spPr>
      </p:pic>
      <p:sp>
        <p:nvSpPr>
          <p:cNvPr id="7" name="Footer Placeholder 4">
            <a:extLst>
              <a:ext uri="{FF2B5EF4-FFF2-40B4-BE49-F238E27FC236}">
                <a16:creationId xmlns:a16="http://schemas.microsoft.com/office/drawing/2014/main" id="{5BDB4370-5D7C-78DA-2217-520E29CA82DA}"/>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Tree>
    <p:extLst>
      <p:ext uri="{BB962C8B-B14F-4D97-AF65-F5344CB8AC3E}">
        <p14:creationId xmlns:p14="http://schemas.microsoft.com/office/powerpoint/2010/main" val="276583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568455" cy="2962276"/>
          </a:xfrm>
        </p:spPr>
        <p:txBody>
          <a:bodyPr/>
          <a:lstStyle/>
          <a:p>
            <a:r>
              <a:rPr lang="en-US" sz="2400" dirty="0">
                <a:highlight>
                  <a:srgbClr val="FFFF00"/>
                </a:highlight>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Draft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Marriott,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July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ACD4EF60-92A0-7DF5-5E31-0D396BCF8C52}"/>
              </a:ext>
            </a:extLst>
          </p:cNvPr>
          <p:cNvPicPr>
            <a:picLocks noChangeAspect="1"/>
          </p:cNvPicPr>
          <p:nvPr/>
        </p:nvPicPr>
        <p:blipFill>
          <a:blip r:embed="rId3"/>
          <a:stretch>
            <a:fillRect/>
          </a:stretch>
        </p:blipFill>
        <p:spPr>
          <a:xfrm>
            <a:off x="5331333" y="685801"/>
            <a:ext cx="5907349" cy="5715000"/>
          </a:xfrm>
          <a:prstGeom prst="rect">
            <a:avLst/>
          </a:prstGeom>
        </p:spPr>
      </p:pic>
      <p:pic>
        <p:nvPicPr>
          <p:cNvPr id="9" name="Picture 8">
            <a:extLst>
              <a:ext uri="{FF2B5EF4-FFF2-40B4-BE49-F238E27FC236}">
                <a16:creationId xmlns:a16="http://schemas.microsoft.com/office/drawing/2014/main" id="{77AB2372-700D-68C6-85CD-13C362CF52EA}"/>
              </a:ext>
            </a:extLst>
          </p:cNvPr>
          <p:cNvPicPr>
            <a:picLocks noChangeAspect="1"/>
          </p:cNvPicPr>
          <p:nvPr/>
        </p:nvPicPr>
        <p:blipFill>
          <a:blip r:embed="rId4"/>
          <a:stretch>
            <a:fillRect/>
          </a:stretch>
        </p:blipFill>
        <p:spPr>
          <a:xfrm>
            <a:off x="494433" y="4796204"/>
            <a:ext cx="3848100" cy="1104900"/>
          </a:xfrm>
          <a:prstGeom prst="rect">
            <a:avLst/>
          </a:prstGeom>
        </p:spPr>
      </p:pic>
      <p:sp>
        <p:nvSpPr>
          <p:cNvPr id="3" name="Footer Placeholder 4">
            <a:extLst>
              <a:ext uri="{FF2B5EF4-FFF2-40B4-BE49-F238E27FC236}">
                <a16:creationId xmlns:a16="http://schemas.microsoft.com/office/drawing/2014/main" id="{2B5CF1C2-C500-276A-EE78-49802EA3BDA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Tree>
    <p:extLst>
      <p:ext uri="{BB962C8B-B14F-4D97-AF65-F5344CB8AC3E}">
        <p14:creationId xmlns:p14="http://schemas.microsoft.com/office/powerpoint/2010/main" val="217408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4E87-BCD0-DD7E-81FA-E2C953104125}"/>
              </a:ext>
            </a:extLst>
          </p:cNvPr>
          <p:cNvSpPr>
            <a:spLocks noGrp="1"/>
          </p:cNvSpPr>
          <p:nvPr>
            <p:ph type="title"/>
          </p:nvPr>
        </p:nvSpPr>
        <p:spPr/>
        <p:txBody>
          <a:bodyPr/>
          <a:lstStyle/>
          <a:p>
            <a:r>
              <a:rPr lang="en-US" dirty="0"/>
              <a:t>2024 January Interim Deadbeats</a:t>
            </a:r>
          </a:p>
        </p:txBody>
      </p:sp>
      <p:sp>
        <p:nvSpPr>
          <p:cNvPr id="3" name="Content Placeholder 2">
            <a:extLst>
              <a:ext uri="{FF2B5EF4-FFF2-40B4-BE49-F238E27FC236}">
                <a16:creationId xmlns:a16="http://schemas.microsoft.com/office/drawing/2014/main" id="{CB7901DA-30E2-E525-6940-E4AFF42E47CE}"/>
              </a:ext>
            </a:extLst>
          </p:cNvPr>
          <p:cNvSpPr>
            <a:spLocks noGrp="1"/>
          </p:cNvSpPr>
          <p:nvPr>
            <p:ph idx="1"/>
          </p:nvPr>
        </p:nvSpPr>
        <p:spPr>
          <a:xfrm>
            <a:off x="1047743" y="1751014"/>
            <a:ext cx="10361084" cy="4113213"/>
          </a:xfrm>
        </p:spPr>
        <p:txBody>
          <a:bodyPr/>
          <a:lstStyle/>
          <a:p>
            <a:r>
              <a:rPr lang="en-US" sz="2000" dirty="0"/>
              <a:t>Individuals that joined the January 2024 Session that we cannot match a registration record with and have not responded to requests for payment or registration receipt:</a:t>
            </a:r>
          </a:p>
          <a:p>
            <a:endParaRPr lang="en-US" sz="2000" dirty="0"/>
          </a:p>
          <a:p>
            <a:r>
              <a:rPr lang="en-US" sz="2000" kern="0" dirty="0">
                <a:latin typeface="Arial" panose="020B0604020202020204" pitchFamily="34" charset="0"/>
                <a:cs typeface="Arial" panose="020B0604020202020204" pitchFamily="34" charset="0"/>
              </a:rPr>
              <a:t>New Deadbeat: </a:t>
            </a:r>
          </a:p>
          <a:p>
            <a:pPr marL="857250" lvl="1" indent="-457200">
              <a:buFont typeface="+mj-lt"/>
              <a:buAutoNum type="arabicPeriod"/>
            </a:pPr>
            <a:r>
              <a:rPr lang="en-US" sz="1600" b="0" kern="0" dirty="0" err="1">
                <a:latin typeface="Arial" panose="020B0604020202020204" pitchFamily="34" charset="0"/>
                <a:cs typeface="Arial" panose="020B0604020202020204" pitchFamily="34" charset="0"/>
              </a:rPr>
              <a:t>Yunpeng</a:t>
            </a:r>
            <a:r>
              <a:rPr lang="en-US" sz="1600" b="0" kern="0" dirty="0">
                <a:latin typeface="Arial" panose="020B0604020202020204" pitchFamily="34" charset="0"/>
                <a:cs typeface="Arial" panose="020B0604020202020204" pitchFamily="34" charset="0"/>
              </a:rPr>
              <a:t> Yang (</a:t>
            </a:r>
            <a:r>
              <a:rPr lang="en-US" sz="1600" b="0" kern="0" dirty="0" err="1">
                <a:latin typeface="Arial" panose="020B0604020202020204" pitchFamily="34" charset="0"/>
                <a:cs typeface="Arial" panose="020B0604020202020204" pitchFamily="34" charset="0"/>
              </a:rPr>
              <a:t>penovol</a:t>
            </a:r>
            <a:r>
              <a:rPr lang="en-US" sz="1600" b="0" kern="0" dirty="0">
                <a:latin typeface="Arial" panose="020B0604020202020204" pitchFamily="34" charset="0"/>
                <a:cs typeface="Arial" panose="020B0604020202020204" pitchFamily="34" charset="0"/>
              </a:rPr>
              <a:t>) </a:t>
            </a:r>
            <a:r>
              <a:rPr lang="en-US" sz="1600" b="0" kern="0" dirty="0" err="1">
                <a:latin typeface="Arial" panose="020B0604020202020204" pitchFamily="34" charset="0"/>
                <a:cs typeface="Arial" panose="020B0604020202020204" pitchFamily="34" charset="0"/>
              </a:rPr>
              <a:t>Pulian</a:t>
            </a:r>
            <a:r>
              <a:rPr lang="en-US" sz="1600" b="0" kern="0" dirty="0">
                <a:latin typeface="Arial" panose="020B0604020202020204" pitchFamily="34" charset="0"/>
                <a:cs typeface="Arial" panose="020B0604020202020204" pitchFamily="34" charset="0"/>
              </a:rPr>
              <a:t> Technology, Shanghai, </a:t>
            </a:r>
            <a:r>
              <a:rPr lang="en-US" sz="1600" b="0" kern="0" dirty="0">
                <a:latin typeface="Arial" panose="020B0604020202020204" pitchFamily="34" charset="0"/>
                <a:cs typeface="Arial" panose="020B0604020202020204" pitchFamily="34" charset="0"/>
                <a:hlinkClick r:id="rId2"/>
              </a:rPr>
              <a:t>yyp9504@126.com</a:t>
            </a:r>
            <a:endParaRPr lang="en-US" sz="1600" b="0" kern="0" dirty="0">
              <a:latin typeface="Arial" panose="020B0604020202020204" pitchFamily="34" charset="0"/>
              <a:cs typeface="Arial" panose="020B0604020202020204" pitchFamily="34" charset="0"/>
            </a:endParaRPr>
          </a:p>
          <a:p>
            <a:pPr marL="400050" lvl="1" indent="0"/>
            <a:endParaRPr lang="en-US" sz="1600" dirty="0"/>
          </a:p>
          <a:p>
            <a:r>
              <a:rPr lang="en-US" sz="2000" dirty="0"/>
              <a:t>Please let me know if your name or your colleague's name is on this list.</a:t>
            </a:r>
          </a:p>
          <a:p>
            <a:endParaRPr lang="en-US" sz="2000" dirty="0"/>
          </a:p>
          <a:p>
            <a:r>
              <a:rPr lang="en-US" sz="2000" dirty="0"/>
              <a:t>This individual has been added to the 802 Deadbeat list on March 21, 2024 (60 days in arrears) as the 2024 January Registration payment is not made.</a:t>
            </a:r>
          </a:p>
          <a:p>
            <a:endParaRPr lang="en-US" sz="2000" dirty="0"/>
          </a:p>
        </p:txBody>
      </p:sp>
      <p:sp>
        <p:nvSpPr>
          <p:cNvPr id="4" name="Slide Number Placeholder 3">
            <a:extLst>
              <a:ext uri="{FF2B5EF4-FFF2-40B4-BE49-F238E27FC236}">
                <a16:creationId xmlns:a16="http://schemas.microsoft.com/office/drawing/2014/main" id="{2AC67FE9-AAF2-31C5-E4F7-41FD23146AA8}"/>
              </a:ext>
            </a:extLst>
          </p:cNvPr>
          <p:cNvSpPr>
            <a:spLocks noGrp="1"/>
          </p:cNvSpPr>
          <p:nvPr>
            <p:ph type="sldNum" idx="12"/>
          </p:nvPr>
        </p:nvSpPr>
        <p:spPr/>
        <p:txBody>
          <a:bodyPr/>
          <a:lstStyle/>
          <a:p>
            <a:r>
              <a:rPr lang="en-GB" dirty="0"/>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48748AFC-9B38-438F-79D5-12A4A672A3CC}"/>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E3643FE-7BF0-75BA-537E-DC51898725F2}"/>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336135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D03F-1122-09C6-084E-8C077AEDDD68}"/>
              </a:ext>
            </a:extLst>
          </p:cNvPr>
          <p:cNvSpPr>
            <a:spLocks noGrp="1"/>
          </p:cNvSpPr>
          <p:nvPr>
            <p:ph type="title"/>
          </p:nvPr>
        </p:nvSpPr>
        <p:spPr>
          <a:xfrm>
            <a:off x="914401" y="685801"/>
            <a:ext cx="10361084" cy="834295"/>
          </a:xfrm>
        </p:spPr>
        <p:txBody>
          <a:bodyPr/>
          <a:lstStyle/>
          <a:p>
            <a:r>
              <a:rPr lang="en-US" dirty="0"/>
              <a:t>2024 May Interim Possible Deadbeats (after 16 July)</a:t>
            </a:r>
          </a:p>
        </p:txBody>
      </p:sp>
      <p:sp>
        <p:nvSpPr>
          <p:cNvPr id="3" name="Content Placeholder 2">
            <a:extLst>
              <a:ext uri="{FF2B5EF4-FFF2-40B4-BE49-F238E27FC236}">
                <a16:creationId xmlns:a16="http://schemas.microsoft.com/office/drawing/2014/main" id="{910C6893-61EC-AB87-C620-5172BE79A38A}"/>
              </a:ext>
            </a:extLst>
          </p:cNvPr>
          <p:cNvSpPr>
            <a:spLocks noGrp="1"/>
          </p:cNvSpPr>
          <p:nvPr>
            <p:ph idx="1"/>
          </p:nvPr>
        </p:nvSpPr>
        <p:spPr>
          <a:xfrm>
            <a:off x="914401" y="1447800"/>
            <a:ext cx="10361084" cy="4952999"/>
          </a:xfrm>
        </p:spPr>
        <p:txBody>
          <a:bodyPr/>
          <a:lstStyle/>
          <a:p>
            <a:r>
              <a:rPr lang="en-US" sz="2400" dirty="0"/>
              <a:t>Individuals that joined the May 2024 802 </a:t>
            </a:r>
            <a:r>
              <a:rPr lang="en-US" dirty="0"/>
              <a:t>Wireless Interim </a:t>
            </a:r>
            <a:r>
              <a:rPr lang="en-US" sz="2400" dirty="0"/>
              <a:t>Session that we cannot match a registration record with and have not responded to requests for payment or registration receipt:</a:t>
            </a:r>
          </a:p>
          <a:p>
            <a:endParaRPr lang="en-US" sz="2400" dirty="0"/>
          </a:p>
          <a:p>
            <a:pPr lvl="1" indent="-342900">
              <a:buFont typeface="+mj-lt"/>
              <a:buAutoNum type="arabicPeriod"/>
            </a:pPr>
            <a:r>
              <a:rPr lang="en-AU" b="1" i="0" u="none" strike="noStrike" dirty="0" err="1">
                <a:solidFill>
                  <a:srgbClr val="002060"/>
                </a:solidFill>
                <a:effectLst/>
                <a:latin typeface="Arial" panose="020B0604020202020204" pitchFamily="34" charset="0"/>
                <a:cs typeface="Arial" panose="020B0604020202020204" pitchFamily="34" charset="0"/>
              </a:rPr>
              <a:t>Hangbin</a:t>
            </a:r>
            <a:r>
              <a:rPr lang="en-AU" b="1" i="0" u="none" strike="noStrike" dirty="0">
                <a:solidFill>
                  <a:srgbClr val="002060"/>
                </a:solidFill>
                <a:effectLst/>
                <a:latin typeface="Arial" panose="020B0604020202020204" pitchFamily="34" charset="0"/>
                <a:cs typeface="Arial" panose="020B0604020202020204" pitchFamily="34" charset="0"/>
              </a:rPr>
              <a:t>, Zhao, </a:t>
            </a:r>
            <a:r>
              <a:rPr lang="en-AU"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a:t>
            </a:r>
            <a:r>
              <a:rPr lang="en-AU" b="0" i="0" u="none" strike="noStrike" dirty="0">
                <a:solidFill>
                  <a:srgbClr val="002060"/>
                </a:solidFill>
                <a:effectLst/>
                <a:latin typeface="Arial" panose="020B0604020202020204" pitchFamily="34" charset="0"/>
                <a:cs typeface="Arial" panose="020B0604020202020204" pitchFamily="34" charset="0"/>
                <a:hlinkClick r:id="rId2"/>
              </a:rPr>
              <a:t>cmhi_zhb@163.com</a:t>
            </a: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r>
              <a:rPr lang="en-AU" b="1" i="0" u="none" strike="noStrike" dirty="0">
                <a:solidFill>
                  <a:srgbClr val="002060"/>
                </a:solidFill>
                <a:effectLst/>
                <a:latin typeface="Arial" panose="020B0604020202020204" pitchFamily="34" charset="0"/>
                <a:cs typeface="Arial" panose="020B0604020202020204" pitchFamily="34" charset="0"/>
              </a:rPr>
              <a:t>Liu, Wenchao</a:t>
            </a:r>
            <a:r>
              <a:rPr lang="en-AU" b="0" dirty="0">
                <a:solidFill>
                  <a:srgbClr val="002060"/>
                </a:solidFill>
                <a:latin typeface="Arial" panose="020B0604020202020204" pitchFamily="34" charset="0"/>
                <a:cs typeface="Arial" panose="020B0604020202020204" pitchFamily="34" charset="0"/>
              </a:rPr>
              <a:t>, Self, </a:t>
            </a:r>
            <a:r>
              <a:rPr lang="en-AU" b="0" dirty="0">
                <a:solidFill>
                  <a:srgbClr val="002060"/>
                </a:solidFill>
                <a:latin typeface="Arial" panose="020B0604020202020204" pitchFamily="34" charset="0"/>
                <a:cs typeface="Arial" panose="020B0604020202020204" pitchFamily="34" charset="0"/>
                <a:hlinkClick r:id="rId3"/>
              </a:rPr>
              <a:t>wenchaoliu93@gmail.com</a:t>
            </a:r>
            <a:endParaRPr lang="en-AU" b="0" dirty="0">
              <a:solidFill>
                <a:srgbClr val="002060"/>
              </a:solidFill>
              <a:latin typeface="Arial" panose="020B0604020202020204" pitchFamily="34" charset="0"/>
              <a:cs typeface="Arial" panose="020B0604020202020204" pitchFamily="34" charset="0"/>
            </a:endParaRPr>
          </a:p>
          <a:p>
            <a:pPr lvl="1" indent="-342900">
              <a:buFont typeface="+mj-lt"/>
              <a:buAutoNum type="arabicPeriod"/>
            </a:pPr>
            <a:endParaRPr lang="en-US" kern="0" dirty="0">
              <a:solidFill>
                <a:srgbClr val="002060"/>
              </a:solidFill>
              <a:latin typeface="Arial" panose="020B0604020202020204" pitchFamily="34" charset="0"/>
              <a:cs typeface="Arial" panose="020B0604020202020204" pitchFamily="34" charset="0"/>
            </a:endParaRPr>
          </a:p>
          <a:p>
            <a:r>
              <a:rPr lang="en-US" sz="2400" dirty="0"/>
              <a:t>Please let me know if your name or your colleague's name is on this list.</a:t>
            </a:r>
          </a:p>
          <a:p>
            <a:r>
              <a:rPr lang="en-US" sz="2400" dirty="0"/>
              <a:t>These individuals will be added to the 802 Deadbeat list on July 17, 2024 (60 days in arrears) if the 2024 May 802 Wireless Interim Registration payment is not made.</a:t>
            </a:r>
          </a:p>
          <a:p>
            <a:endParaRPr lang="en-US" sz="2400" dirty="0"/>
          </a:p>
          <a:p>
            <a:endParaRPr lang="en-US" dirty="0"/>
          </a:p>
        </p:txBody>
      </p:sp>
      <p:sp>
        <p:nvSpPr>
          <p:cNvPr id="4" name="Slide Number Placeholder 3">
            <a:extLst>
              <a:ext uri="{FF2B5EF4-FFF2-40B4-BE49-F238E27FC236}">
                <a16:creationId xmlns:a16="http://schemas.microsoft.com/office/drawing/2014/main" id="{EC12FE9B-4E26-4531-B8D6-7229976F5ED5}"/>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90468A19-37E7-1440-F818-396416EB9B69}"/>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B502CC7-7502-1C3B-68F2-B5982B447220}"/>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207426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113213"/>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rgbClr val="C00000"/>
                </a:solidFill>
              </a:rPr>
              <a:t>$(-116,576.23) </a:t>
            </a:r>
            <a:r>
              <a:rPr lang="en-US" dirty="0"/>
              <a:t>– Income pending.</a:t>
            </a:r>
          </a:p>
          <a:p>
            <a:r>
              <a:rPr lang="en-US" dirty="0"/>
              <a:t>Net Session value 2020 to 2024 (June 28) = $271,742.33</a:t>
            </a:r>
          </a:p>
          <a:p>
            <a:endParaRPr lang="en-US" dirty="0"/>
          </a:p>
          <a:p>
            <a:r>
              <a:rPr lang="en-US" dirty="0"/>
              <a:t>Projected Session Fees for 2025 to remain the same as 2024</a:t>
            </a:r>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p:txBody>
          <a:bodyPr/>
          <a:lstStyle/>
          <a:p>
            <a:r>
              <a:rPr lang="en-GB" dirty="0"/>
              <a:t>This file contains the Wireless Treasurer report for the Joint IEEE 802.11/.15 Wireless funds for 2023:</a:t>
            </a:r>
          </a:p>
          <a:p>
            <a:pPr lvl="1"/>
            <a:r>
              <a:rPr lang="en-GB" sz="1800" dirty="0"/>
              <a:t>R0: Presented to January 15th 802WCSC Opening Plenary mtg in Panama</a:t>
            </a:r>
          </a:p>
          <a:p>
            <a:pPr lvl="1"/>
            <a:r>
              <a:rPr lang="en-GB" sz="1800" dirty="0"/>
              <a:t>R1: Prepared for the February 14</a:t>
            </a:r>
            <a:r>
              <a:rPr lang="en-GB" sz="1800" baseline="30000" dirty="0"/>
              <a:t>th</a:t>
            </a:r>
            <a:r>
              <a:rPr lang="en-GB" sz="1800" dirty="0"/>
              <a:t> 802WCSC Telecon</a:t>
            </a:r>
          </a:p>
          <a:p>
            <a:pPr lvl="1"/>
            <a:r>
              <a:rPr lang="en-GB" sz="1800" dirty="0"/>
              <a:t>R2: Presented to the February 14</a:t>
            </a:r>
            <a:r>
              <a:rPr lang="en-GB" sz="1800" baseline="30000" dirty="0"/>
              <a:t>th</a:t>
            </a:r>
            <a:r>
              <a:rPr lang="en-GB" sz="1800" dirty="0"/>
              <a:t> 802WCSC Telecon (Updated Panama and Warsaw Budget).</a:t>
            </a:r>
          </a:p>
          <a:p>
            <a:pPr lvl="1"/>
            <a:r>
              <a:rPr lang="en-GB" sz="1800" dirty="0"/>
              <a:t>R3: Presented to March 10</a:t>
            </a:r>
            <a:r>
              <a:rPr lang="en-GB" sz="1800" baseline="30000" dirty="0"/>
              <a:t>th</a:t>
            </a:r>
            <a:r>
              <a:rPr lang="en-GB" sz="1800" dirty="0"/>
              <a:t> 802WCSC Meeting in Denver</a:t>
            </a:r>
          </a:p>
          <a:p>
            <a:pPr lvl="1"/>
            <a:r>
              <a:rPr lang="en-GB" sz="1800" dirty="0"/>
              <a:t>R4: Presented to May 12</a:t>
            </a:r>
            <a:r>
              <a:rPr lang="en-GB" sz="1800" baseline="30000" dirty="0"/>
              <a:t>th</a:t>
            </a:r>
            <a:r>
              <a:rPr lang="en-GB" sz="1800" dirty="0"/>
              <a:t> 802WCSC Meeting in Warsaw</a:t>
            </a:r>
          </a:p>
          <a:p>
            <a:pPr lvl="1"/>
            <a:r>
              <a:rPr lang="en-GB" sz="1800" dirty="0"/>
              <a:t>R5: Presented to July 14</a:t>
            </a:r>
            <a:r>
              <a:rPr lang="en-GB" sz="1800" baseline="30000" dirty="0"/>
              <a:t>th</a:t>
            </a:r>
            <a:r>
              <a:rPr lang="en-GB" sz="1800" dirty="0"/>
              <a:t> 802WCSC Meeting in Montreal</a:t>
            </a:r>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July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–2025</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July 2024</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(In Hotel 3-night Stay Discount $300)</a:t>
            </a:r>
          </a:p>
          <a:p>
            <a:pPr lvl="1"/>
            <a:endParaRPr lang="en-US" dirty="0"/>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6DD4-7C78-223B-8FA3-DE8770AE4F55}"/>
              </a:ext>
            </a:extLst>
          </p:cNvPr>
          <p:cNvSpPr>
            <a:spLocks noGrp="1"/>
          </p:cNvSpPr>
          <p:nvPr>
            <p:ph type="title"/>
          </p:nvPr>
        </p:nvSpPr>
        <p:spPr/>
        <p:txBody>
          <a:bodyPr/>
          <a:lstStyle/>
          <a:p>
            <a:r>
              <a:rPr lang="en-US" dirty="0"/>
              <a:t>Motion to set the 2025 Session Fees</a:t>
            </a:r>
          </a:p>
        </p:txBody>
      </p:sp>
      <p:sp>
        <p:nvSpPr>
          <p:cNvPr id="3" name="Content Placeholder 2">
            <a:extLst>
              <a:ext uri="{FF2B5EF4-FFF2-40B4-BE49-F238E27FC236}">
                <a16:creationId xmlns:a16="http://schemas.microsoft.com/office/drawing/2014/main" id="{87A51AA7-1187-FAD7-9387-0C1CAB85428E}"/>
              </a:ext>
            </a:extLst>
          </p:cNvPr>
          <p:cNvSpPr>
            <a:spLocks noGrp="1"/>
          </p:cNvSpPr>
          <p:nvPr>
            <p:ph idx="1"/>
          </p:nvPr>
        </p:nvSpPr>
        <p:spPr/>
        <p:txBody>
          <a:bodyPr/>
          <a:lstStyle/>
          <a:p>
            <a:r>
              <a:rPr lang="en-US" sz="2000" dirty="0"/>
              <a:t>Move to set the 2025 Session fees:</a:t>
            </a:r>
          </a:p>
          <a:p>
            <a:pPr lvl="1"/>
            <a:r>
              <a:rPr lang="en-US" dirty="0"/>
              <a:t>	Early Bird:	$600</a:t>
            </a:r>
          </a:p>
          <a:p>
            <a:pPr lvl="1"/>
            <a:r>
              <a:rPr lang="en-US" dirty="0"/>
              <a:t>	Standard:		$800</a:t>
            </a:r>
          </a:p>
          <a:p>
            <a:pPr lvl="1"/>
            <a:r>
              <a:rPr lang="en-US" dirty="0"/>
              <a:t>	Late:			$1,000</a:t>
            </a:r>
          </a:p>
          <a:p>
            <a:pPr lvl="1"/>
            <a:r>
              <a:rPr lang="en-US" dirty="0"/>
              <a:t>A $300 discount for 3-night Hotel Stay may be applied for the May and September Wireless Interim Sessions.</a:t>
            </a:r>
          </a:p>
          <a:p>
            <a:pPr lvl="1"/>
            <a:r>
              <a:rPr lang="en-US" dirty="0"/>
              <a:t>Dates of the specific deadlines will be set by 802WCSC Venue Manager and Meeting planners.</a:t>
            </a:r>
          </a:p>
          <a:p>
            <a:r>
              <a:rPr lang="en-US" sz="2000" dirty="0"/>
              <a:t> Moved: Jon Rosdahl</a:t>
            </a:r>
          </a:p>
          <a:p>
            <a:r>
              <a:rPr lang="en-US" sz="2000" dirty="0"/>
              <a:t>Seconded: Ben Rolfe</a:t>
            </a:r>
          </a:p>
          <a:p>
            <a:r>
              <a:rPr lang="en-US" sz="2000" dirty="0"/>
              <a:t>Results:</a:t>
            </a:r>
          </a:p>
        </p:txBody>
      </p:sp>
      <p:sp>
        <p:nvSpPr>
          <p:cNvPr id="4" name="Slide Number Placeholder 3">
            <a:extLst>
              <a:ext uri="{FF2B5EF4-FFF2-40B4-BE49-F238E27FC236}">
                <a16:creationId xmlns:a16="http://schemas.microsoft.com/office/drawing/2014/main" id="{4C125B23-6A42-8902-95E0-8AADDBE5B14C}"/>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20FF57B0-5805-42A4-09EC-23ED8E0E57B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50577D4-1D23-F4B2-71C5-4850342A596F}"/>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141428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03C8442-ED3C-9923-87AC-BD61AB6BDD76}"/>
              </a:ext>
            </a:extLst>
          </p:cNvPr>
          <p:cNvSpPr>
            <a:spLocks noGrp="1"/>
          </p:cNvSpPr>
          <p:nvPr>
            <p:ph type="dt" idx="10"/>
          </p:nvPr>
        </p:nvSpPr>
        <p:spPr/>
        <p:txBody>
          <a:bodyPr/>
          <a:lstStyle/>
          <a:p>
            <a:r>
              <a:rPr lang="en-US"/>
              <a:t>July 2024</a:t>
            </a:r>
            <a:endParaRPr lang="en-GB" dirty="0"/>
          </a:p>
        </p:txBody>
      </p:sp>
      <p:sp>
        <p:nvSpPr>
          <p:cNvPr id="4" name="object 4"/>
          <p:cNvSpPr txBox="1">
            <a:spLocks noGrp="1"/>
          </p:cNvSpPr>
          <p:nvPr>
            <p:ph type="ftr" idx="11"/>
          </p:nvPr>
        </p:nvSpPr>
        <p:spPr>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9525">
              <a:lnSpc>
                <a:spcPts val="930"/>
              </a:lnSpc>
            </a:pPr>
            <a:r>
              <a:rPr lang="en-US" sz="1400" spc="-10" dirty="0"/>
              <a:t>Ben Rolfe (BCA);   Jon Rosdahl (Qualcomm)</a:t>
            </a:r>
            <a:endParaRPr sz="1400" spc="-15" dirty="0"/>
          </a:p>
        </p:txBody>
      </p:sp>
      <p:sp>
        <p:nvSpPr>
          <p:cNvPr id="7" name="Slide Number Placeholder 6">
            <a:extLst>
              <a:ext uri="{FF2B5EF4-FFF2-40B4-BE49-F238E27FC236}">
                <a16:creationId xmlns:a16="http://schemas.microsoft.com/office/drawing/2014/main" id="{4E8F0CB9-A8A3-8B17-DBC0-8A7AB3A74B76}"/>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pic>
        <p:nvPicPr>
          <p:cNvPr id="5" name="Picture 4">
            <a:extLst>
              <a:ext uri="{FF2B5EF4-FFF2-40B4-BE49-F238E27FC236}">
                <a16:creationId xmlns:a16="http://schemas.microsoft.com/office/drawing/2014/main" id="{FD42350D-C24B-CA46-6C35-2376BB433AAB}"/>
              </a:ext>
            </a:extLst>
          </p:cNvPr>
          <p:cNvPicPr>
            <a:picLocks noChangeAspect="1"/>
          </p:cNvPicPr>
          <p:nvPr/>
        </p:nvPicPr>
        <p:blipFill rotWithShape="1">
          <a:blip r:embed="rId2"/>
          <a:srcRect b="30665"/>
          <a:stretch/>
        </p:blipFill>
        <p:spPr>
          <a:xfrm>
            <a:off x="940256" y="685801"/>
            <a:ext cx="10337344" cy="3886200"/>
          </a:xfrm>
          <a:prstGeom prst="rect">
            <a:avLst/>
          </a:prstGeom>
        </p:spPr>
      </p:pic>
      <p:sp>
        <p:nvSpPr>
          <p:cNvPr id="2" name="TextBox 1">
            <a:extLst>
              <a:ext uri="{FF2B5EF4-FFF2-40B4-BE49-F238E27FC236}">
                <a16:creationId xmlns:a16="http://schemas.microsoft.com/office/drawing/2014/main" id="{CC8D5A16-EDAA-5661-5F30-9358BA955FFC}"/>
              </a:ext>
            </a:extLst>
          </p:cNvPr>
          <p:cNvSpPr txBox="1"/>
          <p:nvPr/>
        </p:nvSpPr>
        <p:spPr>
          <a:xfrm>
            <a:off x="940256" y="4572001"/>
            <a:ext cx="10337344" cy="1323439"/>
          </a:xfrm>
          <a:prstGeom prst="rect">
            <a:avLst/>
          </a:prstGeom>
          <a:noFill/>
        </p:spPr>
        <p:txBody>
          <a:bodyPr wrap="square" rtlCol="0">
            <a:spAutoFit/>
          </a:bodyPr>
          <a:lstStyle/>
          <a:p>
            <a:r>
              <a:rPr lang="en-US" sz="2000" dirty="0">
                <a:solidFill>
                  <a:schemeClr val="tx1"/>
                </a:solidFill>
                <a:latin typeface="+mn-lt"/>
              </a:rPr>
              <a:t>802 Deadbeat list updated May 2024 – </a:t>
            </a:r>
          </a:p>
          <a:p>
            <a:endParaRPr lang="en-US" sz="2000" dirty="0">
              <a:solidFill>
                <a:schemeClr val="tx1"/>
              </a:solidFill>
              <a:latin typeface="+mn-lt"/>
            </a:endParaRPr>
          </a:p>
          <a:p>
            <a:r>
              <a:rPr lang="en-US" sz="2000" dirty="0">
                <a:solidFill>
                  <a:schemeClr val="tx1"/>
                </a:solidFill>
                <a:latin typeface="+mn-lt"/>
              </a:rPr>
              <a:t> 802 Wireless Interim – 2024 Panama: </a:t>
            </a:r>
          </a:p>
          <a:p>
            <a:r>
              <a:rPr lang="en-US" sz="2000" kern="0" dirty="0">
                <a:solidFill>
                  <a:schemeClr val="tx1"/>
                </a:solidFill>
                <a:latin typeface="+mn-lt"/>
                <a:cs typeface="Arial" panose="020B0604020202020204" pitchFamily="34" charset="0"/>
              </a:rPr>
              <a:t>New Deadbeat: </a:t>
            </a:r>
            <a:r>
              <a:rPr lang="en-US" sz="2000" b="0" kern="0" dirty="0" err="1">
                <a:solidFill>
                  <a:schemeClr val="tx1"/>
                </a:solidFill>
                <a:latin typeface="+mn-lt"/>
                <a:cs typeface="Arial" panose="020B0604020202020204" pitchFamily="34" charset="0"/>
              </a:rPr>
              <a:t>Yunpeng</a:t>
            </a:r>
            <a:r>
              <a:rPr lang="en-US" sz="2000" b="0" kern="0" dirty="0">
                <a:solidFill>
                  <a:schemeClr val="tx1"/>
                </a:solidFill>
                <a:latin typeface="+mn-lt"/>
                <a:cs typeface="Arial" panose="020B0604020202020204" pitchFamily="34" charset="0"/>
              </a:rPr>
              <a:t> Yang (</a:t>
            </a:r>
            <a:r>
              <a:rPr lang="en-US" sz="2000" b="0" kern="0" dirty="0" err="1">
                <a:solidFill>
                  <a:schemeClr val="tx1"/>
                </a:solidFill>
                <a:latin typeface="+mn-lt"/>
                <a:cs typeface="Arial" panose="020B0604020202020204" pitchFamily="34" charset="0"/>
              </a:rPr>
              <a:t>penovol</a:t>
            </a:r>
            <a:r>
              <a:rPr lang="en-US" sz="2000" b="0" kern="0" dirty="0">
                <a:solidFill>
                  <a:schemeClr val="tx1"/>
                </a:solidFill>
                <a:latin typeface="+mn-lt"/>
                <a:cs typeface="Arial" panose="020B0604020202020204" pitchFamily="34" charset="0"/>
              </a:rPr>
              <a:t>), </a:t>
            </a:r>
            <a:r>
              <a:rPr lang="en-US" sz="2000" b="0" kern="0" dirty="0" err="1">
                <a:solidFill>
                  <a:schemeClr val="tx1"/>
                </a:solidFill>
                <a:latin typeface="+mn-lt"/>
                <a:cs typeface="Arial" panose="020B0604020202020204" pitchFamily="34" charset="0"/>
              </a:rPr>
              <a:t>Pulian</a:t>
            </a:r>
            <a:r>
              <a:rPr lang="en-US" sz="2000" b="0" kern="0" dirty="0">
                <a:solidFill>
                  <a:schemeClr val="tx1"/>
                </a:solidFill>
                <a:latin typeface="+mn-lt"/>
                <a:cs typeface="Arial" panose="020B0604020202020204" pitchFamily="34" charset="0"/>
              </a:rPr>
              <a:t> Technology, Shanghai, yyp9504@126.com</a:t>
            </a:r>
            <a:endParaRPr lang="en-US" sz="2000" dirty="0">
              <a:solidFill>
                <a:schemeClr val="tx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($-60,990</a:t>
            </a:r>
            <a:r>
              <a:rPr lang="en-AU" sz="1800" dirty="0"/>
              <a:t>, </a:t>
            </a:r>
            <a:r>
              <a:rPr lang="en-AU" sz="1800" dirty="0">
                <a:solidFill>
                  <a:srgbClr val="C00000"/>
                </a:solidFill>
              </a:rPr>
              <a:t>-$45,354</a:t>
            </a:r>
            <a:r>
              <a:rPr lang="en-AU" sz="1800" dirty="0">
                <a:solidFill>
                  <a:schemeClr val="tx1"/>
                </a:solidFill>
              </a:rPr>
              <a:t>)</a:t>
            </a:r>
            <a:endParaRPr lang="en-AU" sz="1800" dirty="0"/>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July 2024</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24</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July 2024</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25</a:t>
            </a:fld>
            <a:endParaRPr lang="en-GB"/>
          </a:p>
        </p:txBody>
      </p:sp>
    </p:spTree>
    <p:extLst>
      <p:ext uri="{BB962C8B-B14F-4D97-AF65-F5344CB8AC3E}">
        <p14:creationId xmlns:p14="http://schemas.microsoft.com/office/powerpoint/2010/main" val="2468453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2779626" y="1538724"/>
            <a:ext cx="6821574"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26</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July 2024</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July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27</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214687"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July 2024</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July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29</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76488B-9702-990A-6C2F-715CEDF89559}"/>
              </a:ext>
            </a:extLst>
          </p:cNvPr>
          <p:cNvPicPr>
            <a:picLocks noChangeAspect="1"/>
          </p:cNvPicPr>
          <p:nvPr/>
        </p:nvPicPr>
        <p:blipFill>
          <a:blip r:embed="rId3"/>
          <a:stretch>
            <a:fillRect/>
          </a:stretch>
        </p:blipFill>
        <p:spPr>
          <a:xfrm>
            <a:off x="2971800" y="4801471"/>
            <a:ext cx="5800725" cy="1638463"/>
          </a:xfrm>
          <a:prstGeom prst="rect">
            <a:avLst/>
          </a:prstGeom>
        </p:spPr>
      </p:pic>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a:br>
            <a:r>
              <a:rPr lang="en-US" sz="2800"/>
              <a:t>July 10</a:t>
            </a:r>
            <a:r>
              <a:rPr lang="en-US" sz="2800" dirty="0"/>
              <a:t>, 2024</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July 2024</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1015663"/>
          </a:xfrm>
          <a:prstGeom prst="rect">
            <a:avLst/>
          </a:prstGeom>
          <a:noFill/>
        </p:spPr>
        <p:txBody>
          <a:bodyPr wrap="square" rtlCol="0">
            <a:spAutoFit/>
          </a:bodyPr>
          <a:lstStyle/>
          <a:p>
            <a:r>
              <a:rPr lang="en-US" sz="2000" dirty="0">
                <a:solidFill>
                  <a:schemeClr val="tx1"/>
                </a:solidFill>
              </a:rPr>
              <a:t>2024 May Warsaw Deposit:		     ~USD$67,324.30 (paid 5-5-20)</a:t>
            </a:r>
          </a:p>
          <a:p>
            <a:r>
              <a:rPr lang="en-US" sz="2000" dirty="0">
                <a:solidFill>
                  <a:schemeClr val="tx1"/>
                </a:solidFill>
              </a:rPr>
              <a:t>2024 Jan – Panama Surplus Deposited July 5 = USD$187,467.39</a:t>
            </a:r>
          </a:p>
          <a:p>
            <a:r>
              <a:rPr lang="en-US" sz="2000" dirty="0">
                <a:solidFill>
                  <a:schemeClr val="tx1"/>
                </a:solidFill>
              </a:rPr>
              <a:t>2024 May Warsaw – Events Air Registration system - Income/Expense Pending</a:t>
            </a:r>
          </a:p>
        </p:txBody>
      </p:sp>
      <p:sp>
        <p:nvSpPr>
          <p:cNvPr id="9" name="TextBox 8">
            <a:extLst>
              <a:ext uri="{FF2B5EF4-FFF2-40B4-BE49-F238E27FC236}">
                <a16:creationId xmlns:a16="http://schemas.microsoft.com/office/drawing/2014/main" id="{E53BE53D-D38A-71B6-85E6-A04FA5327201}"/>
              </a:ext>
            </a:extLst>
          </p:cNvPr>
          <p:cNvSpPr txBox="1"/>
          <p:nvPr/>
        </p:nvSpPr>
        <p:spPr>
          <a:xfrm>
            <a:off x="4191000" y="4801471"/>
            <a:ext cx="990600" cy="338554"/>
          </a:xfrm>
          <a:prstGeom prst="rect">
            <a:avLst/>
          </a:prstGeom>
          <a:noFill/>
        </p:spPr>
        <p:txBody>
          <a:bodyPr wrap="square" rtlCol="0">
            <a:spAutoFit/>
          </a:bodyPr>
          <a:lstStyle/>
          <a:p>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July 2024</a:t>
            </a:r>
          </a:p>
        </p:txBody>
      </p:sp>
      <p:pic>
        <p:nvPicPr>
          <p:cNvPr id="12" name="Picture 11">
            <a:extLst>
              <a:ext uri="{FF2B5EF4-FFF2-40B4-BE49-F238E27FC236}">
                <a16:creationId xmlns:a16="http://schemas.microsoft.com/office/drawing/2014/main" id="{1162A941-565C-E6E4-AEE2-159ED275EF1A}"/>
              </a:ext>
            </a:extLst>
          </p:cNvPr>
          <p:cNvPicPr>
            <a:picLocks noChangeAspect="1"/>
          </p:cNvPicPr>
          <p:nvPr/>
        </p:nvPicPr>
        <p:blipFill>
          <a:blip r:embed="rId4"/>
          <a:stretch>
            <a:fillRect/>
          </a:stretch>
        </p:blipFill>
        <p:spPr>
          <a:xfrm>
            <a:off x="1561043" y="2045172"/>
            <a:ext cx="9067800" cy="839337"/>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30</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July 2024</a:t>
            </a:r>
            <a:endParaRPr lang="en-GB"/>
          </a:p>
        </p:txBody>
      </p:sp>
    </p:spTree>
    <p:extLst>
      <p:ext uri="{BB962C8B-B14F-4D97-AF65-F5344CB8AC3E}">
        <p14:creationId xmlns:p14="http://schemas.microsoft.com/office/powerpoint/2010/main" val="1266677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July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31</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July 2024</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32</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July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July 2024</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34</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July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35</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36</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38</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39</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685800" y="2721837"/>
            <a:ext cx="3410895" cy="1414326"/>
          </a:xfrm>
        </p:spPr>
        <p:txBody>
          <a:bodyPr wrap="square" anchor="ctr">
            <a:noAutofit/>
          </a:bodyPr>
          <a:lstStyle/>
          <a:p>
            <a:r>
              <a:rPr lang="en-US" sz="2000" dirty="0"/>
              <a:t>Income/ Expense Report </a:t>
            </a:r>
            <a:br>
              <a:rPr lang="en-US" sz="2000" dirty="0"/>
            </a:br>
            <a:r>
              <a:rPr lang="en-US" sz="2000" dirty="0"/>
              <a:t>January 1, 2024, </a:t>
            </a:r>
            <a:br>
              <a:rPr lang="en-US" sz="2000" dirty="0"/>
            </a:br>
            <a:r>
              <a:rPr lang="en-US" sz="2000" dirty="0"/>
              <a:t>to </a:t>
            </a:r>
            <a:br>
              <a:rPr lang="en-US" sz="2000" dirty="0"/>
            </a:br>
            <a:r>
              <a:rPr lang="en-US" sz="2000" dirty="0"/>
              <a:t>June 30, 2024</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p:txBody>
          <a:bodyPr wrap="square" anchor="b">
            <a:normAutofit/>
          </a:bodyPr>
          <a:lstStyle/>
          <a:p>
            <a:pPr>
              <a:lnSpc>
                <a:spcPct val="90000"/>
              </a:lnSpc>
              <a:spcAft>
                <a:spcPts val="600"/>
              </a:spcAft>
            </a:pPr>
            <a:r>
              <a:rPr lang="en-US"/>
              <a:t>July 2024</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p:txBody>
          <a:bodyPr wrap="square" anchor="t">
            <a:normAutofit/>
          </a:bodyPr>
          <a:lstStyle/>
          <a:p>
            <a:pPr>
              <a:lnSpc>
                <a:spcPct val="90000"/>
              </a:lnSpc>
              <a:spcAft>
                <a:spcPts val="600"/>
              </a:spcAft>
            </a:pPr>
            <a:r>
              <a:rPr lang="en-GB" dirty="0"/>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8" name="Picture 7">
            <a:extLst>
              <a:ext uri="{FF2B5EF4-FFF2-40B4-BE49-F238E27FC236}">
                <a16:creationId xmlns:a16="http://schemas.microsoft.com/office/drawing/2014/main" id="{A9AC2816-886B-826C-3718-10FE76545944}"/>
              </a:ext>
            </a:extLst>
          </p:cNvPr>
          <p:cNvPicPr>
            <a:picLocks noChangeAspect="1"/>
          </p:cNvPicPr>
          <p:nvPr/>
        </p:nvPicPr>
        <p:blipFill>
          <a:blip r:embed="rId3"/>
          <a:stretch>
            <a:fillRect/>
          </a:stretch>
        </p:blipFill>
        <p:spPr>
          <a:xfrm>
            <a:off x="3829049" y="739908"/>
            <a:ext cx="5855315" cy="5584692"/>
          </a:xfrm>
          <a:prstGeom prst="rect">
            <a:avLst/>
          </a:prstGeom>
        </p:spPr>
      </p:pic>
    </p:spTree>
    <p:extLst>
      <p:ext uri="{BB962C8B-B14F-4D97-AF65-F5344CB8AC3E}">
        <p14:creationId xmlns:p14="http://schemas.microsoft.com/office/powerpoint/2010/main" val="402886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July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40</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July 2024</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41</a:t>
            </a:fld>
            <a:endParaRPr lang="en-GB"/>
          </a:p>
        </p:txBody>
      </p:sp>
    </p:spTree>
    <p:extLst>
      <p:ext uri="{BB962C8B-B14F-4D97-AF65-F5344CB8AC3E}">
        <p14:creationId xmlns:p14="http://schemas.microsoft.com/office/powerpoint/2010/main" val="1088024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July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42</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July 2024</a:t>
            </a:r>
            <a:endParaRPr lang="en-GB"/>
          </a:p>
        </p:txBody>
      </p:sp>
      <p:pic>
        <p:nvPicPr>
          <p:cNvPr id="3" name="Picture 2">
            <a:extLst>
              <a:ext uri="{FF2B5EF4-FFF2-40B4-BE49-F238E27FC236}">
                <a16:creationId xmlns:a16="http://schemas.microsoft.com/office/drawing/2014/main" id="{7D96A642-E41F-4869-8915-721A9230AFD7}"/>
              </a:ext>
            </a:extLst>
          </p:cNvPr>
          <p:cNvPicPr>
            <a:picLocks noChangeAspect="1"/>
          </p:cNvPicPr>
          <p:nvPr/>
        </p:nvPicPr>
        <p:blipFill>
          <a:blip r:embed="rId2"/>
          <a:stretch>
            <a:fillRect/>
          </a:stretch>
        </p:blipFill>
        <p:spPr>
          <a:xfrm>
            <a:off x="304800" y="1524000"/>
            <a:ext cx="11658600" cy="4857750"/>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FC7216-0837-C964-F409-CBC797439D96}"/>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57B44ED8-7E81-7FA1-1190-027AF41ACA09}"/>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Times New Roman" pitchFamily="16" charset="0"/>
                <a:ea typeface="MS Gothic" charset="-128"/>
              </a:rPr>
              <a:t>July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2" name="Title 1">
            <a:extLst>
              <a:ext uri="{FF2B5EF4-FFF2-40B4-BE49-F238E27FC236}">
                <a16:creationId xmlns:a16="http://schemas.microsoft.com/office/drawing/2014/main" id="{47880152-C50B-DE5E-F9CF-4D48EB674B5A}"/>
              </a:ext>
            </a:extLst>
          </p:cNvPr>
          <p:cNvSpPr txBox="1">
            <a:spLocks/>
          </p:cNvSpPr>
          <p:nvPr/>
        </p:nvSpPr>
        <p:spPr bwMode="auto">
          <a:xfrm>
            <a:off x="187295" y="1090900"/>
            <a:ext cx="5279650"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a:t>
            </a:r>
          </a:p>
          <a:p>
            <a:r>
              <a:rPr lang="en-US" sz="2400" kern="0" dirty="0">
                <a:latin typeface="Arial" panose="020B0604020202020204" pitchFamily="34" charset="0"/>
                <a:cs typeface="Arial" panose="020B0604020202020204" pitchFamily="34" charset="0"/>
              </a:rPr>
              <a:t>REGISTRATION REPORT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0536C03-7C0E-254F-DE88-C107AB6F592B}"/>
              </a:ext>
            </a:extLst>
          </p:cNvPr>
          <p:cNvSpPr txBox="1">
            <a:spLocks/>
          </p:cNvSpPr>
          <p:nvPr/>
        </p:nvSpPr>
        <p:spPr bwMode="auto">
          <a:xfrm>
            <a:off x="899556" y="4136080"/>
            <a:ext cx="3855127" cy="2086414"/>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New Deadbeat:</a:t>
            </a:r>
          </a:p>
          <a:p>
            <a:r>
              <a:rPr lang="en-US" sz="2400" b="0" kern="0" dirty="0" err="1">
                <a:latin typeface="Arial" panose="020B0604020202020204" pitchFamily="34" charset="0"/>
                <a:cs typeface="Arial" panose="020B0604020202020204" pitchFamily="34" charset="0"/>
              </a:rPr>
              <a:t>Yunpeng</a:t>
            </a:r>
            <a:r>
              <a:rPr lang="en-US" sz="2400" b="0" kern="0" dirty="0">
                <a:latin typeface="Arial" panose="020B0604020202020204" pitchFamily="34" charset="0"/>
                <a:cs typeface="Arial" panose="020B0604020202020204" pitchFamily="34" charset="0"/>
              </a:rPr>
              <a:t> Yang (</a:t>
            </a:r>
            <a:r>
              <a:rPr lang="en-US" sz="2400" b="0" kern="0" dirty="0" err="1">
                <a:latin typeface="Arial" panose="020B0604020202020204" pitchFamily="34" charset="0"/>
                <a:cs typeface="Arial" panose="020B0604020202020204" pitchFamily="34" charset="0"/>
              </a:rPr>
              <a:t>penovol</a:t>
            </a:r>
            <a:r>
              <a:rPr lang="en-US" sz="2400" b="0" kern="0" dirty="0">
                <a:latin typeface="Arial" panose="020B0604020202020204" pitchFamily="34" charset="0"/>
                <a:cs typeface="Arial" panose="020B0604020202020204" pitchFamily="34" charset="0"/>
              </a:rPr>
              <a:t>)</a:t>
            </a:r>
          </a:p>
          <a:p>
            <a:r>
              <a:rPr lang="en-US" sz="2400" b="0" kern="0" dirty="0" err="1">
                <a:latin typeface="Arial" panose="020B0604020202020204" pitchFamily="34" charset="0"/>
                <a:cs typeface="Arial" panose="020B0604020202020204" pitchFamily="34" charset="0"/>
              </a:rPr>
              <a:t>Pulian</a:t>
            </a:r>
            <a:r>
              <a:rPr lang="en-US" sz="2400" b="0" kern="0" dirty="0">
                <a:latin typeface="Arial" panose="020B0604020202020204" pitchFamily="34" charset="0"/>
                <a:cs typeface="Arial" panose="020B0604020202020204" pitchFamily="34" charset="0"/>
              </a:rPr>
              <a:t> Technology</a:t>
            </a:r>
          </a:p>
          <a:p>
            <a:r>
              <a:rPr lang="en-US" sz="2400" b="0" kern="0" dirty="0">
                <a:latin typeface="Arial" panose="020B0604020202020204" pitchFamily="34" charset="0"/>
                <a:cs typeface="Arial" panose="020B0604020202020204" pitchFamily="34" charset="0"/>
              </a:rPr>
              <a:t>Shanghai </a:t>
            </a:r>
          </a:p>
          <a:p>
            <a:r>
              <a:rPr lang="en-US" sz="2400" b="0" kern="0" dirty="0">
                <a:latin typeface="Arial" panose="020B0604020202020204" pitchFamily="34" charset="0"/>
                <a:cs typeface="Arial" panose="020B0604020202020204" pitchFamily="34" charset="0"/>
              </a:rPr>
              <a:t>yyp9504@126.com</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A5B85A4-A7C7-C6EF-2353-7FD06A029CCB}"/>
              </a:ext>
            </a:extLst>
          </p:cNvPr>
          <p:cNvPicPr>
            <a:picLocks noChangeAspect="1"/>
          </p:cNvPicPr>
          <p:nvPr/>
        </p:nvPicPr>
        <p:blipFill>
          <a:blip r:embed="rId2"/>
          <a:stretch>
            <a:fillRect/>
          </a:stretch>
        </p:blipFill>
        <p:spPr>
          <a:xfrm>
            <a:off x="6553200" y="640397"/>
            <a:ext cx="4592468" cy="5815561"/>
          </a:xfrm>
          <a:prstGeom prst="rect">
            <a:avLst/>
          </a:prstGeom>
        </p:spPr>
      </p:pic>
    </p:spTree>
    <p:extLst>
      <p:ext uri="{BB962C8B-B14F-4D97-AF65-F5344CB8AC3E}">
        <p14:creationId xmlns:p14="http://schemas.microsoft.com/office/powerpoint/2010/main" val="395026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5C0590F-41F8-8AC0-7B8F-B5CBCBC42B3D}"/>
              </a:ext>
            </a:extLst>
          </p:cNvPr>
          <p:cNvSpPr>
            <a:spLocks noGrp="1"/>
          </p:cNvSpPr>
          <p:nvPr>
            <p:ph type="dt" idx="10"/>
          </p:nvPr>
        </p:nvSpPr>
        <p:spPr/>
        <p:txBody>
          <a:bodyPr/>
          <a:lstStyle/>
          <a:p>
            <a:r>
              <a:rPr lang="en-US"/>
              <a:t>July 2024</a:t>
            </a:r>
            <a:endParaRPr lang="en-GB" dirty="0"/>
          </a:p>
        </p:txBody>
      </p:sp>
      <p:sp>
        <p:nvSpPr>
          <p:cNvPr id="5" name="Footer Placeholder 4">
            <a:extLst>
              <a:ext uri="{FF2B5EF4-FFF2-40B4-BE49-F238E27FC236}">
                <a16:creationId xmlns:a16="http://schemas.microsoft.com/office/drawing/2014/main" id="{BB67C07D-2D88-8231-7997-64B26FBB6F73}"/>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B0375AF2-14B0-8597-C4E2-BB0B37DF7F48}"/>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pic>
        <p:nvPicPr>
          <p:cNvPr id="8" name="Picture 7" descr="A table with numbers and text">
            <a:extLst>
              <a:ext uri="{FF2B5EF4-FFF2-40B4-BE49-F238E27FC236}">
                <a16:creationId xmlns:a16="http://schemas.microsoft.com/office/drawing/2014/main" id="{09EDECB8-887A-0CE6-0F7A-2ED0FEB96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685800"/>
            <a:ext cx="7441743" cy="5686248"/>
          </a:xfrm>
          <a:prstGeom prst="rect">
            <a:avLst/>
          </a:prstGeom>
        </p:spPr>
      </p:pic>
      <p:sp>
        <p:nvSpPr>
          <p:cNvPr id="9" name="TextBox 8">
            <a:extLst>
              <a:ext uri="{FF2B5EF4-FFF2-40B4-BE49-F238E27FC236}">
                <a16:creationId xmlns:a16="http://schemas.microsoft.com/office/drawing/2014/main" id="{6225B3F1-5155-5791-6F78-D1815ECA44C9}"/>
              </a:ext>
            </a:extLst>
          </p:cNvPr>
          <p:cNvSpPr txBox="1"/>
          <p:nvPr/>
        </p:nvSpPr>
        <p:spPr>
          <a:xfrm>
            <a:off x="838200" y="1676400"/>
            <a:ext cx="2666999" cy="2308324"/>
          </a:xfrm>
          <a:prstGeom prst="rect">
            <a:avLst/>
          </a:prstGeom>
          <a:noFill/>
        </p:spPr>
        <p:txBody>
          <a:bodyPr wrap="square" rtlCol="0">
            <a:spAutoFit/>
          </a:bodyPr>
          <a:lstStyle/>
          <a:p>
            <a:r>
              <a:rPr lang="en-US" b="1" dirty="0">
                <a:solidFill>
                  <a:srgbClr val="000000"/>
                </a:solidFill>
                <a:latin typeface="Arial" panose="020B0604020202020204" pitchFamily="34" charset="0"/>
                <a:ea typeface="+mj-ea"/>
                <a:cs typeface="Arial" panose="020B0604020202020204" pitchFamily="34" charset="0"/>
              </a:rPr>
              <a:t>2024 January 802 Interim – Panama</a:t>
            </a:r>
          </a:p>
          <a:p>
            <a:r>
              <a:rPr lang="en-US" b="1" dirty="0">
                <a:solidFill>
                  <a:srgbClr val="000000"/>
                </a:solidFill>
                <a:latin typeface="Arial" panose="020B0604020202020204" pitchFamily="34" charset="0"/>
                <a:ea typeface="+mj-ea"/>
                <a:cs typeface="Arial" panose="020B0604020202020204" pitchFamily="34" charset="0"/>
              </a:rPr>
              <a:t> </a:t>
            </a:r>
          </a:p>
          <a:p>
            <a:r>
              <a:rPr lang="en-US" b="1" dirty="0">
                <a:solidFill>
                  <a:srgbClr val="000000"/>
                </a:solidFill>
                <a:latin typeface="Arial" panose="020B0604020202020204" pitchFamily="34" charset="0"/>
                <a:ea typeface="+mj-ea"/>
                <a:cs typeface="Arial" panose="020B0604020202020204" pitchFamily="34" charset="0"/>
              </a:rPr>
              <a:t>Attendee Count by Country </a:t>
            </a:r>
          </a:p>
        </p:txBody>
      </p:sp>
    </p:spTree>
    <p:extLst>
      <p:ext uri="{BB962C8B-B14F-4D97-AF65-F5344CB8AC3E}">
        <p14:creationId xmlns:p14="http://schemas.microsoft.com/office/powerpoint/2010/main" val="118533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752793-1074-492A-949E-C432F0A053A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FBD9BDDF-4F22-408E-A0D4-572A72B03E36}"/>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6" name="Date Placeholder 5">
            <a:extLst>
              <a:ext uri="{FF2B5EF4-FFF2-40B4-BE49-F238E27FC236}">
                <a16:creationId xmlns:a16="http://schemas.microsoft.com/office/drawing/2014/main" id="{26A99BEF-C559-43C2-BC31-C28D77AA4196}"/>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solidFill>
                  <a:srgbClr val="000000"/>
                </a:solidFill>
                <a:latin typeface="Times New Roman" pitchFamily="16" charset="0"/>
                <a:ea typeface="MS Gothic" charset="-128"/>
              </a:rPr>
              <a:t>July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7" name="Title 1">
            <a:extLst>
              <a:ext uri="{FF2B5EF4-FFF2-40B4-BE49-F238E27FC236}">
                <a16:creationId xmlns:a16="http://schemas.microsoft.com/office/drawing/2014/main" id="{8C1601F8-CFFA-C6A0-9990-DDA03D0C0584}"/>
              </a:ext>
            </a:extLst>
          </p:cNvPr>
          <p:cNvSpPr txBox="1">
            <a:spLocks/>
          </p:cNvSpPr>
          <p:nvPr/>
        </p:nvSpPr>
        <p:spPr bwMode="auto">
          <a:xfrm>
            <a:off x="187296" y="1090900"/>
            <a:ext cx="3350682"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Budget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364BFB-A45F-F88F-05FA-9E07470098B2}"/>
              </a:ext>
            </a:extLst>
          </p:cNvPr>
          <p:cNvPicPr>
            <a:picLocks noChangeAspect="1"/>
          </p:cNvPicPr>
          <p:nvPr/>
        </p:nvPicPr>
        <p:blipFill>
          <a:blip r:embed="rId3"/>
          <a:stretch>
            <a:fillRect/>
          </a:stretch>
        </p:blipFill>
        <p:spPr>
          <a:xfrm>
            <a:off x="0" y="5075284"/>
            <a:ext cx="4057983" cy="910517"/>
          </a:xfrm>
          <a:prstGeom prst="rect">
            <a:avLst/>
          </a:prstGeom>
        </p:spPr>
      </p:pic>
      <p:pic>
        <p:nvPicPr>
          <p:cNvPr id="8" name="Picture 7">
            <a:extLst>
              <a:ext uri="{FF2B5EF4-FFF2-40B4-BE49-F238E27FC236}">
                <a16:creationId xmlns:a16="http://schemas.microsoft.com/office/drawing/2014/main" id="{66DE333C-111B-8C8B-CC2F-0A01DD603EBA}"/>
              </a:ext>
            </a:extLst>
          </p:cNvPr>
          <p:cNvPicPr>
            <a:picLocks noChangeAspect="1"/>
          </p:cNvPicPr>
          <p:nvPr/>
        </p:nvPicPr>
        <p:blipFill>
          <a:blip r:embed="rId4"/>
          <a:stretch>
            <a:fillRect/>
          </a:stretch>
        </p:blipFill>
        <p:spPr>
          <a:xfrm>
            <a:off x="4060986" y="630668"/>
            <a:ext cx="7723753" cy="5785122"/>
          </a:xfrm>
          <a:prstGeom prst="rect">
            <a:avLst/>
          </a:prstGeom>
        </p:spPr>
      </p:pic>
      <p:sp>
        <p:nvSpPr>
          <p:cNvPr id="2" name="TextBox 1">
            <a:extLst>
              <a:ext uri="{FF2B5EF4-FFF2-40B4-BE49-F238E27FC236}">
                <a16:creationId xmlns:a16="http://schemas.microsoft.com/office/drawing/2014/main" id="{6128D4DE-E945-97E3-5AA4-EB22A9072C5B}"/>
              </a:ext>
            </a:extLst>
          </p:cNvPr>
          <p:cNvSpPr txBox="1"/>
          <p:nvPr/>
        </p:nvSpPr>
        <p:spPr>
          <a:xfrm>
            <a:off x="187296" y="4038600"/>
            <a:ext cx="3622704" cy="738664"/>
          </a:xfrm>
          <a:prstGeom prst="rect">
            <a:avLst/>
          </a:prstGeom>
          <a:noFill/>
        </p:spPr>
        <p:txBody>
          <a:bodyPr wrap="square" rtlCol="0">
            <a:spAutoFit/>
          </a:bodyPr>
          <a:lstStyle/>
          <a:p>
            <a:r>
              <a:rPr lang="en-US" sz="1400" b="1" dirty="0">
                <a:solidFill>
                  <a:schemeClr val="tx1"/>
                </a:solidFill>
              </a:rPr>
              <a:t>New Deadbeat: </a:t>
            </a:r>
          </a:p>
          <a:p>
            <a:r>
              <a:rPr lang="en-US" sz="1400" dirty="0" err="1">
                <a:solidFill>
                  <a:schemeClr val="tx1"/>
                </a:solidFill>
              </a:rPr>
              <a:t>Yunpeng</a:t>
            </a:r>
            <a:r>
              <a:rPr lang="en-US" sz="1400" dirty="0">
                <a:solidFill>
                  <a:schemeClr val="tx1"/>
                </a:solidFill>
              </a:rPr>
              <a:t> Yang (</a:t>
            </a:r>
            <a:r>
              <a:rPr lang="en-US" sz="1400" dirty="0" err="1">
                <a:solidFill>
                  <a:schemeClr val="tx1"/>
                </a:solidFill>
              </a:rPr>
              <a:t>penovol</a:t>
            </a:r>
            <a:r>
              <a:rPr lang="en-US" sz="1400" dirty="0">
                <a:solidFill>
                  <a:schemeClr val="tx1"/>
                </a:solidFill>
              </a:rPr>
              <a:t>) </a:t>
            </a:r>
            <a:r>
              <a:rPr lang="en-US" sz="1400" dirty="0" err="1">
                <a:solidFill>
                  <a:schemeClr val="tx1"/>
                </a:solidFill>
              </a:rPr>
              <a:t>Pulian</a:t>
            </a:r>
            <a:r>
              <a:rPr lang="en-US" sz="1400" dirty="0">
                <a:solidFill>
                  <a:schemeClr val="tx1"/>
                </a:solidFill>
              </a:rPr>
              <a:t> Technology, Shanghai, yyp9504@126.com</a:t>
            </a:r>
          </a:p>
        </p:txBody>
      </p:sp>
    </p:spTree>
    <p:extLst>
      <p:ext uri="{BB962C8B-B14F-4D97-AF65-F5344CB8AC3E}">
        <p14:creationId xmlns:p14="http://schemas.microsoft.com/office/powerpoint/2010/main" val="173676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July</a:t>
            </a: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 202</a:t>
            </a:r>
            <a:r>
              <a:rPr lang="en-US" b="1">
                <a:latin typeface="Arial" panose="020B0604020202020204" pitchFamily="34" charset="0"/>
                <a:ea typeface="MS Gothic" charset="-128"/>
                <a:cs typeface="Arial" panose="020B0604020202020204" pitchFamily="34" charset="0"/>
              </a:rPr>
              <a:t>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5" y="1016149"/>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July 10,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D8608CD-5E88-884C-8509-E9D87947CA22}"/>
              </a:ext>
            </a:extLst>
          </p:cNvPr>
          <p:cNvSpPr txBox="1">
            <a:spLocks/>
          </p:cNvSpPr>
          <p:nvPr/>
        </p:nvSpPr>
        <p:spPr bwMode="auto">
          <a:xfrm>
            <a:off x="439335" y="3978425"/>
            <a:ext cx="4725896" cy="2086414"/>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Possible Deadbeats (after 16 July):</a:t>
            </a:r>
          </a:p>
          <a:p>
            <a:pPr marL="342900" indent="-342900" algn="l">
              <a:buFont typeface="+mj-lt"/>
              <a:buAutoNum type="arabicPeriod"/>
            </a:pPr>
            <a:r>
              <a:rPr lang="en-AU" sz="1800" b="1" i="0" u="none" strike="noStrike" dirty="0" err="1">
                <a:solidFill>
                  <a:srgbClr val="002060"/>
                </a:solidFill>
                <a:effectLst/>
                <a:latin typeface="Arial" panose="020B0604020202020204" pitchFamily="34" charset="0"/>
                <a:cs typeface="Arial" panose="020B0604020202020204" pitchFamily="34" charset="0"/>
              </a:rPr>
              <a:t>Hangbin</a:t>
            </a:r>
            <a:r>
              <a:rPr lang="en-AU" sz="1800" b="1" i="0" u="none" strike="noStrike" dirty="0">
                <a:solidFill>
                  <a:srgbClr val="002060"/>
                </a:solidFill>
                <a:effectLst/>
                <a:latin typeface="Arial" panose="020B0604020202020204" pitchFamily="34" charset="0"/>
                <a:cs typeface="Arial" panose="020B0604020202020204" pitchFamily="34" charset="0"/>
              </a:rPr>
              <a:t>, Zhao, </a:t>
            </a:r>
            <a:r>
              <a:rPr lang="en-AU" sz="1800"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cmhi_zhb@163.com</a:t>
            </a:r>
          </a:p>
          <a:p>
            <a:pPr marL="342900" indent="-342900" algn="l">
              <a:buFont typeface="+mj-lt"/>
              <a:buAutoNum type="arabicPeriod"/>
            </a:pPr>
            <a:r>
              <a:rPr lang="en-AU" sz="1800" b="1" i="0" u="none" strike="noStrike" dirty="0">
                <a:solidFill>
                  <a:srgbClr val="002060"/>
                </a:solidFill>
                <a:effectLst/>
                <a:latin typeface="Arial" panose="020B0604020202020204" pitchFamily="34" charset="0"/>
                <a:cs typeface="Arial" panose="020B0604020202020204" pitchFamily="34" charset="0"/>
              </a:rPr>
              <a:t>Liu, Wenchao</a:t>
            </a:r>
            <a:r>
              <a:rPr lang="en-AU" sz="1800" b="0" dirty="0">
                <a:solidFill>
                  <a:srgbClr val="002060"/>
                </a:solidFill>
                <a:latin typeface="Arial" panose="020B0604020202020204" pitchFamily="34" charset="0"/>
                <a:cs typeface="Arial" panose="020B0604020202020204" pitchFamily="34" charset="0"/>
              </a:rPr>
              <a:t>, Self, wenchaoliu93@gmail.com</a:t>
            </a:r>
            <a:endParaRPr lang="en-US" sz="1800" kern="0"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C5510B6-5DDD-49E0-EC92-9AADE678DEF3}"/>
              </a:ext>
            </a:extLst>
          </p:cNvPr>
          <p:cNvPicPr>
            <a:picLocks noChangeAspect="1"/>
          </p:cNvPicPr>
          <p:nvPr/>
        </p:nvPicPr>
        <p:blipFill>
          <a:blip r:embed="rId3"/>
          <a:stretch>
            <a:fillRect/>
          </a:stretch>
        </p:blipFill>
        <p:spPr>
          <a:xfrm>
            <a:off x="5743134" y="685800"/>
            <a:ext cx="4604634" cy="5694782"/>
          </a:xfrm>
          <a:prstGeom prst="rect">
            <a:avLst/>
          </a:prstGeom>
        </p:spPr>
      </p:pic>
      <p:sp>
        <p:nvSpPr>
          <p:cNvPr id="8" name="Footer Placeholder 4">
            <a:extLst>
              <a:ext uri="{FF2B5EF4-FFF2-40B4-BE49-F238E27FC236}">
                <a16:creationId xmlns:a16="http://schemas.microsoft.com/office/drawing/2014/main" id="{925DF6A3-F991-DD9A-F81C-E82257133BB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Tree>
    <p:extLst>
      <p:ext uri="{BB962C8B-B14F-4D97-AF65-F5344CB8AC3E}">
        <p14:creationId xmlns:p14="http://schemas.microsoft.com/office/powerpoint/2010/main" val="376416425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9D784B-096F-4BC0-B00F-03A4BD4D812F}">
  <ds:schemaRefs>
    <ds:schemaRef ds:uri="ba37140e-f4c5-4a6c-a9b4-20a691ce6c8a"/>
    <ds:schemaRef ds:uri="http://schemas.microsoft.com/office/infopath/2007/PartnerControls"/>
    <ds:schemaRef ds:uri="http://purl.org/dc/elements/1.1/"/>
    <ds:schemaRef ds:uri="http://schemas.microsoft.com/office/2006/documentManagement/types"/>
    <ds:schemaRef ds:uri="http://www.w3.org/XML/1998/namespace"/>
    <ds:schemaRef ds:uri="cc9c437c-ae0c-4066-8d90-a0f7de786127"/>
    <ds:schemaRef ds:uri="http://purl.org/dc/dcmitype/"/>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3.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92455</TotalTime>
  <Words>6503</Words>
  <Application>Microsoft Office PowerPoint</Application>
  <PresentationFormat>Widescreen</PresentationFormat>
  <Paragraphs>1577</Paragraphs>
  <Slides>42</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3" baseType="lpstr">
      <vt:lpstr>MS PGothic</vt:lpstr>
      <vt:lpstr>MS PGothic</vt:lpstr>
      <vt:lpstr>Aptos</vt:lpstr>
      <vt:lpstr>Arial</vt:lpstr>
      <vt:lpstr>Arial Unicode MS</vt:lpstr>
      <vt:lpstr>Calibri</vt:lpstr>
      <vt:lpstr>Times New Roman</vt:lpstr>
      <vt:lpstr>Wingdings</vt:lpstr>
      <vt:lpstr>Office Theme</vt:lpstr>
      <vt:lpstr>Document</vt:lpstr>
      <vt:lpstr>Worksheet</vt:lpstr>
      <vt:lpstr>Wireless Treasurer Report 2024</vt:lpstr>
      <vt:lpstr>Abstract</vt:lpstr>
      <vt:lpstr>802.11/.15 Joint Account Balance Overview  July 10, 2024</vt:lpstr>
      <vt:lpstr>Income/ Expense Report  January 1, 2024,  to  June 30, 2024</vt:lpstr>
      <vt:lpstr>2024 Income/Expense Report</vt:lpstr>
      <vt:lpstr>PowerPoint Presentation</vt:lpstr>
      <vt:lpstr>PowerPoint Presentation</vt:lpstr>
      <vt:lpstr>PowerPoint Presentation</vt:lpstr>
      <vt:lpstr>PowerPoint Presentation</vt:lpstr>
      <vt:lpstr>PowerPoint Presentation</vt:lpstr>
      <vt:lpstr>2024 May  IEEE 802W Mixed-Mode Interim  Budget  May 12-17, 2024 Marriott Warsaw   Update Date: July 10, 2024 </vt:lpstr>
      <vt:lpstr>PowerPoint Presentation</vt:lpstr>
      <vt:lpstr>2024 Sept IEEE 802W Mixed-mode Interim Budget report</vt:lpstr>
      <vt:lpstr>2025 January  IEEE 802W Mixed-Mode Interim  Overview  Jan 12-17, 2025 Kobe Convention Centre, Japan   Update Date: July 10, 2024 </vt:lpstr>
      <vt:lpstr>2025 January  IEEE 802W Mixed-Mode Interim  Draft Budget  Jan 12-17, 2025 Kobe Convention Centre, Japan   Update Date: July 10, 2024</vt:lpstr>
      <vt:lpstr>2025 May  IEEE 802W Mixed-Mode Interim  Draft Budget  May 11 - 16, 2025 Warsaw Marriott, Poland  Update Date: July 10, 2024</vt:lpstr>
      <vt:lpstr>2024 January Interim Deadbeats</vt:lpstr>
      <vt:lpstr>2024 May Interim Possible Deadbeats (after 16 July)</vt:lpstr>
      <vt:lpstr>2020 to 2024 Net Session Value </vt:lpstr>
      <vt:lpstr>Future Interim Meeting Fees –2025</vt:lpstr>
      <vt:lpstr>Motion to set the 2025 Session Fees</vt:lpstr>
      <vt:lpstr>Deadbeat Consequences</vt:lpstr>
      <vt:lpstr>PowerPoint Presentation</vt:lpstr>
      <vt:lpstr>2020 – 2023 Historical Attendance</vt:lpstr>
      <vt:lpstr>Historical  Income/Expense reports</vt:lpstr>
      <vt:lpstr>2023 Meeting Final Session Budget Report</vt:lpstr>
      <vt:lpstr>Income/ Expense Report  Jan 1, 2023,  to  Dec 31, 2023</vt:lpstr>
      <vt:lpstr>2023 Income/Expense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2024</dc:title>
  <dc:subject>Treasurer Report</dc:subject>
  <dc:creator>Jon Rosdahl</dc:creator>
  <cp:keywords>July 2024</cp:keywords>
  <dc:description>Jon Rosdahl (Qualcomm)</dc:description>
  <cp:lastModifiedBy>Jon Rosdahl</cp:lastModifiedBy>
  <cp:revision>77</cp:revision>
  <cp:lastPrinted>1601-01-01T00:00:00Z</cp:lastPrinted>
  <dcterms:created xsi:type="dcterms:W3CDTF">2019-08-01T19:20:26Z</dcterms:created>
  <dcterms:modified xsi:type="dcterms:W3CDTF">2024-07-13T18:32:38Z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