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4"/>
  </p:sldMasterIdLst>
  <p:notesMasterIdLst>
    <p:notesMasterId r:id="rId50"/>
  </p:notesMasterIdLst>
  <p:handoutMasterIdLst>
    <p:handoutMasterId r:id="rId51"/>
  </p:handoutMasterIdLst>
  <p:sldIdLst>
    <p:sldId id="256" r:id="rId5"/>
    <p:sldId id="257" r:id="rId6"/>
    <p:sldId id="517" r:id="rId7"/>
    <p:sldId id="513" r:id="rId8"/>
    <p:sldId id="518" r:id="rId9"/>
    <p:sldId id="269" r:id="rId10"/>
    <p:sldId id="535" r:id="rId11"/>
    <p:sldId id="529" r:id="rId12"/>
    <p:sldId id="530" r:id="rId13"/>
    <p:sldId id="528" r:id="rId14"/>
    <p:sldId id="543" r:id="rId15"/>
    <p:sldId id="272" r:id="rId16"/>
    <p:sldId id="527" r:id="rId17"/>
    <p:sldId id="259" r:id="rId18"/>
    <p:sldId id="298" r:id="rId19"/>
    <p:sldId id="286" r:id="rId20"/>
    <p:sldId id="299" r:id="rId21"/>
    <p:sldId id="297" r:id="rId22"/>
    <p:sldId id="533" r:id="rId23"/>
    <p:sldId id="283" r:id="rId24"/>
    <p:sldId id="293" r:id="rId25"/>
    <p:sldId id="285" r:id="rId26"/>
    <p:sldId id="534" r:id="rId27"/>
    <p:sldId id="295" r:id="rId28"/>
    <p:sldId id="296" r:id="rId29"/>
    <p:sldId id="531" r:id="rId30"/>
    <p:sldId id="278" r:id="rId31"/>
    <p:sldId id="525" r:id="rId32"/>
    <p:sldId id="537" r:id="rId33"/>
    <p:sldId id="258" r:id="rId34"/>
    <p:sldId id="538" r:id="rId35"/>
    <p:sldId id="260" r:id="rId36"/>
    <p:sldId id="540" r:id="rId37"/>
    <p:sldId id="262" r:id="rId38"/>
    <p:sldId id="263" r:id="rId39"/>
    <p:sldId id="264" r:id="rId40"/>
    <p:sldId id="542" r:id="rId41"/>
    <p:sldId id="520" r:id="rId42"/>
    <p:sldId id="521" r:id="rId43"/>
    <p:sldId id="516" r:id="rId44"/>
    <p:sldId id="514" r:id="rId45"/>
    <p:sldId id="515" r:id="rId46"/>
    <p:sldId id="510" r:id="rId47"/>
    <p:sldId id="511" r:id="rId48"/>
    <p:sldId id="509" r:id="rId49"/>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Default Section" id="{8EBCA279-0C17-43D0-A1C1-B8384318D95A}">
          <p14:sldIdLst>
            <p14:sldId id="256"/>
            <p14:sldId id="257"/>
            <p14:sldId id="517"/>
            <p14:sldId id="513"/>
            <p14:sldId id="518"/>
            <p14:sldId id="269"/>
            <p14:sldId id="535"/>
            <p14:sldId id="529"/>
            <p14:sldId id="530"/>
            <p14:sldId id="528"/>
            <p14:sldId id="543"/>
            <p14:sldId id="272"/>
          </p14:sldIdLst>
        </p14:section>
        <p14:section name="Mtg Events" id="{FF2D45F4-6192-4F10-A0A6-61B2CCE5C86F}">
          <p14:sldIdLst>
            <p14:sldId id="527"/>
            <p14:sldId id="259"/>
            <p14:sldId id="298"/>
            <p14:sldId id="286"/>
            <p14:sldId id="299"/>
            <p14:sldId id="297"/>
            <p14:sldId id="533"/>
            <p14:sldId id="283"/>
            <p14:sldId id="293"/>
            <p14:sldId id="285"/>
            <p14:sldId id="534"/>
            <p14:sldId id="295"/>
            <p14:sldId id="296"/>
            <p14:sldId id="531"/>
            <p14:sldId id="278"/>
          </p14:sldIdLst>
        </p14:section>
        <p14:section name="F2F Events" id="{89C89148-6079-4732-A429-E7EE701AB8E4}">
          <p14:sldIdLst>
            <p14:sldId id="525"/>
            <p14:sldId id="537"/>
            <p14:sldId id="258"/>
            <p14:sldId id="538"/>
            <p14:sldId id="260"/>
            <p14:sldId id="540"/>
            <p14:sldId id="262"/>
            <p14:sldId id="263"/>
          </p14:sldIdLst>
        </p14:section>
        <p14:section name="Refernces" id="{550E22C8-CE70-4B88-9573-377DFC475CD0}">
          <p14:sldIdLst>
            <p14:sldId id="264"/>
          </p14:sldIdLst>
        </p14:section>
        <p14:section name="Previous Motions" id="{0A2BA85A-4E76-4CC0-B8A5-234F28EFFC7E}">
          <p14:sldIdLst>
            <p14:sldId id="542"/>
            <p14:sldId id="520"/>
            <p14:sldId id="521"/>
            <p14:sldId id="516"/>
            <p14:sldId id="514"/>
            <p14:sldId id="515"/>
            <p14:sldId id="510"/>
            <p14:sldId id="511"/>
            <p14:sldId id="50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BEA69DD-B62A-4EE4-A03C-D0EF626CB022}" v="12" dt="2024-02-14T15:42:22.728"/>
  </p1510:revLst>
</p1510:revInfo>
</file>

<file path=ppt/tableStyles.xml><?xml version="1.0" encoding="utf-8"?>
<a:tblStyleLst xmlns:a="http://schemas.openxmlformats.org/drawingml/2006/main" def="{5C22544A-7EE6-4342-B048-85BDC9FD1C3A}">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077" autoAdjust="0"/>
    <p:restoredTop sz="77310" autoAdjust="0"/>
  </p:normalViewPr>
  <p:slideViewPr>
    <p:cSldViewPr>
      <p:cViewPr varScale="1">
        <p:scale>
          <a:sx n="76" d="100"/>
          <a:sy n="76" d="100"/>
        </p:scale>
        <p:origin x="246" y="9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viewProps" Target="viewProps.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microsoft.com/office/2016/11/relationships/changesInfo" Target="changesInfos/changesInfo1.xml"/><Relationship Id="rId8" Type="http://schemas.openxmlformats.org/officeDocument/2006/relationships/slide" Target="slides/slide4.xml"/><Relationship Id="rId51" Type="http://schemas.openxmlformats.org/officeDocument/2006/relationships/handoutMaster" Target="handoutMasters/handoutMaster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microsoft.com/office/2015/10/relationships/revisionInfo" Target="revisionInfo.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9BEA69DD-B62A-4EE4-A03C-D0EF626CB022}"/>
    <pc:docChg chg="undo custSel addSld delSld modSld modMainMaster modSection">
      <pc:chgData name="Jon Rosdahl" userId="2820f357-2dd4-4127-8713-e0bfde0fd756" providerId="ADAL" clId="{9BEA69DD-B62A-4EE4-A03C-D0EF626CB022}" dt="2024-02-14T16:28:25.962" v="1398" actId="20577"/>
      <pc:docMkLst>
        <pc:docMk/>
      </pc:docMkLst>
      <pc:sldChg chg="modSp mod modNotesTx">
        <pc:chgData name="Jon Rosdahl" userId="2820f357-2dd4-4127-8713-e0bfde0fd756" providerId="ADAL" clId="{9BEA69DD-B62A-4EE4-A03C-D0EF626CB022}" dt="2024-02-14T16:28:10.010" v="1384" actId="20577"/>
        <pc:sldMkLst>
          <pc:docMk/>
          <pc:sldMk cId="0" sldId="256"/>
        </pc:sldMkLst>
        <pc:spChg chg="mod">
          <ac:chgData name="Jon Rosdahl" userId="2820f357-2dd4-4127-8713-e0bfde0fd756" providerId="ADAL" clId="{9BEA69DD-B62A-4EE4-A03C-D0EF626CB022}" dt="2024-02-14T14:23:47.234" v="621"/>
          <ac:spMkLst>
            <pc:docMk/>
            <pc:sldMk cId="0" sldId="256"/>
            <ac:spMk id="6" creationId="{00000000-0000-0000-0000-000000000000}"/>
          </ac:spMkLst>
        </pc:spChg>
        <pc:spChg chg="mod">
          <ac:chgData name="Jon Rosdahl" userId="2820f357-2dd4-4127-8713-e0bfde0fd756" providerId="ADAL" clId="{9BEA69DD-B62A-4EE4-A03C-D0EF626CB022}" dt="2024-02-14T14:23:47.234" v="621"/>
          <ac:spMkLst>
            <pc:docMk/>
            <pc:sldMk cId="0" sldId="256"/>
            <ac:spMk id="7" creationId="{00000000-0000-0000-0000-000000000000}"/>
          </ac:spMkLst>
        </pc:spChg>
        <pc:spChg chg="mod">
          <ac:chgData name="Jon Rosdahl" userId="2820f357-2dd4-4127-8713-e0bfde0fd756" providerId="ADAL" clId="{9BEA69DD-B62A-4EE4-A03C-D0EF626CB022}" dt="2024-02-14T14:23:47.234" v="621"/>
          <ac:spMkLst>
            <pc:docMk/>
            <pc:sldMk cId="0" sldId="256"/>
            <ac:spMk id="8" creationId="{00000000-0000-0000-0000-000000000000}"/>
          </ac:spMkLst>
        </pc:spChg>
        <pc:spChg chg="mod">
          <ac:chgData name="Jon Rosdahl" userId="2820f357-2dd4-4127-8713-e0bfde0fd756" providerId="ADAL" clId="{9BEA69DD-B62A-4EE4-A03C-D0EF626CB022}" dt="2024-02-14T13:41:23.537" v="4" actId="6549"/>
          <ac:spMkLst>
            <pc:docMk/>
            <pc:sldMk cId="0" sldId="256"/>
            <ac:spMk id="3074" creationId="{00000000-0000-0000-0000-000000000000}"/>
          </ac:spMkLst>
        </pc:spChg>
      </pc:sldChg>
      <pc:sldChg chg="modSp mod">
        <pc:chgData name="Jon Rosdahl" userId="2820f357-2dd4-4127-8713-e0bfde0fd756" providerId="ADAL" clId="{9BEA69DD-B62A-4EE4-A03C-D0EF626CB022}" dt="2024-02-14T16:28:25.962" v="1398" actId="20577"/>
        <pc:sldMkLst>
          <pc:docMk/>
          <pc:sldMk cId="0" sldId="257"/>
        </pc:sldMkLst>
        <pc:spChg chg="mod">
          <ac:chgData name="Jon Rosdahl" userId="2820f357-2dd4-4127-8713-e0bfde0fd756" providerId="ADAL" clId="{9BEA69DD-B62A-4EE4-A03C-D0EF626CB022}" dt="2024-02-14T14:23:47.234" v="621"/>
          <ac:spMkLst>
            <pc:docMk/>
            <pc:sldMk cId="0" sldId="257"/>
            <ac:spMk id="4" creationId="{00000000-0000-0000-0000-000000000000}"/>
          </ac:spMkLst>
        </pc:spChg>
        <pc:spChg chg="mod">
          <ac:chgData name="Jon Rosdahl" userId="2820f357-2dd4-4127-8713-e0bfde0fd756" providerId="ADAL" clId="{9BEA69DD-B62A-4EE4-A03C-D0EF626CB022}" dt="2024-02-14T14:23:47.234" v="621"/>
          <ac:spMkLst>
            <pc:docMk/>
            <pc:sldMk cId="0" sldId="257"/>
            <ac:spMk id="5" creationId="{00000000-0000-0000-0000-000000000000}"/>
          </ac:spMkLst>
        </pc:spChg>
        <pc:spChg chg="mod">
          <ac:chgData name="Jon Rosdahl" userId="2820f357-2dd4-4127-8713-e0bfde0fd756" providerId="ADAL" clId="{9BEA69DD-B62A-4EE4-A03C-D0EF626CB022}" dt="2024-02-14T14:23:47.234" v="621"/>
          <ac:spMkLst>
            <pc:docMk/>
            <pc:sldMk cId="0" sldId="257"/>
            <ac:spMk id="6" creationId="{00000000-0000-0000-0000-000000000000}"/>
          </ac:spMkLst>
        </pc:spChg>
        <pc:spChg chg="mod">
          <ac:chgData name="Jon Rosdahl" userId="2820f357-2dd4-4127-8713-e0bfde0fd756" providerId="ADAL" clId="{9BEA69DD-B62A-4EE4-A03C-D0EF626CB022}" dt="2024-02-14T14:23:47.234" v="621"/>
          <ac:spMkLst>
            <pc:docMk/>
            <pc:sldMk cId="0" sldId="257"/>
            <ac:spMk id="4097" creationId="{00000000-0000-0000-0000-000000000000}"/>
          </ac:spMkLst>
        </pc:spChg>
        <pc:spChg chg="mod">
          <ac:chgData name="Jon Rosdahl" userId="2820f357-2dd4-4127-8713-e0bfde0fd756" providerId="ADAL" clId="{9BEA69DD-B62A-4EE4-A03C-D0EF626CB022}" dt="2024-02-14T16:28:25.962" v="1398" actId="20577"/>
          <ac:spMkLst>
            <pc:docMk/>
            <pc:sldMk cId="0" sldId="257"/>
            <ac:spMk id="4098" creationId="{00000000-0000-0000-0000-000000000000}"/>
          </ac:spMkLst>
        </pc:spChg>
      </pc:sldChg>
      <pc:sldChg chg="addSp modSp del mod modClrScheme chgLayout">
        <pc:chgData name="Jon Rosdahl" userId="2820f357-2dd4-4127-8713-e0bfde0fd756" providerId="ADAL" clId="{9BEA69DD-B62A-4EE4-A03C-D0EF626CB022}" dt="2024-02-14T15:18:41.512" v="1101" actId="26606"/>
        <pc:sldMkLst>
          <pc:docMk/>
          <pc:sldMk cId="0" sldId="258"/>
        </pc:sldMkLst>
        <pc:spChg chg="ord">
          <ac:chgData name="Jon Rosdahl" userId="2820f357-2dd4-4127-8713-e0bfde0fd756" providerId="ADAL" clId="{9BEA69DD-B62A-4EE4-A03C-D0EF626CB022}" dt="2024-02-14T15:18:41.512" v="1101" actId="26606"/>
          <ac:spMkLst>
            <pc:docMk/>
            <pc:sldMk cId="0" sldId="258"/>
            <ac:spMk id="67" creationId="{00000000-0000-0000-0000-000000000000}"/>
          </ac:spMkLst>
        </pc:spChg>
        <pc:spChg chg="mod">
          <ac:chgData name="Jon Rosdahl" userId="2820f357-2dd4-4127-8713-e0bfde0fd756" providerId="ADAL" clId="{9BEA69DD-B62A-4EE4-A03C-D0EF626CB022}" dt="2024-02-14T15:18:41.512" v="1101" actId="26606"/>
          <ac:spMkLst>
            <pc:docMk/>
            <pc:sldMk cId="0" sldId="258"/>
            <ac:spMk id="68" creationId="{00000000-0000-0000-0000-000000000000}"/>
          </ac:spMkLst>
        </pc:spChg>
        <pc:spChg chg="mod">
          <ac:chgData name="Jon Rosdahl" userId="2820f357-2dd4-4127-8713-e0bfde0fd756" providerId="ADAL" clId="{9BEA69DD-B62A-4EE4-A03C-D0EF626CB022}" dt="2024-02-14T15:18:41.512" v="1101" actId="26606"/>
          <ac:spMkLst>
            <pc:docMk/>
            <pc:sldMk cId="0" sldId="258"/>
            <ac:spMk id="69" creationId="{00000000-0000-0000-0000-000000000000}"/>
          </ac:spMkLst>
        </pc:spChg>
        <pc:spChg chg="add mod">
          <ac:chgData name="Jon Rosdahl" userId="2820f357-2dd4-4127-8713-e0bfde0fd756" providerId="ADAL" clId="{9BEA69DD-B62A-4EE4-A03C-D0EF626CB022}" dt="2024-02-14T15:18:41.512" v="1101" actId="26606"/>
          <ac:spMkLst>
            <pc:docMk/>
            <pc:sldMk cId="0" sldId="258"/>
            <ac:spMk id="74" creationId="{79DC496A-7A7E-00A7-9451-7DD296D7EB46}"/>
          </ac:spMkLst>
        </pc:spChg>
        <pc:spChg chg="add mod">
          <ac:chgData name="Jon Rosdahl" userId="2820f357-2dd4-4127-8713-e0bfde0fd756" providerId="ADAL" clId="{9BEA69DD-B62A-4EE4-A03C-D0EF626CB022}" dt="2024-02-14T15:18:41.512" v="1101" actId="26606"/>
          <ac:spMkLst>
            <pc:docMk/>
            <pc:sldMk cId="0" sldId="258"/>
            <ac:spMk id="76" creationId="{366E46AE-8F02-480D-A0AA-4E452E3C48FE}"/>
          </ac:spMkLst>
        </pc:spChg>
        <pc:spChg chg="add mod">
          <ac:chgData name="Jon Rosdahl" userId="2820f357-2dd4-4127-8713-e0bfde0fd756" providerId="ADAL" clId="{9BEA69DD-B62A-4EE4-A03C-D0EF626CB022}" dt="2024-02-14T15:18:41.512" v="1101" actId="26606"/>
          <ac:spMkLst>
            <pc:docMk/>
            <pc:sldMk cId="0" sldId="258"/>
            <ac:spMk id="78" creationId="{D721EC8A-DB15-C705-77FA-058457A43D70}"/>
          </ac:spMkLst>
        </pc:spChg>
      </pc:sldChg>
      <pc:sldChg chg="addSp modSp del mod modClrScheme chgLayout">
        <pc:chgData name="Jon Rosdahl" userId="2820f357-2dd4-4127-8713-e0bfde0fd756" providerId="ADAL" clId="{9BEA69DD-B62A-4EE4-A03C-D0EF626CB022}" dt="2024-02-14T14:23:47.234" v="621"/>
        <pc:sldMkLst>
          <pc:docMk/>
          <pc:sldMk cId="0" sldId="259"/>
        </pc:sldMkLst>
        <pc:spChg chg="mod">
          <ac:chgData name="Jon Rosdahl" userId="2820f357-2dd4-4127-8713-e0bfde0fd756" providerId="ADAL" clId="{9BEA69DD-B62A-4EE4-A03C-D0EF626CB022}" dt="2024-02-14T14:19:39.040" v="567" actId="14100"/>
          <ac:spMkLst>
            <pc:docMk/>
            <pc:sldMk cId="0" sldId="259"/>
            <ac:spMk id="78" creationId="{00000000-0000-0000-0000-000000000000}"/>
          </ac:spMkLst>
        </pc:spChg>
        <pc:spChg chg="mod">
          <ac:chgData name="Jon Rosdahl" userId="2820f357-2dd4-4127-8713-e0bfde0fd756" providerId="ADAL" clId="{9BEA69DD-B62A-4EE4-A03C-D0EF626CB022}" dt="2024-02-14T14:19:30.344" v="564" actId="14100"/>
          <ac:spMkLst>
            <pc:docMk/>
            <pc:sldMk cId="0" sldId="259"/>
            <ac:spMk id="79" creationId="{00000000-0000-0000-0000-000000000000}"/>
          </ac:spMkLst>
        </pc:spChg>
        <pc:spChg chg="add mod">
          <ac:chgData name="Jon Rosdahl" userId="2820f357-2dd4-4127-8713-e0bfde0fd756" providerId="ADAL" clId="{9BEA69DD-B62A-4EE4-A03C-D0EF626CB022}" dt="2024-02-14T14:23:47.234" v="621"/>
          <ac:spMkLst>
            <pc:docMk/>
            <pc:sldMk cId="0" sldId="259"/>
            <ac:spMk id="84" creationId="{75A2C473-5432-1DC9-189F-EA3DB75A26F9}"/>
          </ac:spMkLst>
        </pc:spChg>
        <pc:spChg chg="add mod">
          <ac:chgData name="Jon Rosdahl" userId="2820f357-2dd4-4127-8713-e0bfde0fd756" providerId="ADAL" clId="{9BEA69DD-B62A-4EE4-A03C-D0EF626CB022}" dt="2024-02-14T14:23:47.234" v="621"/>
          <ac:spMkLst>
            <pc:docMk/>
            <pc:sldMk cId="0" sldId="259"/>
            <ac:spMk id="86" creationId="{961B21D7-CD1F-8A00-7D5A-E28B602B09FD}"/>
          </ac:spMkLst>
        </pc:spChg>
        <pc:spChg chg="add mod">
          <ac:chgData name="Jon Rosdahl" userId="2820f357-2dd4-4127-8713-e0bfde0fd756" providerId="ADAL" clId="{9BEA69DD-B62A-4EE4-A03C-D0EF626CB022}" dt="2024-02-14T14:23:47.234" v="621"/>
          <ac:spMkLst>
            <pc:docMk/>
            <pc:sldMk cId="0" sldId="259"/>
            <ac:spMk id="88" creationId="{02762A0B-9AB5-D7C0-7DD8-9FEAC7495853}"/>
          </ac:spMkLst>
        </pc:spChg>
      </pc:sldChg>
      <pc:sldChg chg="addSp modSp del mod modClrScheme chgLayout">
        <pc:chgData name="Jon Rosdahl" userId="2820f357-2dd4-4127-8713-e0bfde0fd756" providerId="ADAL" clId="{9BEA69DD-B62A-4EE4-A03C-D0EF626CB022}" dt="2024-02-14T15:18:53.595" v="1103" actId="26606"/>
        <pc:sldMkLst>
          <pc:docMk/>
          <pc:sldMk cId="0" sldId="260"/>
        </pc:sldMkLst>
        <pc:spChg chg="ord">
          <ac:chgData name="Jon Rosdahl" userId="2820f357-2dd4-4127-8713-e0bfde0fd756" providerId="ADAL" clId="{9BEA69DD-B62A-4EE4-A03C-D0EF626CB022}" dt="2024-02-14T15:18:53.595" v="1103" actId="26606"/>
          <ac:spMkLst>
            <pc:docMk/>
            <pc:sldMk cId="0" sldId="260"/>
            <ac:spMk id="81" creationId="{00000000-0000-0000-0000-000000000000}"/>
          </ac:spMkLst>
        </pc:spChg>
        <pc:spChg chg="mod">
          <ac:chgData name="Jon Rosdahl" userId="2820f357-2dd4-4127-8713-e0bfde0fd756" providerId="ADAL" clId="{9BEA69DD-B62A-4EE4-A03C-D0EF626CB022}" dt="2024-02-14T15:18:53.595" v="1103" actId="26606"/>
          <ac:spMkLst>
            <pc:docMk/>
            <pc:sldMk cId="0" sldId="260"/>
            <ac:spMk id="82" creationId="{00000000-0000-0000-0000-000000000000}"/>
          </ac:spMkLst>
        </pc:spChg>
        <pc:spChg chg="mod">
          <ac:chgData name="Jon Rosdahl" userId="2820f357-2dd4-4127-8713-e0bfde0fd756" providerId="ADAL" clId="{9BEA69DD-B62A-4EE4-A03C-D0EF626CB022}" dt="2024-02-14T15:18:53.595" v="1103" actId="26606"/>
          <ac:spMkLst>
            <pc:docMk/>
            <pc:sldMk cId="0" sldId="260"/>
            <ac:spMk id="83" creationId="{00000000-0000-0000-0000-000000000000}"/>
          </ac:spMkLst>
        </pc:spChg>
        <pc:spChg chg="add mod">
          <ac:chgData name="Jon Rosdahl" userId="2820f357-2dd4-4127-8713-e0bfde0fd756" providerId="ADAL" clId="{9BEA69DD-B62A-4EE4-A03C-D0EF626CB022}" dt="2024-02-14T15:18:53.595" v="1103" actId="26606"/>
          <ac:spMkLst>
            <pc:docMk/>
            <pc:sldMk cId="0" sldId="260"/>
            <ac:spMk id="88" creationId="{B0D4325C-368A-0F73-C0F8-E4DB6DD8A2A4}"/>
          </ac:spMkLst>
        </pc:spChg>
        <pc:spChg chg="add mod">
          <ac:chgData name="Jon Rosdahl" userId="2820f357-2dd4-4127-8713-e0bfde0fd756" providerId="ADAL" clId="{9BEA69DD-B62A-4EE4-A03C-D0EF626CB022}" dt="2024-02-14T15:18:53.595" v="1103" actId="26606"/>
          <ac:spMkLst>
            <pc:docMk/>
            <pc:sldMk cId="0" sldId="260"/>
            <ac:spMk id="90" creationId="{38CA3260-C477-DE27-845C-6937A5D84888}"/>
          </ac:spMkLst>
        </pc:spChg>
        <pc:spChg chg="add mod">
          <ac:chgData name="Jon Rosdahl" userId="2820f357-2dd4-4127-8713-e0bfde0fd756" providerId="ADAL" clId="{9BEA69DD-B62A-4EE4-A03C-D0EF626CB022}" dt="2024-02-14T15:18:53.595" v="1103" actId="26606"/>
          <ac:spMkLst>
            <pc:docMk/>
            <pc:sldMk cId="0" sldId="260"/>
            <ac:spMk id="92" creationId="{9E6F2CC2-9EA7-1924-E6E7-74D3664F629A}"/>
          </ac:spMkLst>
        </pc:spChg>
      </pc:sldChg>
      <pc:sldChg chg="addSp modSp del mod modClrScheme chgLayout">
        <pc:chgData name="Jon Rosdahl" userId="2820f357-2dd4-4127-8713-e0bfde0fd756" providerId="ADAL" clId="{9BEA69DD-B62A-4EE4-A03C-D0EF626CB022}" dt="2024-02-14T15:40:36.521" v="1234" actId="47"/>
        <pc:sldMkLst>
          <pc:docMk/>
          <pc:sldMk cId="0" sldId="261"/>
        </pc:sldMkLst>
        <pc:spChg chg="mod">
          <ac:chgData name="Jon Rosdahl" userId="2820f357-2dd4-4127-8713-e0bfde0fd756" providerId="ADAL" clId="{9BEA69DD-B62A-4EE4-A03C-D0EF626CB022}" dt="2024-02-14T15:19:05.799" v="1106" actId="122"/>
          <ac:spMkLst>
            <pc:docMk/>
            <pc:sldMk cId="0" sldId="261"/>
            <ac:spMk id="88" creationId="{00000000-0000-0000-0000-000000000000}"/>
          </ac:spMkLst>
        </pc:spChg>
        <pc:spChg chg="mod">
          <ac:chgData name="Jon Rosdahl" userId="2820f357-2dd4-4127-8713-e0bfde0fd756" providerId="ADAL" clId="{9BEA69DD-B62A-4EE4-A03C-D0EF626CB022}" dt="2024-02-14T15:19:40.782" v="1111" actId="403"/>
          <ac:spMkLst>
            <pc:docMk/>
            <pc:sldMk cId="0" sldId="261"/>
            <ac:spMk id="89" creationId="{00000000-0000-0000-0000-000000000000}"/>
          </ac:spMkLst>
        </pc:spChg>
        <pc:spChg chg="add mod">
          <ac:chgData name="Jon Rosdahl" userId="2820f357-2dd4-4127-8713-e0bfde0fd756" providerId="ADAL" clId="{9BEA69DD-B62A-4EE4-A03C-D0EF626CB022}" dt="2024-02-14T15:18:59.601" v="1104" actId="26606"/>
          <ac:spMkLst>
            <pc:docMk/>
            <pc:sldMk cId="0" sldId="261"/>
            <ac:spMk id="94" creationId="{5AE3D514-E4E1-1F0B-DDF4-E2C7ADB9EB2F}"/>
          </ac:spMkLst>
        </pc:spChg>
        <pc:spChg chg="add mod">
          <ac:chgData name="Jon Rosdahl" userId="2820f357-2dd4-4127-8713-e0bfde0fd756" providerId="ADAL" clId="{9BEA69DD-B62A-4EE4-A03C-D0EF626CB022}" dt="2024-02-14T15:18:59.601" v="1104" actId="26606"/>
          <ac:spMkLst>
            <pc:docMk/>
            <pc:sldMk cId="0" sldId="261"/>
            <ac:spMk id="96" creationId="{1EEB26F6-1914-0CF3-9D1B-A0C638E6D66F}"/>
          </ac:spMkLst>
        </pc:spChg>
        <pc:spChg chg="add mod">
          <ac:chgData name="Jon Rosdahl" userId="2820f357-2dd4-4127-8713-e0bfde0fd756" providerId="ADAL" clId="{9BEA69DD-B62A-4EE4-A03C-D0EF626CB022}" dt="2024-02-14T15:18:59.601" v="1104" actId="26606"/>
          <ac:spMkLst>
            <pc:docMk/>
            <pc:sldMk cId="0" sldId="261"/>
            <ac:spMk id="98" creationId="{500A3283-B18C-2944-A24F-F42309EFA8B0}"/>
          </ac:spMkLst>
        </pc:spChg>
      </pc:sldChg>
      <pc:sldChg chg="addSp modSp del mod modClrScheme chgLayout">
        <pc:chgData name="Jon Rosdahl" userId="2820f357-2dd4-4127-8713-e0bfde0fd756" providerId="ADAL" clId="{9BEA69DD-B62A-4EE4-A03C-D0EF626CB022}" dt="2024-02-14T15:20:44.681" v="1116" actId="207"/>
        <pc:sldMkLst>
          <pc:docMk/>
          <pc:sldMk cId="0" sldId="262"/>
        </pc:sldMkLst>
        <pc:spChg chg="ord">
          <ac:chgData name="Jon Rosdahl" userId="2820f357-2dd4-4127-8713-e0bfde0fd756" providerId="ADAL" clId="{9BEA69DD-B62A-4EE4-A03C-D0EF626CB022}" dt="2024-02-14T15:20:28.866" v="1112" actId="26606"/>
          <ac:spMkLst>
            <pc:docMk/>
            <pc:sldMk cId="0" sldId="262"/>
            <ac:spMk id="94" creationId="{00000000-0000-0000-0000-000000000000}"/>
          </ac:spMkLst>
        </pc:spChg>
        <pc:spChg chg="mod">
          <ac:chgData name="Jon Rosdahl" userId="2820f357-2dd4-4127-8713-e0bfde0fd756" providerId="ADAL" clId="{9BEA69DD-B62A-4EE4-A03C-D0EF626CB022}" dt="2024-02-14T15:20:28.866" v="1112" actId="26606"/>
          <ac:spMkLst>
            <pc:docMk/>
            <pc:sldMk cId="0" sldId="262"/>
            <ac:spMk id="95" creationId="{00000000-0000-0000-0000-000000000000}"/>
          </ac:spMkLst>
        </pc:spChg>
        <pc:spChg chg="mod">
          <ac:chgData name="Jon Rosdahl" userId="2820f357-2dd4-4127-8713-e0bfde0fd756" providerId="ADAL" clId="{9BEA69DD-B62A-4EE4-A03C-D0EF626CB022}" dt="2024-02-14T15:20:44.681" v="1116" actId="207"/>
          <ac:spMkLst>
            <pc:docMk/>
            <pc:sldMk cId="0" sldId="262"/>
            <ac:spMk id="96" creationId="{00000000-0000-0000-0000-000000000000}"/>
          </ac:spMkLst>
        </pc:spChg>
        <pc:spChg chg="add mod">
          <ac:chgData name="Jon Rosdahl" userId="2820f357-2dd4-4127-8713-e0bfde0fd756" providerId="ADAL" clId="{9BEA69DD-B62A-4EE4-A03C-D0EF626CB022}" dt="2024-02-14T15:20:28.866" v="1112" actId="26606"/>
          <ac:spMkLst>
            <pc:docMk/>
            <pc:sldMk cId="0" sldId="262"/>
            <ac:spMk id="101" creationId="{CF2F2B6B-F148-A962-ED91-87913F6F71A5}"/>
          </ac:spMkLst>
        </pc:spChg>
        <pc:spChg chg="add mod">
          <ac:chgData name="Jon Rosdahl" userId="2820f357-2dd4-4127-8713-e0bfde0fd756" providerId="ADAL" clId="{9BEA69DD-B62A-4EE4-A03C-D0EF626CB022}" dt="2024-02-14T15:20:28.866" v="1112" actId="26606"/>
          <ac:spMkLst>
            <pc:docMk/>
            <pc:sldMk cId="0" sldId="262"/>
            <ac:spMk id="103" creationId="{5874546D-6CEA-5301-BABB-2182E94982CE}"/>
          </ac:spMkLst>
        </pc:spChg>
        <pc:spChg chg="add mod">
          <ac:chgData name="Jon Rosdahl" userId="2820f357-2dd4-4127-8713-e0bfde0fd756" providerId="ADAL" clId="{9BEA69DD-B62A-4EE4-A03C-D0EF626CB022}" dt="2024-02-14T15:20:28.866" v="1112" actId="26606"/>
          <ac:spMkLst>
            <pc:docMk/>
            <pc:sldMk cId="0" sldId="262"/>
            <ac:spMk id="105" creationId="{747702E2-5101-C83B-155A-97776C4F3009}"/>
          </ac:spMkLst>
        </pc:spChg>
      </pc:sldChg>
      <pc:sldChg chg="addSp modSp mod modClrScheme chgLayout">
        <pc:chgData name="Jon Rosdahl" userId="2820f357-2dd4-4127-8713-e0bfde0fd756" providerId="ADAL" clId="{9BEA69DD-B62A-4EE4-A03C-D0EF626CB022}" dt="2024-02-14T15:41:36.650" v="1239" actId="33524"/>
        <pc:sldMkLst>
          <pc:docMk/>
          <pc:sldMk cId="0" sldId="263"/>
        </pc:sldMkLst>
        <pc:spChg chg="ord">
          <ac:chgData name="Jon Rosdahl" userId="2820f357-2dd4-4127-8713-e0bfde0fd756" providerId="ADAL" clId="{9BEA69DD-B62A-4EE4-A03C-D0EF626CB022}" dt="2024-02-14T15:40:51.001" v="1235" actId="26606"/>
          <ac:spMkLst>
            <pc:docMk/>
            <pc:sldMk cId="0" sldId="263"/>
            <ac:spMk id="101" creationId="{00000000-0000-0000-0000-000000000000}"/>
          </ac:spMkLst>
        </pc:spChg>
        <pc:spChg chg="mod">
          <ac:chgData name="Jon Rosdahl" userId="2820f357-2dd4-4127-8713-e0bfde0fd756" providerId="ADAL" clId="{9BEA69DD-B62A-4EE4-A03C-D0EF626CB022}" dt="2024-02-14T15:40:51.001" v="1235" actId="26606"/>
          <ac:spMkLst>
            <pc:docMk/>
            <pc:sldMk cId="0" sldId="263"/>
            <ac:spMk id="102" creationId="{00000000-0000-0000-0000-000000000000}"/>
          </ac:spMkLst>
        </pc:spChg>
        <pc:spChg chg="mod">
          <ac:chgData name="Jon Rosdahl" userId="2820f357-2dd4-4127-8713-e0bfde0fd756" providerId="ADAL" clId="{9BEA69DD-B62A-4EE4-A03C-D0EF626CB022}" dt="2024-02-14T15:41:36.650" v="1239" actId="33524"/>
          <ac:spMkLst>
            <pc:docMk/>
            <pc:sldMk cId="0" sldId="263"/>
            <ac:spMk id="103" creationId="{00000000-0000-0000-0000-000000000000}"/>
          </ac:spMkLst>
        </pc:spChg>
        <pc:spChg chg="add mod">
          <ac:chgData name="Jon Rosdahl" userId="2820f357-2dd4-4127-8713-e0bfde0fd756" providerId="ADAL" clId="{9BEA69DD-B62A-4EE4-A03C-D0EF626CB022}" dt="2024-02-14T15:40:51.001" v="1235" actId="26606"/>
          <ac:spMkLst>
            <pc:docMk/>
            <pc:sldMk cId="0" sldId="263"/>
            <ac:spMk id="108" creationId="{A31668E8-6758-0DAD-1F14-590B8A34070D}"/>
          </ac:spMkLst>
        </pc:spChg>
        <pc:spChg chg="add mod">
          <ac:chgData name="Jon Rosdahl" userId="2820f357-2dd4-4127-8713-e0bfde0fd756" providerId="ADAL" clId="{9BEA69DD-B62A-4EE4-A03C-D0EF626CB022}" dt="2024-02-14T15:40:51.001" v="1235" actId="26606"/>
          <ac:spMkLst>
            <pc:docMk/>
            <pc:sldMk cId="0" sldId="263"/>
            <ac:spMk id="110" creationId="{30B95B7C-5B3B-1FBF-2BDA-49B9219C2100}"/>
          </ac:spMkLst>
        </pc:spChg>
        <pc:spChg chg="add mod">
          <ac:chgData name="Jon Rosdahl" userId="2820f357-2dd4-4127-8713-e0bfde0fd756" providerId="ADAL" clId="{9BEA69DD-B62A-4EE4-A03C-D0EF626CB022}" dt="2024-02-14T15:40:51.001" v="1235" actId="26606"/>
          <ac:spMkLst>
            <pc:docMk/>
            <pc:sldMk cId="0" sldId="263"/>
            <ac:spMk id="112" creationId="{F7AEAA5D-EA39-9150-C3B0-C8D6AB44F344}"/>
          </ac:spMkLst>
        </pc:spChg>
      </pc:sldChg>
      <pc:sldChg chg="modSp">
        <pc:chgData name="Jon Rosdahl" userId="2820f357-2dd4-4127-8713-e0bfde0fd756" providerId="ADAL" clId="{9BEA69DD-B62A-4EE4-A03C-D0EF626CB022}" dt="2024-02-14T14:23:47.234" v="621"/>
        <pc:sldMkLst>
          <pc:docMk/>
          <pc:sldMk cId="0" sldId="264"/>
        </pc:sldMkLst>
        <pc:spChg chg="mod">
          <ac:chgData name="Jon Rosdahl" userId="2820f357-2dd4-4127-8713-e0bfde0fd756" providerId="ADAL" clId="{9BEA69DD-B62A-4EE4-A03C-D0EF626CB022}" dt="2024-02-14T14:23:47.234" v="621"/>
          <ac:spMkLst>
            <pc:docMk/>
            <pc:sldMk cId="0" sldId="264"/>
            <ac:spMk id="3" creationId="{B208A5EB-69CF-4A66-8DC9-FC2ED0E8DDF8}"/>
          </ac:spMkLst>
        </pc:spChg>
        <pc:spChg chg="mod">
          <ac:chgData name="Jon Rosdahl" userId="2820f357-2dd4-4127-8713-e0bfde0fd756" providerId="ADAL" clId="{9BEA69DD-B62A-4EE4-A03C-D0EF626CB022}" dt="2024-02-14T14:23:47.234" v="621"/>
          <ac:spMkLst>
            <pc:docMk/>
            <pc:sldMk cId="0" sldId="264"/>
            <ac:spMk id="6" creationId="{00000000-0000-0000-0000-000000000000}"/>
          </ac:spMkLst>
        </pc:spChg>
      </pc:sldChg>
      <pc:sldChg chg="del">
        <pc:chgData name="Jon Rosdahl" userId="2820f357-2dd4-4127-8713-e0bfde0fd756" providerId="ADAL" clId="{9BEA69DD-B62A-4EE4-A03C-D0EF626CB022}" dt="2024-02-14T15:41:24.809" v="1237" actId="47"/>
        <pc:sldMkLst>
          <pc:docMk/>
          <pc:sldMk cId="0" sldId="265"/>
        </pc:sldMkLst>
      </pc:sldChg>
      <pc:sldChg chg="del">
        <pc:chgData name="Jon Rosdahl" userId="2820f357-2dd4-4127-8713-e0bfde0fd756" providerId="ADAL" clId="{9BEA69DD-B62A-4EE4-A03C-D0EF626CB022}" dt="2024-02-14T15:41:26.556" v="1238" actId="47"/>
        <pc:sldMkLst>
          <pc:docMk/>
          <pc:sldMk cId="0" sldId="266"/>
        </pc:sldMkLst>
      </pc:sldChg>
      <pc:sldChg chg="del">
        <pc:chgData name="Jon Rosdahl" userId="2820f357-2dd4-4127-8713-e0bfde0fd756" providerId="ADAL" clId="{9BEA69DD-B62A-4EE4-A03C-D0EF626CB022}" dt="2024-02-14T13:45:07.543" v="62" actId="47"/>
        <pc:sldMkLst>
          <pc:docMk/>
          <pc:sldMk cId="0" sldId="267"/>
        </pc:sldMkLst>
      </pc:sldChg>
      <pc:sldChg chg="del">
        <pc:chgData name="Jon Rosdahl" userId="2820f357-2dd4-4127-8713-e0bfde0fd756" providerId="ADAL" clId="{9BEA69DD-B62A-4EE4-A03C-D0EF626CB022}" dt="2024-02-14T13:45:08.266" v="63" actId="47"/>
        <pc:sldMkLst>
          <pc:docMk/>
          <pc:sldMk cId="0" sldId="268"/>
        </pc:sldMkLst>
      </pc:sldChg>
      <pc:sldChg chg="modSp mod">
        <pc:chgData name="Jon Rosdahl" userId="2820f357-2dd4-4127-8713-e0bfde0fd756" providerId="ADAL" clId="{9BEA69DD-B62A-4EE4-A03C-D0EF626CB022}" dt="2024-02-14T14:50:18.817" v="834" actId="20577"/>
        <pc:sldMkLst>
          <pc:docMk/>
          <pc:sldMk cId="836784854" sldId="269"/>
        </pc:sldMkLst>
        <pc:spChg chg="mod">
          <ac:chgData name="Jon Rosdahl" userId="2820f357-2dd4-4127-8713-e0bfde0fd756" providerId="ADAL" clId="{9BEA69DD-B62A-4EE4-A03C-D0EF626CB022}" dt="2024-02-14T14:23:47.234" v="621"/>
          <ac:spMkLst>
            <pc:docMk/>
            <pc:sldMk cId="836784854" sldId="269"/>
            <ac:spMk id="4" creationId="{00000000-0000-0000-0000-000000000000}"/>
          </ac:spMkLst>
        </pc:spChg>
        <pc:spChg chg="mod">
          <ac:chgData name="Jon Rosdahl" userId="2820f357-2dd4-4127-8713-e0bfde0fd756" providerId="ADAL" clId="{9BEA69DD-B62A-4EE4-A03C-D0EF626CB022}" dt="2024-02-14T14:23:47.234" v="621"/>
          <ac:spMkLst>
            <pc:docMk/>
            <pc:sldMk cId="836784854" sldId="269"/>
            <ac:spMk id="5" creationId="{00000000-0000-0000-0000-000000000000}"/>
          </ac:spMkLst>
        </pc:spChg>
        <pc:spChg chg="mod">
          <ac:chgData name="Jon Rosdahl" userId="2820f357-2dd4-4127-8713-e0bfde0fd756" providerId="ADAL" clId="{9BEA69DD-B62A-4EE4-A03C-D0EF626CB022}" dt="2024-02-14T14:23:47.234" v="621"/>
          <ac:spMkLst>
            <pc:docMk/>
            <pc:sldMk cId="836784854" sldId="269"/>
            <ac:spMk id="6" creationId="{00000000-0000-0000-0000-000000000000}"/>
          </ac:spMkLst>
        </pc:spChg>
        <pc:spChg chg="mod">
          <ac:chgData name="Jon Rosdahl" userId="2820f357-2dd4-4127-8713-e0bfde0fd756" providerId="ADAL" clId="{9BEA69DD-B62A-4EE4-A03C-D0EF626CB022}" dt="2024-02-14T14:50:18.817" v="834" actId="20577"/>
          <ac:spMkLst>
            <pc:docMk/>
            <pc:sldMk cId="836784854" sldId="269"/>
            <ac:spMk id="9217" creationId="{00000000-0000-0000-0000-000000000000}"/>
          </ac:spMkLst>
        </pc:spChg>
      </pc:sldChg>
      <pc:sldChg chg="modSp mod">
        <pc:chgData name="Jon Rosdahl" userId="2820f357-2dd4-4127-8713-e0bfde0fd756" providerId="ADAL" clId="{9BEA69DD-B62A-4EE4-A03C-D0EF626CB022}" dt="2024-02-14T14:23:47.234" v="621"/>
        <pc:sldMkLst>
          <pc:docMk/>
          <pc:sldMk cId="2239589687" sldId="272"/>
        </pc:sldMkLst>
        <pc:spChg chg="mod">
          <ac:chgData name="Jon Rosdahl" userId="2820f357-2dd4-4127-8713-e0bfde0fd756" providerId="ADAL" clId="{9BEA69DD-B62A-4EE4-A03C-D0EF626CB022}" dt="2024-02-14T14:23:47.234" v="621"/>
          <ac:spMkLst>
            <pc:docMk/>
            <pc:sldMk cId="2239589687" sldId="272"/>
            <ac:spMk id="2" creationId="{83380DDE-A6D9-4DBD-93F1-8CAA6AF62C6A}"/>
          </ac:spMkLst>
        </pc:spChg>
        <pc:spChg chg="mod">
          <ac:chgData name="Jon Rosdahl" userId="2820f357-2dd4-4127-8713-e0bfde0fd756" providerId="ADAL" clId="{9BEA69DD-B62A-4EE4-A03C-D0EF626CB022}" dt="2024-02-14T14:23:47.234" v="621"/>
          <ac:spMkLst>
            <pc:docMk/>
            <pc:sldMk cId="2239589687" sldId="272"/>
            <ac:spMk id="4" creationId="{F73FAA42-FC9A-489D-8629-6501BD92870F}"/>
          </ac:spMkLst>
        </pc:spChg>
        <pc:spChg chg="mod">
          <ac:chgData name="Jon Rosdahl" userId="2820f357-2dd4-4127-8713-e0bfde0fd756" providerId="ADAL" clId="{9BEA69DD-B62A-4EE4-A03C-D0EF626CB022}" dt="2024-02-14T14:23:47.234" v="621"/>
          <ac:spMkLst>
            <pc:docMk/>
            <pc:sldMk cId="2239589687" sldId="272"/>
            <ac:spMk id="5" creationId="{0E55DC69-8D22-4A34-B084-E8BE1DA5DB98}"/>
          </ac:spMkLst>
        </pc:spChg>
        <pc:spChg chg="mod">
          <ac:chgData name="Jon Rosdahl" userId="2820f357-2dd4-4127-8713-e0bfde0fd756" providerId="ADAL" clId="{9BEA69DD-B62A-4EE4-A03C-D0EF626CB022}" dt="2024-02-14T14:23:47.234" v="621"/>
          <ac:spMkLst>
            <pc:docMk/>
            <pc:sldMk cId="2239589687" sldId="272"/>
            <ac:spMk id="6" creationId="{88A9A746-E78C-49D6-92DA-C413A7DAC766}"/>
          </ac:spMkLst>
        </pc:spChg>
        <pc:spChg chg="mod">
          <ac:chgData name="Jon Rosdahl" userId="2820f357-2dd4-4127-8713-e0bfde0fd756" providerId="ADAL" clId="{9BEA69DD-B62A-4EE4-A03C-D0EF626CB022}" dt="2024-02-14T14:01:06.214" v="442" actId="20577"/>
          <ac:spMkLst>
            <pc:docMk/>
            <pc:sldMk cId="2239589687" sldId="272"/>
            <ac:spMk id="11" creationId="{EEA6F570-68C4-5CBB-4B40-B81D543953DD}"/>
          </ac:spMkLst>
        </pc:spChg>
      </pc:sldChg>
      <pc:sldChg chg="addSp delSp modSp del mod modClrScheme chgLayout">
        <pc:chgData name="Jon Rosdahl" userId="2820f357-2dd4-4127-8713-e0bfde0fd756" providerId="ADAL" clId="{9BEA69DD-B62A-4EE4-A03C-D0EF626CB022}" dt="2024-02-14T14:30:16.078" v="670" actId="1076"/>
        <pc:sldMkLst>
          <pc:docMk/>
          <pc:sldMk cId="0" sldId="278"/>
        </pc:sldMkLst>
        <pc:spChg chg="mod ord">
          <ac:chgData name="Jon Rosdahl" userId="2820f357-2dd4-4127-8713-e0bfde0fd756" providerId="ADAL" clId="{9BEA69DD-B62A-4EE4-A03C-D0EF626CB022}" dt="2024-02-14T14:30:16.078" v="670" actId="1076"/>
          <ac:spMkLst>
            <pc:docMk/>
            <pc:sldMk cId="0" sldId="278"/>
            <ac:spMk id="2" creationId="{569C9791-106B-4E68-3886-75490CD664D7}"/>
          </ac:spMkLst>
        </pc:spChg>
        <pc:spChg chg="mod ord">
          <ac:chgData name="Jon Rosdahl" userId="2820f357-2dd4-4127-8713-e0bfde0fd756" providerId="ADAL" clId="{9BEA69DD-B62A-4EE4-A03C-D0EF626CB022}" dt="2024-02-14T14:30:12.677" v="669" actId="1076"/>
          <ac:spMkLst>
            <pc:docMk/>
            <pc:sldMk cId="0" sldId="278"/>
            <ac:spMk id="3" creationId="{40BDFAA5-2302-5C4A-28E3-1D9FFCB367EF}"/>
          </ac:spMkLst>
        </pc:spChg>
        <pc:spChg chg="add mod ord">
          <ac:chgData name="Jon Rosdahl" userId="2820f357-2dd4-4127-8713-e0bfde0fd756" providerId="ADAL" clId="{9BEA69DD-B62A-4EE4-A03C-D0EF626CB022}" dt="2024-02-14T14:28:54.390" v="662" actId="14100"/>
          <ac:spMkLst>
            <pc:docMk/>
            <pc:sldMk cId="0" sldId="278"/>
            <ac:spMk id="4" creationId="{37FD1FA9-B7DD-1FFA-7FFB-7695B0E8F058}"/>
          </ac:spMkLst>
        </pc:spChg>
        <pc:spChg chg="add del mod ord">
          <ac:chgData name="Jon Rosdahl" userId="2820f357-2dd4-4127-8713-e0bfde0fd756" providerId="ADAL" clId="{9BEA69DD-B62A-4EE4-A03C-D0EF626CB022}" dt="2024-02-14T14:27:12.564" v="649" actId="478"/>
          <ac:spMkLst>
            <pc:docMk/>
            <pc:sldMk cId="0" sldId="278"/>
            <ac:spMk id="5" creationId="{DFED3CEA-7FBE-F6CC-02A1-A24056CE925C}"/>
          </ac:spMkLst>
        </pc:spChg>
        <pc:spChg chg="del mod">
          <ac:chgData name="Jon Rosdahl" userId="2820f357-2dd4-4127-8713-e0bfde0fd756" providerId="ADAL" clId="{9BEA69DD-B62A-4EE4-A03C-D0EF626CB022}" dt="2024-02-14T14:26:44.809" v="641" actId="478"/>
          <ac:spMkLst>
            <pc:docMk/>
            <pc:sldMk cId="0" sldId="278"/>
            <ac:spMk id="211" creationId="{00000000-0000-0000-0000-000000000000}"/>
          </ac:spMkLst>
        </pc:spChg>
        <pc:spChg chg="add del mod">
          <ac:chgData name="Jon Rosdahl" userId="2820f357-2dd4-4127-8713-e0bfde0fd756" providerId="ADAL" clId="{9BEA69DD-B62A-4EE4-A03C-D0EF626CB022}" dt="2024-02-14T14:29:51.784" v="667" actId="948"/>
          <ac:spMkLst>
            <pc:docMk/>
            <pc:sldMk cId="0" sldId="278"/>
            <ac:spMk id="212" creationId="{00000000-0000-0000-0000-000000000000}"/>
          </ac:spMkLst>
        </pc:spChg>
        <pc:spChg chg="add del mod">
          <ac:chgData name="Jon Rosdahl" userId="2820f357-2dd4-4127-8713-e0bfde0fd756" providerId="ADAL" clId="{9BEA69DD-B62A-4EE4-A03C-D0EF626CB022}" dt="2024-02-14T14:25:48.329" v="633" actId="26606"/>
          <ac:spMkLst>
            <pc:docMk/>
            <pc:sldMk cId="0" sldId="278"/>
            <ac:spMk id="215" creationId="{DEE6572E-C4E5-9354-0151-86A8C9CCACA6}"/>
          </ac:spMkLst>
        </pc:spChg>
        <pc:spChg chg="add del mod">
          <ac:chgData name="Jon Rosdahl" userId="2820f357-2dd4-4127-8713-e0bfde0fd756" providerId="ADAL" clId="{9BEA69DD-B62A-4EE4-A03C-D0EF626CB022}" dt="2024-02-14T14:25:48.329" v="633" actId="26606"/>
          <ac:spMkLst>
            <pc:docMk/>
            <pc:sldMk cId="0" sldId="278"/>
            <ac:spMk id="216" creationId="{58D6CA1B-6A23-7F0D-ED8F-9C6D448D8F8D}"/>
          </ac:spMkLst>
        </pc:spChg>
        <pc:spChg chg="add del mod">
          <ac:chgData name="Jon Rosdahl" userId="2820f357-2dd4-4127-8713-e0bfde0fd756" providerId="ADAL" clId="{9BEA69DD-B62A-4EE4-A03C-D0EF626CB022}" dt="2024-02-14T14:23:14.651" v="616" actId="26606"/>
          <ac:spMkLst>
            <pc:docMk/>
            <pc:sldMk cId="0" sldId="278"/>
            <ac:spMk id="217" creationId="{912A1125-3157-94A9-6BD8-7BFC549086C1}"/>
          </ac:spMkLst>
        </pc:spChg>
        <pc:spChg chg="add del mod">
          <ac:chgData name="Jon Rosdahl" userId="2820f357-2dd4-4127-8713-e0bfde0fd756" providerId="ADAL" clId="{9BEA69DD-B62A-4EE4-A03C-D0EF626CB022}" dt="2024-02-14T14:23:10.093" v="612" actId="26606"/>
          <ac:spMkLst>
            <pc:docMk/>
            <pc:sldMk cId="0" sldId="278"/>
            <ac:spMk id="218" creationId="{67BBCC25-B618-166D-7D7E-90F73D1916B7}"/>
          </ac:spMkLst>
        </pc:spChg>
        <pc:spChg chg="add del mod">
          <ac:chgData name="Jon Rosdahl" userId="2820f357-2dd4-4127-8713-e0bfde0fd756" providerId="ADAL" clId="{9BEA69DD-B62A-4EE4-A03C-D0EF626CB022}" dt="2024-02-14T14:23:14.651" v="616" actId="26606"/>
          <ac:spMkLst>
            <pc:docMk/>
            <pc:sldMk cId="0" sldId="278"/>
            <ac:spMk id="219" creationId="{782899BE-5C17-26FF-0B74-C167EAE4B66D}"/>
          </ac:spMkLst>
        </pc:spChg>
        <pc:spChg chg="add del mod">
          <ac:chgData name="Jon Rosdahl" userId="2820f357-2dd4-4127-8713-e0bfde0fd756" providerId="ADAL" clId="{9BEA69DD-B62A-4EE4-A03C-D0EF626CB022}" dt="2024-02-14T14:23:10.093" v="612" actId="26606"/>
          <ac:spMkLst>
            <pc:docMk/>
            <pc:sldMk cId="0" sldId="278"/>
            <ac:spMk id="220" creationId="{BDA8085B-BD52-57D6-47D6-B01A3D289508}"/>
          </ac:spMkLst>
        </pc:spChg>
        <pc:spChg chg="add del mod">
          <ac:chgData name="Jon Rosdahl" userId="2820f357-2dd4-4127-8713-e0bfde0fd756" providerId="ADAL" clId="{9BEA69DD-B62A-4EE4-A03C-D0EF626CB022}" dt="2024-02-14T14:23:14.651" v="616" actId="26606"/>
          <ac:spMkLst>
            <pc:docMk/>
            <pc:sldMk cId="0" sldId="278"/>
            <ac:spMk id="221" creationId="{64EC97B3-50BE-991D-C805-410F7AD40F84}"/>
          </ac:spMkLst>
        </pc:spChg>
        <pc:spChg chg="add del mod">
          <ac:chgData name="Jon Rosdahl" userId="2820f357-2dd4-4127-8713-e0bfde0fd756" providerId="ADAL" clId="{9BEA69DD-B62A-4EE4-A03C-D0EF626CB022}" dt="2024-02-14T14:23:10.093" v="612" actId="26606"/>
          <ac:spMkLst>
            <pc:docMk/>
            <pc:sldMk cId="0" sldId="278"/>
            <ac:spMk id="222" creationId="{517933F6-5948-65FE-1D53-6B6A4D5FBB09}"/>
          </ac:spMkLst>
        </pc:spChg>
        <pc:spChg chg="add del mod">
          <ac:chgData name="Jon Rosdahl" userId="2820f357-2dd4-4127-8713-e0bfde0fd756" providerId="ADAL" clId="{9BEA69DD-B62A-4EE4-A03C-D0EF626CB022}" dt="2024-02-14T14:23:14.651" v="616" actId="26606"/>
          <ac:spMkLst>
            <pc:docMk/>
            <pc:sldMk cId="0" sldId="278"/>
            <ac:spMk id="223" creationId="{B8CDB77A-157B-587C-1F42-090A77C39DA9}"/>
          </ac:spMkLst>
        </pc:spChg>
        <pc:spChg chg="add del mod">
          <ac:chgData name="Jon Rosdahl" userId="2820f357-2dd4-4127-8713-e0bfde0fd756" providerId="ADAL" clId="{9BEA69DD-B62A-4EE4-A03C-D0EF626CB022}" dt="2024-02-14T14:23:10.093" v="612" actId="26606"/>
          <ac:spMkLst>
            <pc:docMk/>
            <pc:sldMk cId="0" sldId="278"/>
            <ac:spMk id="224" creationId="{CD9EDC7F-0215-44B3-0BAD-16656743D76B}"/>
          </ac:spMkLst>
        </pc:spChg>
        <pc:spChg chg="add del mod">
          <ac:chgData name="Jon Rosdahl" userId="2820f357-2dd4-4127-8713-e0bfde0fd756" providerId="ADAL" clId="{9BEA69DD-B62A-4EE4-A03C-D0EF626CB022}" dt="2024-02-14T14:25:48.329" v="633" actId="26606"/>
          <ac:spMkLst>
            <pc:docMk/>
            <pc:sldMk cId="0" sldId="278"/>
            <ac:spMk id="225" creationId="{27CE9AD0-8B55-3E46-5069-26A32C224BD8}"/>
          </ac:spMkLst>
        </pc:spChg>
        <pc:spChg chg="add del mod">
          <ac:chgData name="Jon Rosdahl" userId="2820f357-2dd4-4127-8713-e0bfde0fd756" providerId="ADAL" clId="{9BEA69DD-B62A-4EE4-A03C-D0EF626CB022}" dt="2024-02-14T14:23:11.921" v="614" actId="26606"/>
          <ac:spMkLst>
            <pc:docMk/>
            <pc:sldMk cId="0" sldId="278"/>
            <ac:spMk id="226" creationId="{4F348E0B-49DA-C48A-FFAB-A34803EA83F9}"/>
          </ac:spMkLst>
        </pc:spChg>
        <pc:spChg chg="add del mod">
          <ac:chgData name="Jon Rosdahl" userId="2820f357-2dd4-4127-8713-e0bfde0fd756" providerId="ADAL" clId="{9BEA69DD-B62A-4EE4-A03C-D0EF626CB022}" dt="2024-02-14T14:23:11.921" v="614" actId="26606"/>
          <ac:spMkLst>
            <pc:docMk/>
            <pc:sldMk cId="0" sldId="278"/>
            <ac:spMk id="227" creationId="{13EF4109-5093-C7B7-83D0-A1563EAA649C}"/>
          </ac:spMkLst>
        </pc:spChg>
        <pc:spChg chg="add del mod">
          <ac:chgData name="Jon Rosdahl" userId="2820f357-2dd4-4127-8713-e0bfde0fd756" providerId="ADAL" clId="{9BEA69DD-B62A-4EE4-A03C-D0EF626CB022}" dt="2024-02-14T14:23:11.921" v="614" actId="26606"/>
          <ac:spMkLst>
            <pc:docMk/>
            <pc:sldMk cId="0" sldId="278"/>
            <ac:spMk id="228" creationId="{3349A4C8-7F40-AC45-344F-93FB1AFDF26C}"/>
          </ac:spMkLst>
        </pc:spChg>
        <pc:spChg chg="add del mod">
          <ac:chgData name="Jon Rosdahl" userId="2820f357-2dd4-4127-8713-e0bfde0fd756" providerId="ADAL" clId="{9BEA69DD-B62A-4EE4-A03C-D0EF626CB022}" dt="2024-02-14T14:23:11.921" v="614" actId="26606"/>
          <ac:spMkLst>
            <pc:docMk/>
            <pc:sldMk cId="0" sldId="278"/>
            <ac:spMk id="229" creationId="{3843C289-3DCA-E020-6839-C0C0F19C05B9}"/>
          </ac:spMkLst>
        </pc:spChg>
        <pc:spChg chg="add del mod">
          <ac:chgData name="Jon Rosdahl" userId="2820f357-2dd4-4127-8713-e0bfde0fd756" providerId="ADAL" clId="{9BEA69DD-B62A-4EE4-A03C-D0EF626CB022}" dt="2024-02-14T14:25:48.329" v="633" actId="26606"/>
          <ac:spMkLst>
            <pc:docMk/>
            <pc:sldMk cId="0" sldId="278"/>
            <ac:spMk id="231" creationId="{5AE058D2-AA2A-D5CE-7DFC-65A08C305449}"/>
          </ac:spMkLst>
        </pc:spChg>
        <pc:spChg chg="add del">
          <ac:chgData name="Jon Rosdahl" userId="2820f357-2dd4-4127-8713-e0bfde0fd756" providerId="ADAL" clId="{9BEA69DD-B62A-4EE4-A03C-D0EF626CB022}" dt="2024-02-14T14:23:14.651" v="616" actId="26606"/>
          <ac:spMkLst>
            <pc:docMk/>
            <pc:sldMk cId="0" sldId="278"/>
            <ac:spMk id="232" creationId="{00000000-0000-0000-0000-000000000000}"/>
          </ac:spMkLst>
        </pc:spChg>
        <pc:spChg chg="add del mod">
          <ac:chgData name="Jon Rosdahl" userId="2820f357-2dd4-4127-8713-e0bfde0fd756" providerId="ADAL" clId="{9BEA69DD-B62A-4EE4-A03C-D0EF626CB022}" dt="2024-02-14T14:23:19.909" v="618" actId="26606"/>
          <ac:spMkLst>
            <pc:docMk/>
            <pc:sldMk cId="0" sldId="278"/>
            <ac:spMk id="234" creationId="{750D6AB0-BDD7-35A8-41AC-07DC83CB94D2}"/>
          </ac:spMkLst>
        </pc:spChg>
        <pc:spChg chg="add del mod">
          <ac:chgData name="Jon Rosdahl" userId="2820f357-2dd4-4127-8713-e0bfde0fd756" providerId="ADAL" clId="{9BEA69DD-B62A-4EE4-A03C-D0EF626CB022}" dt="2024-02-14T14:23:19.909" v="618" actId="26606"/>
          <ac:spMkLst>
            <pc:docMk/>
            <pc:sldMk cId="0" sldId="278"/>
            <ac:spMk id="235" creationId="{2D3E60F0-0F23-1928-B88C-0A6887013B9D}"/>
          </ac:spMkLst>
        </pc:spChg>
        <pc:spChg chg="add del mod">
          <ac:chgData name="Jon Rosdahl" userId="2820f357-2dd4-4127-8713-e0bfde0fd756" providerId="ADAL" clId="{9BEA69DD-B62A-4EE4-A03C-D0EF626CB022}" dt="2024-02-14T14:23:19.909" v="618" actId="26606"/>
          <ac:spMkLst>
            <pc:docMk/>
            <pc:sldMk cId="0" sldId="278"/>
            <ac:spMk id="236" creationId="{EF3E7F12-0668-3B06-E204-7C73394766ED}"/>
          </ac:spMkLst>
        </pc:spChg>
        <pc:spChg chg="add del mod">
          <ac:chgData name="Jon Rosdahl" userId="2820f357-2dd4-4127-8713-e0bfde0fd756" providerId="ADAL" clId="{9BEA69DD-B62A-4EE4-A03C-D0EF626CB022}" dt="2024-02-14T14:23:19.909" v="618" actId="26606"/>
          <ac:spMkLst>
            <pc:docMk/>
            <pc:sldMk cId="0" sldId="278"/>
            <ac:spMk id="237" creationId="{9780AF66-FCBD-25D5-7430-A91A3EC36EC8}"/>
          </ac:spMkLst>
        </pc:spChg>
        <pc:spChg chg="add del mod">
          <ac:chgData name="Jon Rosdahl" userId="2820f357-2dd4-4127-8713-e0bfde0fd756" providerId="ADAL" clId="{9BEA69DD-B62A-4EE4-A03C-D0EF626CB022}" dt="2024-02-14T14:23:48.032" v="622" actId="26606"/>
          <ac:spMkLst>
            <pc:docMk/>
            <pc:sldMk cId="0" sldId="278"/>
            <ac:spMk id="240" creationId="{9B514D7E-E2BC-A356-EA06-29176FC74798}"/>
          </ac:spMkLst>
        </pc:spChg>
        <pc:spChg chg="add del mod">
          <ac:chgData name="Jon Rosdahl" userId="2820f357-2dd4-4127-8713-e0bfde0fd756" providerId="ADAL" clId="{9BEA69DD-B62A-4EE4-A03C-D0EF626CB022}" dt="2024-02-14T14:23:48.032" v="622" actId="26606"/>
          <ac:spMkLst>
            <pc:docMk/>
            <pc:sldMk cId="0" sldId="278"/>
            <ac:spMk id="241" creationId="{DB85E3B5-DD65-2AA2-E3DE-25C5285AD977}"/>
          </ac:spMkLst>
        </pc:spChg>
        <pc:spChg chg="add del mod">
          <ac:chgData name="Jon Rosdahl" userId="2820f357-2dd4-4127-8713-e0bfde0fd756" providerId="ADAL" clId="{9BEA69DD-B62A-4EE4-A03C-D0EF626CB022}" dt="2024-02-14T14:23:48.032" v="622" actId="26606"/>
          <ac:spMkLst>
            <pc:docMk/>
            <pc:sldMk cId="0" sldId="278"/>
            <ac:spMk id="242" creationId="{3E5AF2F8-0F00-7F84-17BA-AE1BC86667A7}"/>
          </ac:spMkLst>
        </pc:spChg>
        <pc:spChg chg="add del mod">
          <ac:chgData name="Jon Rosdahl" userId="2820f357-2dd4-4127-8713-e0bfde0fd756" providerId="ADAL" clId="{9BEA69DD-B62A-4EE4-A03C-D0EF626CB022}" dt="2024-02-14T14:23:48.032" v="622" actId="26606"/>
          <ac:spMkLst>
            <pc:docMk/>
            <pc:sldMk cId="0" sldId="278"/>
            <ac:spMk id="243" creationId="{DBB807CC-43E7-D64A-7701-AD6038681ABE}"/>
          </ac:spMkLst>
        </pc:spChg>
        <pc:graphicFrameChg chg="add del">
          <ac:chgData name="Jon Rosdahl" userId="2820f357-2dd4-4127-8713-e0bfde0fd756" providerId="ADAL" clId="{9BEA69DD-B62A-4EE4-A03C-D0EF626CB022}" dt="2024-02-14T14:23:10.093" v="612" actId="26606"/>
          <ac:graphicFrameMkLst>
            <pc:docMk/>
            <pc:sldMk cId="0" sldId="278"/>
            <ac:graphicFrameMk id="214" creationId="{11AF558D-8337-DB90-BFCA-A5FD34C233A7}"/>
          </ac:graphicFrameMkLst>
        </pc:graphicFrameChg>
        <pc:graphicFrameChg chg="add del">
          <ac:chgData name="Jon Rosdahl" userId="2820f357-2dd4-4127-8713-e0bfde0fd756" providerId="ADAL" clId="{9BEA69DD-B62A-4EE4-A03C-D0EF626CB022}" dt="2024-02-14T14:23:11.921" v="614" actId="26606"/>
          <ac:graphicFrameMkLst>
            <pc:docMk/>
            <pc:sldMk cId="0" sldId="278"/>
            <ac:graphicFrameMk id="230" creationId="{C38803D9-36D5-C06F-BB2B-996ECAB2C9D6}"/>
          </ac:graphicFrameMkLst>
        </pc:graphicFrameChg>
        <pc:graphicFrameChg chg="add del">
          <ac:chgData name="Jon Rosdahl" userId="2820f357-2dd4-4127-8713-e0bfde0fd756" providerId="ADAL" clId="{9BEA69DD-B62A-4EE4-A03C-D0EF626CB022}" dt="2024-02-14T14:23:19.909" v="618" actId="26606"/>
          <ac:graphicFrameMkLst>
            <pc:docMk/>
            <pc:sldMk cId="0" sldId="278"/>
            <ac:graphicFrameMk id="238" creationId="{23E6AF9B-86C6-0CE1-455B-E38E4529023D}"/>
          </ac:graphicFrameMkLst>
        </pc:graphicFrameChg>
        <pc:graphicFrameChg chg="add del">
          <ac:chgData name="Jon Rosdahl" userId="2820f357-2dd4-4127-8713-e0bfde0fd756" providerId="ADAL" clId="{9BEA69DD-B62A-4EE4-A03C-D0EF626CB022}" dt="2024-02-14T14:23:48.032" v="622" actId="26606"/>
          <ac:graphicFrameMkLst>
            <pc:docMk/>
            <pc:sldMk cId="0" sldId="278"/>
            <ac:graphicFrameMk id="244" creationId="{D5054A6A-2645-DDFC-0DA6-D915CE969A75}"/>
          </ac:graphicFrameMkLst>
        </pc:graphicFrameChg>
      </pc:sldChg>
      <pc:sldChg chg="del">
        <pc:chgData name="Jon Rosdahl" userId="2820f357-2dd4-4127-8713-e0bfde0fd756" providerId="ADAL" clId="{9BEA69DD-B62A-4EE4-A03C-D0EF626CB022}" dt="2024-02-14T13:44:42.522" v="41" actId="47"/>
        <pc:sldMkLst>
          <pc:docMk/>
          <pc:sldMk cId="1115928857" sldId="281"/>
        </pc:sldMkLst>
      </pc:sldChg>
      <pc:sldChg chg="del">
        <pc:chgData name="Jon Rosdahl" userId="2820f357-2dd4-4127-8713-e0bfde0fd756" providerId="ADAL" clId="{9BEA69DD-B62A-4EE4-A03C-D0EF626CB022}" dt="2024-02-14T13:44:43.733" v="42" actId="47"/>
        <pc:sldMkLst>
          <pc:docMk/>
          <pc:sldMk cId="258439394" sldId="282"/>
        </pc:sldMkLst>
      </pc:sldChg>
      <pc:sldChg chg="addSp modSp del mod modClrScheme chgLayout">
        <pc:chgData name="Jon Rosdahl" userId="2820f357-2dd4-4127-8713-e0bfde0fd756" providerId="ADAL" clId="{9BEA69DD-B62A-4EE4-A03C-D0EF626CB022}" dt="2024-02-14T14:23:47.234" v="621"/>
        <pc:sldMkLst>
          <pc:docMk/>
          <pc:sldMk cId="3961416039" sldId="283"/>
        </pc:sldMkLst>
        <pc:spChg chg="mod">
          <ac:chgData name="Jon Rosdahl" userId="2820f357-2dd4-4127-8713-e0bfde0fd756" providerId="ADAL" clId="{9BEA69DD-B62A-4EE4-A03C-D0EF626CB022}" dt="2024-02-14T14:15:26.402" v="527" actId="207"/>
          <ac:spMkLst>
            <pc:docMk/>
            <pc:sldMk cId="3961416039" sldId="283"/>
            <ac:spMk id="78" creationId="{00000000-0000-0000-0000-000000000000}"/>
          </ac:spMkLst>
        </pc:spChg>
        <pc:spChg chg="mod">
          <ac:chgData name="Jon Rosdahl" userId="2820f357-2dd4-4127-8713-e0bfde0fd756" providerId="ADAL" clId="{9BEA69DD-B62A-4EE4-A03C-D0EF626CB022}" dt="2024-02-14T14:18:48.704" v="557" actId="403"/>
          <ac:spMkLst>
            <pc:docMk/>
            <pc:sldMk cId="3961416039" sldId="283"/>
            <ac:spMk id="79" creationId="{00000000-0000-0000-0000-000000000000}"/>
          </ac:spMkLst>
        </pc:spChg>
        <pc:spChg chg="add mod">
          <ac:chgData name="Jon Rosdahl" userId="2820f357-2dd4-4127-8713-e0bfde0fd756" providerId="ADAL" clId="{9BEA69DD-B62A-4EE4-A03C-D0EF626CB022}" dt="2024-02-14T14:23:47.234" v="621"/>
          <ac:spMkLst>
            <pc:docMk/>
            <pc:sldMk cId="3961416039" sldId="283"/>
            <ac:spMk id="84" creationId="{36629848-130B-60F7-D8EB-833C22E6560A}"/>
          </ac:spMkLst>
        </pc:spChg>
        <pc:spChg chg="add mod">
          <ac:chgData name="Jon Rosdahl" userId="2820f357-2dd4-4127-8713-e0bfde0fd756" providerId="ADAL" clId="{9BEA69DD-B62A-4EE4-A03C-D0EF626CB022}" dt="2024-02-14T14:23:47.234" v="621"/>
          <ac:spMkLst>
            <pc:docMk/>
            <pc:sldMk cId="3961416039" sldId="283"/>
            <ac:spMk id="86" creationId="{AD8FC8AE-CE92-CB2D-5740-913ECDBA5472}"/>
          </ac:spMkLst>
        </pc:spChg>
        <pc:spChg chg="add mod">
          <ac:chgData name="Jon Rosdahl" userId="2820f357-2dd4-4127-8713-e0bfde0fd756" providerId="ADAL" clId="{9BEA69DD-B62A-4EE4-A03C-D0EF626CB022}" dt="2024-02-14T14:23:47.234" v="621"/>
          <ac:spMkLst>
            <pc:docMk/>
            <pc:sldMk cId="3961416039" sldId="283"/>
            <ac:spMk id="88" creationId="{0A95B39C-1AB6-C8A5-640E-4D62A00E68B9}"/>
          </ac:spMkLst>
        </pc:spChg>
      </pc:sldChg>
      <pc:sldChg chg="del">
        <pc:chgData name="Jon Rosdahl" userId="2820f357-2dd4-4127-8713-e0bfde0fd756" providerId="ADAL" clId="{9BEA69DD-B62A-4EE4-A03C-D0EF626CB022}" dt="2024-02-14T13:44:50.566" v="49" actId="47"/>
        <pc:sldMkLst>
          <pc:docMk/>
          <pc:sldMk cId="2639520128" sldId="284"/>
        </pc:sldMkLst>
      </pc:sldChg>
      <pc:sldChg chg="addSp delSp modSp del mod modClrScheme chgLayout">
        <pc:chgData name="Jon Rosdahl" userId="2820f357-2dd4-4127-8713-e0bfde0fd756" providerId="ADAL" clId="{9BEA69DD-B62A-4EE4-A03C-D0EF626CB022}" dt="2024-02-14T14:23:47.234" v="621"/>
        <pc:sldMkLst>
          <pc:docMk/>
          <pc:sldMk cId="1517160087" sldId="285"/>
        </pc:sldMkLst>
        <pc:spChg chg="mod">
          <ac:chgData name="Jon Rosdahl" userId="2820f357-2dd4-4127-8713-e0bfde0fd756" providerId="ADAL" clId="{9BEA69DD-B62A-4EE4-A03C-D0EF626CB022}" dt="2024-02-14T14:17:56.718" v="549" actId="27636"/>
          <ac:spMkLst>
            <pc:docMk/>
            <pc:sldMk cId="1517160087" sldId="285"/>
            <ac:spMk id="85" creationId="{00000000-0000-0000-0000-000000000000}"/>
          </ac:spMkLst>
        </pc:spChg>
        <pc:spChg chg="add del mod">
          <ac:chgData name="Jon Rosdahl" userId="2820f357-2dd4-4127-8713-e0bfde0fd756" providerId="ADAL" clId="{9BEA69DD-B62A-4EE4-A03C-D0EF626CB022}" dt="2024-02-14T14:17:29.393" v="544" actId="26606"/>
          <ac:spMkLst>
            <pc:docMk/>
            <pc:sldMk cId="1517160087" sldId="285"/>
            <ac:spMk id="90" creationId="{2B626B56-38E2-5960-0FD2-C3251CC9C711}"/>
          </ac:spMkLst>
        </pc:spChg>
        <pc:spChg chg="add del mod">
          <ac:chgData name="Jon Rosdahl" userId="2820f357-2dd4-4127-8713-e0bfde0fd756" providerId="ADAL" clId="{9BEA69DD-B62A-4EE4-A03C-D0EF626CB022}" dt="2024-02-14T14:17:29.393" v="544" actId="26606"/>
          <ac:spMkLst>
            <pc:docMk/>
            <pc:sldMk cId="1517160087" sldId="285"/>
            <ac:spMk id="92" creationId="{A3D1ED72-0B95-8594-A236-40C6BFE4AACE}"/>
          </ac:spMkLst>
        </pc:spChg>
        <pc:spChg chg="add del mod">
          <ac:chgData name="Jon Rosdahl" userId="2820f357-2dd4-4127-8713-e0bfde0fd756" providerId="ADAL" clId="{9BEA69DD-B62A-4EE4-A03C-D0EF626CB022}" dt="2024-02-14T14:17:29.393" v="544" actId="26606"/>
          <ac:spMkLst>
            <pc:docMk/>
            <pc:sldMk cId="1517160087" sldId="285"/>
            <ac:spMk id="94" creationId="{A32FA738-BD64-F9F0-8FAF-D7A590F37CA4}"/>
          </ac:spMkLst>
        </pc:spChg>
        <pc:spChg chg="add mod">
          <ac:chgData name="Jon Rosdahl" userId="2820f357-2dd4-4127-8713-e0bfde0fd756" providerId="ADAL" clId="{9BEA69DD-B62A-4EE4-A03C-D0EF626CB022}" dt="2024-02-14T14:23:47.234" v="621"/>
          <ac:spMkLst>
            <pc:docMk/>
            <pc:sldMk cId="1517160087" sldId="285"/>
            <ac:spMk id="96" creationId="{0BDE670B-FA83-418C-365C-285B5FE03082}"/>
          </ac:spMkLst>
        </pc:spChg>
        <pc:spChg chg="add mod">
          <ac:chgData name="Jon Rosdahl" userId="2820f357-2dd4-4127-8713-e0bfde0fd756" providerId="ADAL" clId="{9BEA69DD-B62A-4EE4-A03C-D0EF626CB022}" dt="2024-02-14T14:23:47.234" v="621"/>
          <ac:spMkLst>
            <pc:docMk/>
            <pc:sldMk cId="1517160087" sldId="285"/>
            <ac:spMk id="97" creationId="{2D18F606-67D0-9F46-DA9E-009AE9CFF7E4}"/>
          </ac:spMkLst>
        </pc:spChg>
        <pc:spChg chg="add mod">
          <ac:chgData name="Jon Rosdahl" userId="2820f357-2dd4-4127-8713-e0bfde0fd756" providerId="ADAL" clId="{9BEA69DD-B62A-4EE4-A03C-D0EF626CB022}" dt="2024-02-14T14:23:47.234" v="621"/>
          <ac:spMkLst>
            <pc:docMk/>
            <pc:sldMk cId="1517160087" sldId="285"/>
            <ac:spMk id="98" creationId="{57999D20-0F48-158A-5F17-46F192DC7930}"/>
          </ac:spMkLst>
        </pc:spChg>
        <pc:graphicFrameChg chg="add mod modGraphic">
          <ac:chgData name="Jon Rosdahl" userId="2820f357-2dd4-4127-8713-e0bfde0fd756" providerId="ADAL" clId="{9BEA69DD-B62A-4EE4-A03C-D0EF626CB022}" dt="2024-02-14T14:18:07.614" v="551" actId="1076"/>
          <ac:graphicFrameMkLst>
            <pc:docMk/>
            <pc:sldMk cId="1517160087" sldId="285"/>
            <ac:graphicFrameMk id="2" creationId="{DF74555F-DE48-5E32-71D7-5E36318CE6C3}"/>
          </ac:graphicFrameMkLst>
        </pc:graphicFrameChg>
      </pc:sldChg>
      <pc:sldChg chg="addSp modSp del mod modClrScheme chgLayout">
        <pc:chgData name="Jon Rosdahl" userId="2820f357-2dd4-4127-8713-e0bfde0fd756" providerId="ADAL" clId="{9BEA69DD-B62A-4EE4-A03C-D0EF626CB022}" dt="2024-02-14T14:23:47.234" v="621"/>
        <pc:sldMkLst>
          <pc:docMk/>
          <pc:sldMk cId="1153371798" sldId="286"/>
        </pc:sldMkLst>
        <pc:spChg chg="mod">
          <ac:chgData name="Jon Rosdahl" userId="2820f357-2dd4-4127-8713-e0bfde0fd756" providerId="ADAL" clId="{9BEA69DD-B62A-4EE4-A03C-D0EF626CB022}" dt="2024-02-14T14:10:12.646" v="480" actId="14100"/>
          <ac:spMkLst>
            <pc:docMk/>
            <pc:sldMk cId="1153371798" sldId="286"/>
            <ac:spMk id="85" creationId="{00000000-0000-0000-0000-000000000000}"/>
          </ac:spMkLst>
        </pc:spChg>
        <pc:spChg chg="add mod">
          <ac:chgData name="Jon Rosdahl" userId="2820f357-2dd4-4127-8713-e0bfde0fd756" providerId="ADAL" clId="{9BEA69DD-B62A-4EE4-A03C-D0EF626CB022}" dt="2024-02-14T14:23:47.234" v="621"/>
          <ac:spMkLst>
            <pc:docMk/>
            <pc:sldMk cId="1153371798" sldId="286"/>
            <ac:spMk id="90" creationId="{D2880482-354F-02B8-7490-DFE406330041}"/>
          </ac:spMkLst>
        </pc:spChg>
        <pc:spChg chg="add mod">
          <ac:chgData name="Jon Rosdahl" userId="2820f357-2dd4-4127-8713-e0bfde0fd756" providerId="ADAL" clId="{9BEA69DD-B62A-4EE4-A03C-D0EF626CB022}" dt="2024-02-14T14:23:47.234" v="621"/>
          <ac:spMkLst>
            <pc:docMk/>
            <pc:sldMk cId="1153371798" sldId="286"/>
            <ac:spMk id="92" creationId="{ED507A81-2826-8784-5E20-EDCC5629C0AD}"/>
          </ac:spMkLst>
        </pc:spChg>
        <pc:spChg chg="add mod">
          <ac:chgData name="Jon Rosdahl" userId="2820f357-2dd4-4127-8713-e0bfde0fd756" providerId="ADAL" clId="{9BEA69DD-B62A-4EE4-A03C-D0EF626CB022}" dt="2024-02-14T14:23:47.234" v="621"/>
          <ac:spMkLst>
            <pc:docMk/>
            <pc:sldMk cId="1153371798" sldId="286"/>
            <ac:spMk id="94" creationId="{73C3D4AA-B5CF-BF14-1A90-593ABA0CFE31}"/>
          </ac:spMkLst>
        </pc:spChg>
        <pc:graphicFrameChg chg="mod modGraphic">
          <ac:chgData name="Jon Rosdahl" userId="2820f357-2dd4-4127-8713-e0bfde0fd756" providerId="ADAL" clId="{9BEA69DD-B62A-4EE4-A03C-D0EF626CB022}" dt="2024-02-14T14:10:39.864" v="482" actId="1076"/>
          <ac:graphicFrameMkLst>
            <pc:docMk/>
            <pc:sldMk cId="1153371798" sldId="286"/>
            <ac:graphicFrameMk id="2" creationId="{FF14197C-4C73-E94A-2F62-E73372E57513}"/>
          </ac:graphicFrameMkLst>
        </pc:graphicFrameChg>
      </pc:sldChg>
      <pc:sldChg chg="del">
        <pc:chgData name="Jon Rosdahl" userId="2820f357-2dd4-4127-8713-e0bfde0fd756" providerId="ADAL" clId="{9BEA69DD-B62A-4EE4-A03C-D0EF626CB022}" dt="2024-02-14T13:44:50.084" v="48" actId="47"/>
        <pc:sldMkLst>
          <pc:docMk/>
          <pc:sldMk cId="2376237409" sldId="288"/>
        </pc:sldMkLst>
      </pc:sldChg>
      <pc:sldChg chg="del">
        <pc:chgData name="Jon Rosdahl" userId="2820f357-2dd4-4127-8713-e0bfde0fd756" providerId="ADAL" clId="{9BEA69DD-B62A-4EE4-A03C-D0EF626CB022}" dt="2024-02-14T13:44:45.949" v="45" actId="47"/>
        <pc:sldMkLst>
          <pc:docMk/>
          <pc:sldMk cId="2892481785" sldId="290"/>
        </pc:sldMkLst>
      </pc:sldChg>
      <pc:sldChg chg="del">
        <pc:chgData name="Jon Rosdahl" userId="2820f357-2dd4-4127-8713-e0bfde0fd756" providerId="ADAL" clId="{9BEA69DD-B62A-4EE4-A03C-D0EF626CB022}" dt="2024-02-14T13:44:45.387" v="44" actId="47"/>
        <pc:sldMkLst>
          <pc:docMk/>
          <pc:sldMk cId="809846771" sldId="292"/>
        </pc:sldMkLst>
      </pc:sldChg>
      <pc:sldChg chg="addSp modSp mod modClrScheme chgLayout">
        <pc:chgData name="Jon Rosdahl" userId="2820f357-2dd4-4127-8713-e0bfde0fd756" providerId="ADAL" clId="{9BEA69DD-B62A-4EE4-A03C-D0EF626CB022}" dt="2024-02-14T14:23:47.234" v="621"/>
        <pc:sldMkLst>
          <pc:docMk/>
          <pc:sldMk cId="581173769" sldId="293"/>
        </pc:sldMkLst>
        <pc:spChg chg="mod">
          <ac:chgData name="Jon Rosdahl" userId="2820f357-2dd4-4127-8713-e0bfde0fd756" providerId="ADAL" clId="{9BEA69DD-B62A-4EE4-A03C-D0EF626CB022}" dt="2024-02-14T14:18:38.887" v="556" actId="27636"/>
          <ac:spMkLst>
            <pc:docMk/>
            <pc:sldMk cId="581173769" sldId="293"/>
            <ac:spMk id="85" creationId="{00000000-0000-0000-0000-000000000000}"/>
          </ac:spMkLst>
        </pc:spChg>
        <pc:spChg chg="add mod">
          <ac:chgData name="Jon Rosdahl" userId="2820f357-2dd4-4127-8713-e0bfde0fd756" providerId="ADAL" clId="{9BEA69DD-B62A-4EE4-A03C-D0EF626CB022}" dt="2024-02-14T14:23:47.234" v="621"/>
          <ac:spMkLst>
            <pc:docMk/>
            <pc:sldMk cId="581173769" sldId="293"/>
            <ac:spMk id="90" creationId="{3C389099-8175-9C1E-1DC5-578E49B50003}"/>
          </ac:spMkLst>
        </pc:spChg>
        <pc:spChg chg="add mod">
          <ac:chgData name="Jon Rosdahl" userId="2820f357-2dd4-4127-8713-e0bfde0fd756" providerId="ADAL" clId="{9BEA69DD-B62A-4EE4-A03C-D0EF626CB022}" dt="2024-02-14T14:23:47.234" v="621"/>
          <ac:spMkLst>
            <pc:docMk/>
            <pc:sldMk cId="581173769" sldId="293"/>
            <ac:spMk id="92" creationId="{86EEFCA9-FB0D-F61C-607B-727D8E1BC28A}"/>
          </ac:spMkLst>
        </pc:spChg>
        <pc:spChg chg="add mod">
          <ac:chgData name="Jon Rosdahl" userId="2820f357-2dd4-4127-8713-e0bfde0fd756" providerId="ADAL" clId="{9BEA69DD-B62A-4EE4-A03C-D0EF626CB022}" dt="2024-02-14T14:23:47.234" v="621"/>
          <ac:spMkLst>
            <pc:docMk/>
            <pc:sldMk cId="581173769" sldId="293"/>
            <ac:spMk id="94" creationId="{A3505D50-EB31-0C37-7BD3-213BD98E922F}"/>
          </ac:spMkLst>
        </pc:spChg>
        <pc:graphicFrameChg chg="mod modGraphic">
          <ac:chgData name="Jon Rosdahl" userId="2820f357-2dd4-4127-8713-e0bfde0fd756" providerId="ADAL" clId="{9BEA69DD-B62A-4EE4-A03C-D0EF626CB022}" dt="2024-02-14T14:16:57.112" v="541" actId="1076"/>
          <ac:graphicFrameMkLst>
            <pc:docMk/>
            <pc:sldMk cId="581173769" sldId="293"/>
            <ac:graphicFrameMk id="4" creationId="{DE94AD80-6BA9-7BC4-FFE2-7BE63C700DC9}"/>
          </ac:graphicFrameMkLst>
        </pc:graphicFrameChg>
      </pc:sldChg>
      <pc:sldChg chg="addSp delSp modSp mod modClrScheme chgLayout">
        <pc:chgData name="Jon Rosdahl" userId="2820f357-2dd4-4127-8713-e0bfde0fd756" providerId="ADAL" clId="{9BEA69DD-B62A-4EE4-A03C-D0EF626CB022}" dt="2024-02-14T14:24:57.471" v="624" actId="255"/>
        <pc:sldMkLst>
          <pc:docMk/>
          <pc:sldMk cId="2961494598" sldId="295"/>
        </pc:sldMkLst>
        <pc:spChg chg="add mod ord">
          <ac:chgData name="Jon Rosdahl" userId="2820f357-2dd4-4127-8713-e0bfde0fd756" providerId="ADAL" clId="{9BEA69DD-B62A-4EE4-A03C-D0EF626CB022}" dt="2024-02-14T14:24:57.471" v="624" actId="255"/>
          <ac:spMkLst>
            <pc:docMk/>
            <pc:sldMk cId="2961494598" sldId="295"/>
            <ac:spMk id="2" creationId="{8CF0E6C1-3979-5090-E54C-EAD95CFD3DDF}"/>
          </ac:spMkLst>
        </pc:spChg>
        <pc:spChg chg="add mod ord">
          <ac:chgData name="Jon Rosdahl" userId="2820f357-2dd4-4127-8713-e0bfde0fd756" providerId="ADAL" clId="{9BEA69DD-B62A-4EE4-A03C-D0EF626CB022}" dt="2024-02-14T14:24:41.352" v="623" actId="255"/>
          <ac:spMkLst>
            <pc:docMk/>
            <pc:sldMk cId="2961494598" sldId="295"/>
            <ac:spMk id="3" creationId="{3BDD2844-DF66-CF63-97AE-121868451CC1}"/>
          </ac:spMkLst>
        </pc:spChg>
        <pc:spChg chg="del mod">
          <ac:chgData name="Jon Rosdahl" userId="2820f357-2dd4-4127-8713-e0bfde0fd756" providerId="ADAL" clId="{9BEA69DD-B62A-4EE4-A03C-D0EF626CB022}" dt="2024-02-14T14:20:58.297" v="581" actId="478"/>
          <ac:spMkLst>
            <pc:docMk/>
            <pc:sldMk cId="2961494598" sldId="295"/>
            <ac:spMk id="78" creationId="{00000000-0000-0000-0000-000000000000}"/>
          </ac:spMkLst>
        </pc:spChg>
        <pc:spChg chg="del mod">
          <ac:chgData name="Jon Rosdahl" userId="2820f357-2dd4-4127-8713-e0bfde0fd756" providerId="ADAL" clId="{9BEA69DD-B62A-4EE4-A03C-D0EF626CB022}" dt="2024-02-14T14:20:47.069" v="579" actId="478"/>
          <ac:spMkLst>
            <pc:docMk/>
            <pc:sldMk cId="2961494598" sldId="295"/>
            <ac:spMk id="79" creationId="{00000000-0000-0000-0000-000000000000}"/>
          </ac:spMkLst>
        </pc:spChg>
        <pc:spChg chg="add mod ord">
          <ac:chgData name="Jon Rosdahl" userId="2820f357-2dd4-4127-8713-e0bfde0fd756" providerId="ADAL" clId="{9BEA69DD-B62A-4EE4-A03C-D0EF626CB022}" dt="2024-02-14T14:23:47.234" v="621"/>
          <ac:spMkLst>
            <pc:docMk/>
            <pc:sldMk cId="2961494598" sldId="295"/>
            <ac:spMk id="84" creationId="{3F22F6F8-3F5E-4496-1461-6B6A278D9E85}"/>
          </ac:spMkLst>
        </pc:spChg>
        <pc:spChg chg="add mod ord">
          <ac:chgData name="Jon Rosdahl" userId="2820f357-2dd4-4127-8713-e0bfde0fd756" providerId="ADAL" clId="{9BEA69DD-B62A-4EE4-A03C-D0EF626CB022}" dt="2024-02-14T14:23:47.234" v="621"/>
          <ac:spMkLst>
            <pc:docMk/>
            <pc:sldMk cId="2961494598" sldId="295"/>
            <ac:spMk id="86" creationId="{86D4BD9F-BED8-6A26-50B2-7CDB978F009D}"/>
          </ac:spMkLst>
        </pc:spChg>
        <pc:spChg chg="add mod ord">
          <ac:chgData name="Jon Rosdahl" userId="2820f357-2dd4-4127-8713-e0bfde0fd756" providerId="ADAL" clId="{9BEA69DD-B62A-4EE4-A03C-D0EF626CB022}" dt="2024-02-14T14:23:47.234" v="621"/>
          <ac:spMkLst>
            <pc:docMk/>
            <pc:sldMk cId="2961494598" sldId="295"/>
            <ac:spMk id="88" creationId="{E65D9FE4-2AAA-BBAD-BB8F-59BB668A3F93}"/>
          </ac:spMkLst>
        </pc:spChg>
      </pc:sldChg>
      <pc:sldChg chg="addSp modSp mod modClrScheme chgLayout">
        <pc:chgData name="Jon Rosdahl" userId="2820f357-2dd4-4127-8713-e0bfde0fd756" providerId="ADAL" clId="{9BEA69DD-B62A-4EE4-A03C-D0EF626CB022}" dt="2024-02-14T14:25:13.123" v="625" actId="207"/>
        <pc:sldMkLst>
          <pc:docMk/>
          <pc:sldMk cId="1621053504" sldId="296"/>
        </pc:sldMkLst>
        <pc:spChg chg="mod">
          <ac:chgData name="Jon Rosdahl" userId="2820f357-2dd4-4127-8713-e0bfde0fd756" providerId="ADAL" clId="{9BEA69DD-B62A-4EE4-A03C-D0EF626CB022}" dt="2024-02-14T14:25:13.123" v="625" actId="207"/>
          <ac:spMkLst>
            <pc:docMk/>
            <pc:sldMk cId="1621053504" sldId="296"/>
            <ac:spMk id="85" creationId="{00000000-0000-0000-0000-000000000000}"/>
          </ac:spMkLst>
        </pc:spChg>
        <pc:spChg chg="add mod">
          <ac:chgData name="Jon Rosdahl" userId="2820f357-2dd4-4127-8713-e0bfde0fd756" providerId="ADAL" clId="{9BEA69DD-B62A-4EE4-A03C-D0EF626CB022}" dt="2024-02-14T14:23:47.234" v="621"/>
          <ac:spMkLst>
            <pc:docMk/>
            <pc:sldMk cId="1621053504" sldId="296"/>
            <ac:spMk id="90" creationId="{7B9AB4ED-504E-ED57-2277-31D6FE2DFE18}"/>
          </ac:spMkLst>
        </pc:spChg>
        <pc:spChg chg="add mod">
          <ac:chgData name="Jon Rosdahl" userId="2820f357-2dd4-4127-8713-e0bfde0fd756" providerId="ADAL" clId="{9BEA69DD-B62A-4EE4-A03C-D0EF626CB022}" dt="2024-02-14T14:23:47.234" v="621"/>
          <ac:spMkLst>
            <pc:docMk/>
            <pc:sldMk cId="1621053504" sldId="296"/>
            <ac:spMk id="92" creationId="{3C84923E-E4C9-E61A-01FE-38E0ADA920AB}"/>
          </ac:spMkLst>
        </pc:spChg>
        <pc:spChg chg="add mod">
          <ac:chgData name="Jon Rosdahl" userId="2820f357-2dd4-4127-8713-e0bfde0fd756" providerId="ADAL" clId="{9BEA69DD-B62A-4EE4-A03C-D0EF626CB022}" dt="2024-02-14T14:23:47.234" v="621"/>
          <ac:spMkLst>
            <pc:docMk/>
            <pc:sldMk cId="1621053504" sldId="296"/>
            <ac:spMk id="94" creationId="{92B4E94E-914D-8F68-F5F8-53F57B8F0C07}"/>
          </ac:spMkLst>
        </pc:spChg>
        <pc:graphicFrameChg chg="mod modGraphic">
          <ac:chgData name="Jon Rosdahl" userId="2820f357-2dd4-4127-8713-e0bfde0fd756" providerId="ADAL" clId="{9BEA69DD-B62A-4EE4-A03C-D0EF626CB022}" dt="2024-02-14T14:22:16.430" v="610" actId="1076"/>
          <ac:graphicFrameMkLst>
            <pc:docMk/>
            <pc:sldMk cId="1621053504" sldId="296"/>
            <ac:graphicFrameMk id="2" creationId="{53CE9549-0207-8873-355C-21EE756260E4}"/>
          </ac:graphicFrameMkLst>
        </pc:graphicFrameChg>
      </pc:sldChg>
      <pc:sldChg chg="addSp modSp mod modClrScheme chgLayout">
        <pc:chgData name="Jon Rosdahl" userId="2820f357-2dd4-4127-8713-e0bfde0fd756" providerId="ADAL" clId="{9BEA69DD-B62A-4EE4-A03C-D0EF626CB022}" dt="2024-02-14T14:23:47.234" v="621"/>
        <pc:sldMkLst>
          <pc:docMk/>
          <pc:sldMk cId="3104078904" sldId="297"/>
        </pc:sldMkLst>
        <pc:spChg chg="mod">
          <ac:chgData name="Jon Rosdahl" userId="2820f357-2dd4-4127-8713-e0bfde0fd756" providerId="ADAL" clId="{9BEA69DD-B62A-4EE4-A03C-D0EF626CB022}" dt="2024-02-14T14:09:30.560" v="471" actId="26606"/>
          <ac:spMkLst>
            <pc:docMk/>
            <pc:sldMk cId="3104078904" sldId="297"/>
            <ac:spMk id="85" creationId="{44645D37-A508-0F5A-5601-2EB00E0C1D5A}"/>
          </ac:spMkLst>
        </pc:spChg>
        <pc:spChg chg="add mod">
          <ac:chgData name="Jon Rosdahl" userId="2820f357-2dd4-4127-8713-e0bfde0fd756" providerId="ADAL" clId="{9BEA69DD-B62A-4EE4-A03C-D0EF626CB022}" dt="2024-02-14T14:23:47.234" v="621"/>
          <ac:spMkLst>
            <pc:docMk/>
            <pc:sldMk cId="3104078904" sldId="297"/>
            <ac:spMk id="90" creationId="{8BF6CDF2-B6E8-FE7F-21D5-7EE3CC20C9F7}"/>
          </ac:spMkLst>
        </pc:spChg>
        <pc:spChg chg="add mod">
          <ac:chgData name="Jon Rosdahl" userId="2820f357-2dd4-4127-8713-e0bfde0fd756" providerId="ADAL" clId="{9BEA69DD-B62A-4EE4-A03C-D0EF626CB022}" dt="2024-02-14T14:23:47.234" v="621"/>
          <ac:spMkLst>
            <pc:docMk/>
            <pc:sldMk cId="3104078904" sldId="297"/>
            <ac:spMk id="92" creationId="{CD3A5D3B-9237-5C6C-E3BA-C7AD8D104BB0}"/>
          </ac:spMkLst>
        </pc:spChg>
        <pc:spChg chg="add mod">
          <ac:chgData name="Jon Rosdahl" userId="2820f357-2dd4-4127-8713-e0bfde0fd756" providerId="ADAL" clId="{9BEA69DD-B62A-4EE4-A03C-D0EF626CB022}" dt="2024-02-14T14:23:47.234" v="621"/>
          <ac:spMkLst>
            <pc:docMk/>
            <pc:sldMk cId="3104078904" sldId="297"/>
            <ac:spMk id="94" creationId="{B85053D1-C816-C58B-7ABA-2614EAB8604D}"/>
          </ac:spMkLst>
        </pc:spChg>
        <pc:graphicFrameChg chg="mod modGraphic">
          <ac:chgData name="Jon Rosdahl" userId="2820f357-2dd4-4127-8713-e0bfde0fd756" providerId="ADAL" clId="{9BEA69DD-B62A-4EE4-A03C-D0EF626CB022}" dt="2024-02-14T14:09:49.025" v="475" actId="403"/>
          <ac:graphicFrameMkLst>
            <pc:docMk/>
            <pc:sldMk cId="3104078904" sldId="297"/>
            <ac:graphicFrameMk id="2" creationId="{30555270-AD15-447A-1B3D-54B8AF213CBE}"/>
          </ac:graphicFrameMkLst>
        </pc:graphicFrameChg>
      </pc:sldChg>
      <pc:sldChg chg="addSp delSp modSp mod modClrScheme chgLayout">
        <pc:chgData name="Jon Rosdahl" userId="2820f357-2dd4-4127-8713-e0bfde0fd756" providerId="ADAL" clId="{9BEA69DD-B62A-4EE4-A03C-D0EF626CB022}" dt="2024-02-14T14:23:47.234" v="621"/>
        <pc:sldMkLst>
          <pc:docMk/>
          <pc:sldMk cId="2373854886" sldId="298"/>
        </pc:sldMkLst>
        <pc:spChg chg="add del mod ord">
          <ac:chgData name="Jon Rosdahl" userId="2820f357-2dd4-4127-8713-e0bfde0fd756" providerId="ADAL" clId="{9BEA69DD-B62A-4EE4-A03C-D0EF626CB022}" dt="2024-02-14T14:07:27.729" v="459" actId="6264"/>
          <ac:spMkLst>
            <pc:docMk/>
            <pc:sldMk cId="2373854886" sldId="298"/>
            <ac:spMk id="3" creationId="{D9E5F69C-EAEB-7D92-6B89-4B8C0142BAB7}"/>
          </ac:spMkLst>
        </pc:spChg>
        <pc:spChg chg="add del mod ord">
          <ac:chgData name="Jon Rosdahl" userId="2820f357-2dd4-4127-8713-e0bfde0fd756" providerId="ADAL" clId="{9BEA69DD-B62A-4EE4-A03C-D0EF626CB022}" dt="2024-02-14T14:07:27.729" v="459" actId="6264"/>
          <ac:spMkLst>
            <pc:docMk/>
            <pc:sldMk cId="2373854886" sldId="298"/>
            <ac:spMk id="4" creationId="{F6F9B8F1-3804-A9A7-9B41-2C571D7D5DC1}"/>
          </ac:spMkLst>
        </pc:spChg>
        <pc:spChg chg="add del mod ord">
          <ac:chgData name="Jon Rosdahl" userId="2820f357-2dd4-4127-8713-e0bfde0fd756" providerId="ADAL" clId="{9BEA69DD-B62A-4EE4-A03C-D0EF626CB022}" dt="2024-02-14T14:07:42.673" v="460" actId="700"/>
          <ac:spMkLst>
            <pc:docMk/>
            <pc:sldMk cId="2373854886" sldId="298"/>
            <ac:spMk id="5" creationId="{FF876B5F-536D-C085-909A-E9D07901FEE5}"/>
          </ac:spMkLst>
        </pc:spChg>
        <pc:spChg chg="add del mod ord">
          <ac:chgData name="Jon Rosdahl" userId="2820f357-2dd4-4127-8713-e0bfde0fd756" providerId="ADAL" clId="{9BEA69DD-B62A-4EE4-A03C-D0EF626CB022}" dt="2024-02-14T14:07:42.673" v="460" actId="700"/>
          <ac:spMkLst>
            <pc:docMk/>
            <pc:sldMk cId="2373854886" sldId="298"/>
            <ac:spMk id="6" creationId="{23D81B34-9D1A-EF7F-25C1-1BD95B236F4A}"/>
          </ac:spMkLst>
        </pc:spChg>
        <pc:spChg chg="mod">
          <ac:chgData name="Jon Rosdahl" userId="2820f357-2dd4-4127-8713-e0bfde0fd756" providerId="ADAL" clId="{9BEA69DD-B62A-4EE4-A03C-D0EF626CB022}" dt="2024-02-14T14:08:04.210" v="461" actId="26606"/>
          <ac:spMkLst>
            <pc:docMk/>
            <pc:sldMk cId="2373854886" sldId="298"/>
            <ac:spMk id="85" creationId="{755DB9FE-071D-5769-8F0D-7338054596C9}"/>
          </ac:spMkLst>
        </pc:spChg>
        <pc:spChg chg="add mod">
          <ac:chgData name="Jon Rosdahl" userId="2820f357-2dd4-4127-8713-e0bfde0fd756" providerId="ADAL" clId="{9BEA69DD-B62A-4EE4-A03C-D0EF626CB022}" dt="2024-02-14T14:23:47.234" v="621"/>
          <ac:spMkLst>
            <pc:docMk/>
            <pc:sldMk cId="2373854886" sldId="298"/>
            <ac:spMk id="90" creationId="{8E29193F-65BF-56FF-7270-A3D9EAA83B1D}"/>
          </ac:spMkLst>
        </pc:spChg>
        <pc:spChg chg="add mod">
          <ac:chgData name="Jon Rosdahl" userId="2820f357-2dd4-4127-8713-e0bfde0fd756" providerId="ADAL" clId="{9BEA69DD-B62A-4EE4-A03C-D0EF626CB022}" dt="2024-02-14T14:23:47.234" v="621"/>
          <ac:spMkLst>
            <pc:docMk/>
            <pc:sldMk cId="2373854886" sldId="298"/>
            <ac:spMk id="92" creationId="{D24D8B03-9622-4E51-4387-B882E7C8BA82}"/>
          </ac:spMkLst>
        </pc:spChg>
        <pc:spChg chg="add mod">
          <ac:chgData name="Jon Rosdahl" userId="2820f357-2dd4-4127-8713-e0bfde0fd756" providerId="ADAL" clId="{9BEA69DD-B62A-4EE4-A03C-D0EF626CB022}" dt="2024-02-14T14:23:47.234" v="621"/>
          <ac:spMkLst>
            <pc:docMk/>
            <pc:sldMk cId="2373854886" sldId="298"/>
            <ac:spMk id="94" creationId="{880216F2-E53B-ED4F-A47F-917249C9B3B1}"/>
          </ac:spMkLst>
        </pc:spChg>
        <pc:graphicFrameChg chg="mod modGraphic">
          <ac:chgData name="Jon Rosdahl" userId="2820f357-2dd4-4127-8713-e0bfde0fd756" providerId="ADAL" clId="{9BEA69DD-B62A-4EE4-A03C-D0EF626CB022}" dt="2024-02-14T14:09:17.671" v="470" actId="1076"/>
          <ac:graphicFrameMkLst>
            <pc:docMk/>
            <pc:sldMk cId="2373854886" sldId="298"/>
            <ac:graphicFrameMk id="2" creationId="{34412C2C-C26A-DE87-A0B1-A21B5A18B334}"/>
          </ac:graphicFrameMkLst>
        </pc:graphicFrameChg>
      </pc:sldChg>
      <pc:sldChg chg="addSp modSp mod modClrScheme chgLayout">
        <pc:chgData name="Jon Rosdahl" userId="2820f357-2dd4-4127-8713-e0bfde0fd756" providerId="ADAL" clId="{9BEA69DD-B62A-4EE4-A03C-D0EF626CB022}" dt="2024-02-14T14:23:47.234" v="621"/>
        <pc:sldMkLst>
          <pc:docMk/>
          <pc:sldMk cId="3639587460" sldId="299"/>
        </pc:sldMkLst>
        <pc:spChg chg="mod">
          <ac:chgData name="Jon Rosdahl" userId="2820f357-2dd4-4127-8713-e0bfde0fd756" providerId="ADAL" clId="{9BEA69DD-B62A-4EE4-A03C-D0EF626CB022}" dt="2024-02-14T14:10:02.584" v="478" actId="27636"/>
          <ac:spMkLst>
            <pc:docMk/>
            <pc:sldMk cId="3639587460" sldId="299"/>
            <ac:spMk id="85" creationId="{0BAEA6C5-6A3B-F8BA-E402-42856E816CE9}"/>
          </ac:spMkLst>
        </pc:spChg>
        <pc:spChg chg="add mod">
          <ac:chgData name="Jon Rosdahl" userId="2820f357-2dd4-4127-8713-e0bfde0fd756" providerId="ADAL" clId="{9BEA69DD-B62A-4EE4-A03C-D0EF626CB022}" dt="2024-02-14T14:23:47.234" v="621"/>
          <ac:spMkLst>
            <pc:docMk/>
            <pc:sldMk cId="3639587460" sldId="299"/>
            <ac:spMk id="90" creationId="{BE0E01CE-372C-9C42-9EFE-6104774D9E3E}"/>
          </ac:spMkLst>
        </pc:spChg>
        <pc:spChg chg="add mod">
          <ac:chgData name="Jon Rosdahl" userId="2820f357-2dd4-4127-8713-e0bfde0fd756" providerId="ADAL" clId="{9BEA69DD-B62A-4EE4-A03C-D0EF626CB022}" dt="2024-02-14T14:23:47.234" v="621"/>
          <ac:spMkLst>
            <pc:docMk/>
            <pc:sldMk cId="3639587460" sldId="299"/>
            <ac:spMk id="92" creationId="{AD330F30-1B23-26C9-A44A-C6B54227B551}"/>
          </ac:spMkLst>
        </pc:spChg>
        <pc:spChg chg="add mod">
          <ac:chgData name="Jon Rosdahl" userId="2820f357-2dd4-4127-8713-e0bfde0fd756" providerId="ADAL" clId="{9BEA69DD-B62A-4EE4-A03C-D0EF626CB022}" dt="2024-02-14T14:23:47.234" v="621"/>
          <ac:spMkLst>
            <pc:docMk/>
            <pc:sldMk cId="3639587460" sldId="299"/>
            <ac:spMk id="94" creationId="{3326611C-9E45-33B9-714A-3B030A4DE0AA}"/>
          </ac:spMkLst>
        </pc:spChg>
        <pc:graphicFrameChg chg="mod modGraphic">
          <ac:chgData name="Jon Rosdahl" userId="2820f357-2dd4-4127-8713-e0bfde0fd756" providerId="ADAL" clId="{9BEA69DD-B62A-4EE4-A03C-D0EF626CB022}" dt="2024-02-14T14:10:05.751" v="479" actId="1076"/>
          <ac:graphicFrameMkLst>
            <pc:docMk/>
            <pc:sldMk cId="3639587460" sldId="299"/>
            <ac:graphicFrameMk id="2" creationId="{E64A8DA5-E8AA-C1F4-F773-3A0EA981E40F}"/>
          </ac:graphicFrameMkLst>
        </pc:graphicFrameChg>
      </pc:sldChg>
      <pc:sldChg chg="del">
        <pc:chgData name="Jon Rosdahl" userId="2820f357-2dd4-4127-8713-e0bfde0fd756" providerId="ADAL" clId="{9BEA69DD-B62A-4EE4-A03C-D0EF626CB022}" dt="2024-02-14T13:45:13.254" v="66" actId="47"/>
        <pc:sldMkLst>
          <pc:docMk/>
          <pc:sldMk cId="2940780471" sldId="507"/>
        </pc:sldMkLst>
      </pc:sldChg>
      <pc:sldChg chg="del">
        <pc:chgData name="Jon Rosdahl" userId="2820f357-2dd4-4127-8713-e0bfde0fd756" providerId="ADAL" clId="{9BEA69DD-B62A-4EE4-A03C-D0EF626CB022}" dt="2024-02-14T13:45:11.568" v="65" actId="47"/>
        <pc:sldMkLst>
          <pc:docMk/>
          <pc:sldMk cId="4285496172" sldId="508"/>
        </pc:sldMkLst>
      </pc:sldChg>
      <pc:sldChg chg="modSp">
        <pc:chgData name="Jon Rosdahl" userId="2820f357-2dd4-4127-8713-e0bfde0fd756" providerId="ADAL" clId="{9BEA69DD-B62A-4EE4-A03C-D0EF626CB022}" dt="2024-02-14T14:23:47.234" v="621"/>
        <pc:sldMkLst>
          <pc:docMk/>
          <pc:sldMk cId="2420574421" sldId="509"/>
        </pc:sldMkLst>
        <pc:spChg chg="mod">
          <ac:chgData name="Jon Rosdahl" userId="2820f357-2dd4-4127-8713-e0bfde0fd756" providerId="ADAL" clId="{9BEA69DD-B62A-4EE4-A03C-D0EF626CB022}" dt="2024-02-14T14:23:47.234" v="621"/>
          <ac:spMkLst>
            <pc:docMk/>
            <pc:sldMk cId="2420574421" sldId="509"/>
            <ac:spMk id="2" creationId="{38A6499D-E389-EB74-0806-E73E1FFA85B6}"/>
          </ac:spMkLst>
        </pc:spChg>
        <pc:spChg chg="mod">
          <ac:chgData name="Jon Rosdahl" userId="2820f357-2dd4-4127-8713-e0bfde0fd756" providerId="ADAL" clId="{9BEA69DD-B62A-4EE4-A03C-D0EF626CB022}" dt="2024-02-14T14:23:47.234" v="621"/>
          <ac:spMkLst>
            <pc:docMk/>
            <pc:sldMk cId="2420574421" sldId="509"/>
            <ac:spMk id="3" creationId="{4C039166-BB1D-C51D-18E8-5BAB73BA0C5F}"/>
          </ac:spMkLst>
        </pc:spChg>
        <pc:spChg chg="mod">
          <ac:chgData name="Jon Rosdahl" userId="2820f357-2dd4-4127-8713-e0bfde0fd756" providerId="ADAL" clId="{9BEA69DD-B62A-4EE4-A03C-D0EF626CB022}" dt="2024-02-14T14:23:47.234" v="621"/>
          <ac:spMkLst>
            <pc:docMk/>
            <pc:sldMk cId="2420574421" sldId="509"/>
            <ac:spMk id="4" creationId="{BE5A44DA-ACB8-7DA2-0049-14829595F84D}"/>
          </ac:spMkLst>
        </pc:spChg>
        <pc:spChg chg="mod">
          <ac:chgData name="Jon Rosdahl" userId="2820f357-2dd4-4127-8713-e0bfde0fd756" providerId="ADAL" clId="{9BEA69DD-B62A-4EE4-A03C-D0EF626CB022}" dt="2024-02-14T14:23:47.234" v="621"/>
          <ac:spMkLst>
            <pc:docMk/>
            <pc:sldMk cId="2420574421" sldId="509"/>
            <ac:spMk id="5" creationId="{0DB5A932-8D65-42A3-179D-931970BF5F8A}"/>
          </ac:spMkLst>
        </pc:spChg>
        <pc:spChg chg="mod">
          <ac:chgData name="Jon Rosdahl" userId="2820f357-2dd4-4127-8713-e0bfde0fd756" providerId="ADAL" clId="{9BEA69DD-B62A-4EE4-A03C-D0EF626CB022}" dt="2024-02-14T14:23:47.234" v="621"/>
          <ac:spMkLst>
            <pc:docMk/>
            <pc:sldMk cId="2420574421" sldId="509"/>
            <ac:spMk id="6" creationId="{44B9DD90-A53E-4FA2-79F0-E0499CFFF477}"/>
          </ac:spMkLst>
        </pc:spChg>
      </pc:sldChg>
      <pc:sldChg chg="modSp">
        <pc:chgData name="Jon Rosdahl" userId="2820f357-2dd4-4127-8713-e0bfde0fd756" providerId="ADAL" clId="{9BEA69DD-B62A-4EE4-A03C-D0EF626CB022}" dt="2024-02-14T14:23:47.234" v="621"/>
        <pc:sldMkLst>
          <pc:docMk/>
          <pc:sldMk cId="3617670687" sldId="510"/>
        </pc:sldMkLst>
        <pc:spChg chg="mod">
          <ac:chgData name="Jon Rosdahl" userId="2820f357-2dd4-4127-8713-e0bfde0fd756" providerId="ADAL" clId="{9BEA69DD-B62A-4EE4-A03C-D0EF626CB022}" dt="2024-02-14T14:23:47.234" v="621"/>
          <ac:spMkLst>
            <pc:docMk/>
            <pc:sldMk cId="3617670687" sldId="510"/>
            <ac:spMk id="2" creationId="{04CC594C-A7F3-5995-D12B-3062ED08A64B}"/>
          </ac:spMkLst>
        </pc:spChg>
        <pc:spChg chg="mod">
          <ac:chgData name="Jon Rosdahl" userId="2820f357-2dd4-4127-8713-e0bfde0fd756" providerId="ADAL" clId="{9BEA69DD-B62A-4EE4-A03C-D0EF626CB022}" dt="2024-02-14T14:23:47.234" v="621"/>
          <ac:spMkLst>
            <pc:docMk/>
            <pc:sldMk cId="3617670687" sldId="510"/>
            <ac:spMk id="3" creationId="{1C1992CC-8F2E-C851-72BA-8276E87ABF14}"/>
          </ac:spMkLst>
        </pc:spChg>
        <pc:spChg chg="mod">
          <ac:chgData name="Jon Rosdahl" userId="2820f357-2dd4-4127-8713-e0bfde0fd756" providerId="ADAL" clId="{9BEA69DD-B62A-4EE4-A03C-D0EF626CB022}" dt="2024-02-14T14:23:47.234" v="621"/>
          <ac:spMkLst>
            <pc:docMk/>
            <pc:sldMk cId="3617670687" sldId="510"/>
            <ac:spMk id="4" creationId="{DEAB7D36-AB47-E15A-14FE-B8118EF9F9AE}"/>
          </ac:spMkLst>
        </pc:spChg>
        <pc:spChg chg="mod">
          <ac:chgData name="Jon Rosdahl" userId="2820f357-2dd4-4127-8713-e0bfde0fd756" providerId="ADAL" clId="{9BEA69DD-B62A-4EE4-A03C-D0EF626CB022}" dt="2024-02-14T14:23:47.234" v="621"/>
          <ac:spMkLst>
            <pc:docMk/>
            <pc:sldMk cId="3617670687" sldId="510"/>
            <ac:spMk id="5" creationId="{D0E5DC6C-B508-EF92-6C4E-ACBA8C1F45B8}"/>
          </ac:spMkLst>
        </pc:spChg>
        <pc:spChg chg="mod">
          <ac:chgData name="Jon Rosdahl" userId="2820f357-2dd4-4127-8713-e0bfde0fd756" providerId="ADAL" clId="{9BEA69DD-B62A-4EE4-A03C-D0EF626CB022}" dt="2024-02-14T14:23:47.234" v="621"/>
          <ac:spMkLst>
            <pc:docMk/>
            <pc:sldMk cId="3617670687" sldId="510"/>
            <ac:spMk id="6" creationId="{422E6A73-F2F1-363A-DE97-B4061BA6ACC9}"/>
          </ac:spMkLst>
        </pc:spChg>
      </pc:sldChg>
      <pc:sldChg chg="modSp">
        <pc:chgData name="Jon Rosdahl" userId="2820f357-2dd4-4127-8713-e0bfde0fd756" providerId="ADAL" clId="{9BEA69DD-B62A-4EE4-A03C-D0EF626CB022}" dt="2024-02-14T14:23:47.234" v="621"/>
        <pc:sldMkLst>
          <pc:docMk/>
          <pc:sldMk cId="1124531336" sldId="511"/>
        </pc:sldMkLst>
        <pc:spChg chg="mod">
          <ac:chgData name="Jon Rosdahl" userId="2820f357-2dd4-4127-8713-e0bfde0fd756" providerId="ADAL" clId="{9BEA69DD-B62A-4EE4-A03C-D0EF626CB022}" dt="2024-02-14T14:23:47.234" v="621"/>
          <ac:spMkLst>
            <pc:docMk/>
            <pc:sldMk cId="1124531336" sldId="511"/>
            <ac:spMk id="2" creationId="{EC05182C-0343-E5A2-2010-9CFFF596602F}"/>
          </ac:spMkLst>
        </pc:spChg>
        <pc:spChg chg="mod">
          <ac:chgData name="Jon Rosdahl" userId="2820f357-2dd4-4127-8713-e0bfde0fd756" providerId="ADAL" clId="{9BEA69DD-B62A-4EE4-A03C-D0EF626CB022}" dt="2024-02-14T14:23:47.234" v="621"/>
          <ac:spMkLst>
            <pc:docMk/>
            <pc:sldMk cId="1124531336" sldId="511"/>
            <ac:spMk id="3" creationId="{D84C08BB-E0B8-7E64-7D36-988882E2E1D0}"/>
          </ac:spMkLst>
        </pc:spChg>
        <pc:spChg chg="mod">
          <ac:chgData name="Jon Rosdahl" userId="2820f357-2dd4-4127-8713-e0bfde0fd756" providerId="ADAL" clId="{9BEA69DD-B62A-4EE4-A03C-D0EF626CB022}" dt="2024-02-14T14:23:47.234" v="621"/>
          <ac:spMkLst>
            <pc:docMk/>
            <pc:sldMk cId="1124531336" sldId="511"/>
            <ac:spMk id="4" creationId="{CEA365D8-B71D-92A8-B5E1-394D024AB8E0}"/>
          </ac:spMkLst>
        </pc:spChg>
        <pc:spChg chg="mod">
          <ac:chgData name="Jon Rosdahl" userId="2820f357-2dd4-4127-8713-e0bfde0fd756" providerId="ADAL" clId="{9BEA69DD-B62A-4EE4-A03C-D0EF626CB022}" dt="2024-02-14T14:23:47.234" v="621"/>
          <ac:spMkLst>
            <pc:docMk/>
            <pc:sldMk cId="1124531336" sldId="511"/>
            <ac:spMk id="5" creationId="{332496D3-4F60-C6A4-3C66-7548C9B2F898}"/>
          </ac:spMkLst>
        </pc:spChg>
        <pc:spChg chg="mod">
          <ac:chgData name="Jon Rosdahl" userId="2820f357-2dd4-4127-8713-e0bfde0fd756" providerId="ADAL" clId="{9BEA69DD-B62A-4EE4-A03C-D0EF626CB022}" dt="2024-02-14T14:23:47.234" v="621"/>
          <ac:spMkLst>
            <pc:docMk/>
            <pc:sldMk cId="1124531336" sldId="511"/>
            <ac:spMk id="6" creationId="{4B2FFD10-8000-092E-BAC6-8E0C9F54FE9B}"/>
          </ac:spMkLst>
        </pc:spChg>
      </pc:sldChg>
      <pc:sldChg chg="modSp">
        <pc:chgData name="Jon Rosdahl" userId="2820f357-2dd4-4127-8713-e0bfde0fd756" providerId="ADAL" clId="{9BEA69DD-B62A-4EE4-A03C-D0EF626CB022}" dt="2024-02-14T14:23:47.234" v="621"/>
        <pc:sldMkLst>
          <pc:docMk/>
          <pc:sldMk cId="813526153" sldId="513"/>
        </pc:sldMkLst>
        <pc:spChg chg="mod">
          <ac:chgData name="Jon Rosdahl" userId="2820f357-2dd4-4127-8713-e0bfde0fd756" providerId="ADAL" clId="{9BEA69DD-B62A-4EE4-A03C-D0EF626CB022}" dt="2024-02-14T14:23:47.234" v="621"/>
          <ac:spMkLst>
            <pc:docMk/>
            <pc:sldMk cId="813526153" sldId="513"/>
            <ac:spMk id="4" creationId="{5A8170E6-45ED-1302-DFB2-9009FD2D822D}"/>
          </ac:spMkLst>
        </pc:spChg>
        <pc:spChg chg="mod">
          <ac:chgData name="Jon Rosdahl" userId="2820f357-2dd4-4127-8713-e0bfde0fd756" providerId="ADAL" clId="{9BEA69DD-B62A-4EE4-A03C-D0EF626CB022}" dt="2024-02-14T14:23:47.234" v="621"/>
          <ac:spMkLst>
            <pc:docMk/>
            <pc:sldMk cId="813526153" sldId="513"/>
            <ac:spMk id="5" creationId="{A69EE029-D6A4-B1F8-79E0-06AA36E15A9A}"/>
          </ac:spMkLst>
        </pc:spChg>
        <pc:spChg chg="mod">
          <ac:chgData name="Jon Rosdahl" userId="2820f357-2dd4-4127-8713-e0bfde0fd756" providerId="ADAL" clId="{9BEA69DD-B62A-4EE4-A03C-D0EF626CB022}" dt="2024-02-14T14:23:47.234" v="621"/>
          <ac:spMkLst>
            <pc:docMk/>
            <pc:sldMk cId="813526153" sldId="513"/>
            <ac:spMk id="6" creationId="{B6967BAC-5007-C2DA-00E1-D29ED7742ECE}"/>
          </ac:spMkLst>
        </pc:spChg>
      </pc:sldChg>
      <pc:sldChg chg="modSp">
        <pc:chgData name="Jon Rosdahl" userId="2820f357-2dd4-4127-8713-e0bfde0fd756" providerId="ADAL" clId="{9BEA69DD-B62A-4EE4-A03C-D0EF626CB022}" dt="2024-02-14T14:23:47.234" v="621"/>
        <pc:sldMkLst>
          <pc:docMk/>
          <pc:sldMk cId="165088424" sldId="514"/>
        </pc:sldMkLst>
        <pc:spChg chg="mod">
          <ac:chgData name="Jon Rosdahl" userId="2820f357-2dd4-4127-8713-e0bfde0fd756" providerId="ADAL" clId="{9BEA69DD-B62A-4EE4-A03C-D0EF626CB022}" dt="2024-02-14T14:23:47.234" v="621"/>
          <ac:spMkLst>
            <pc:docMk/>
            <pc:sldMk cId="165088424" sldId="514"/>
            <ac:spMk id="2" creationId="{279BAE85-AF28-D3EF-885E-E140C8BEB067}"/>
          </ac:spMkLst>
        </pc:spChg>
        <pc:spChg chg="mod">
          <ac:chgData name="Jon Rosdahl" userId="2820f357-2dd4-4127-8713-e0bfde0fd756" providerId="ADAL" clId="{9BEA69DD-B62A-4EE4-A03C-D0EF626CB022}" dt="2024-02-14T14:23:47.234" v="621"/>
          <ac:spMkLst>
            <pc:docMk/>
            <pc:sldMk cId="165088424" sldId="514"/>
            <ac:spMk id="4" creationId="{ECEA3351-5AD7-18FC-DC17-8AEC98D69003}"/>
          </ac:spMkLst>
        </pc:spChg>
        <pc:spChg chg="mod">
          <ac:chgData name="Jon Rosdahl" userId="2820f357-2dd4-4127-8713-e0bfde0fd756" providerId="ADAL" clId="{9BEA69DD-B62A-4EE4-A03C-D0EF626CB022}" dt="2024-02-14T14:23:47.234" v="621"/>
          <ac:spMkLst>
            <pc:docMk/>
            <pc:sldMk cId="165088424" sldId="514"/>
            <ac:spMk id="5" creationId="{C0BFEE99-7BE9-301D-7669-89497969BFFB}"/>
          </ac:spMkLst>
        </pc:spChg>
        <pc:spChg chg="mod">
          <ac:chgData name="Jon Rosdahl" userId="2820f357-2dd4-4127-8713-e0bfde0fd756" providerId="ADAL" clId="{9BEA69DD-B62A-4EE4-A03C-D0EF626CB022}" dt="2024-02-14T14:23:47.234" v="621"/>
          <ac:spMkLst>
            <pc:docMk/>
            <pc:sldMk cId="165088424" sldId="514"/>
            <ac:spMk id="6" creationId="{7244AE50-274B-40FF-424F-3B93CEA4B512}"/>
          </ac:spMkLst>
        </pc:spChg>
      </pc:sldChg>
      <pc:sldChg chg="modSp">
        <pc:chgData name="Jon Rosdahl" userId="2820f357-2dd4-4127-8713-e0bfde0fd756" providerId="ADAL" clId="{9BEA69DD-B62A-4EE4-A03C-D0EF626CB022}" dt="2024-02-14T14:23:47.234" v="621"/>
        <pc:sldMkLst>
          <pc:docMk/>
          <pc:sldMk cId="1113829754" sldId="515"/>
        </pc:sldMkLst>
        <pc:spChg chg="mod">
          <ac:chgData name="Jon Rosdahl" userId="2820f357-2dd4-4127-8713-e0bfde0fd756" providerId="ADAL" clId="{9BEA69DD-B62A-4EE4-A03C-D0EF626CB022}" dt="2024-02-14T14:23:47.234" v="621"/>
          <ac:spMkLst>
            <pc:docMk/>
            <pc:sldMk cId="1113829754" sldId="515"/>
            <ac:spMk id="3" creationId="{596DC766-EB82-F62A-0F5E-B30E81CB78D0}"/>
          </ac:spMkLst>
        </pc:spChg>
        <pc:spChg chg="mod">
          <ac:chgData name="Jon Rosdahl" userId="2820f357-2dd4-4127-8713-e0bfde0fd756" providerId="ADAL" clId="{9BEA69DD-B62A-4EE4-A03C-D0EF626CB022}" dt="2024-02-14T14:23:47.234" v="621"/>
          <ac:spMkLst>
            <pc:docMk/>
            <pc:sldMk cId="1113829754" sldId="515"/>
            <ac:spMk id="4" creationId="{27F14BC4-73A0-2D4F-FBF4-860835764D16}"/>
          </ac:spMkLst>
        </pc:spChg>
        <pc:spChg chg="mod">
          <ac:chgData name="Jon Rosdahl" userId="2820f357-2dd4-4127-8713-e0bfde0fd756" providerId="ADAL" clId="{9BEA69DD-B62A-4EE4-A03C-D0EF626CB022}" dt="2024-02-14T14:23:47.234" v="621"/>
          <ac:spMkLst>
            <pc:docMk/>
            <pc:sldMk cId="1113829754" sldId="515"/>
            <ac:spMk id="5" creationId="{F764AAC6-7F4E-F8C8-A36D-6E606AAE0DD2}"/>
          </ac:spMkLst>
        </pc:spChg>
        <pc:spChg chg="mod">
          <ac:chgData name="Jon Rosdahl" userId="2820f357-2dd4-4127-8713-e0bfde0fd756" providerId="ADAL" clId="{9BEA69DD-B62A-4EE4-A03C-D0EF626CB022}" dt="2024-02-14T14:23:47.234" v="621"/>
          <ac:spMkLst>
            <pc:docMk/>
            <pc:sldMk cId="1113829754" sldId="515"/>
            <ac:spMk id="6" creationId="{CEFB418A-1C12-8A51-C377-C0F76EFFD46F}"/>
          </ac:spMkLst>
        </pc:spChg>
      </pc:sldChg>
      <pc:sldChg chg="modSp">
        <pc:chgData name="Jon Rosdahl" userId="2820f357-2dd4-4127-8713-e0bfde0fd756" providerId="ADAL" clId="{9BEA69DD-B62A-4EE4-A03C-D0EF626CB022}" dt="2024-02-14T14:23:47.234" v="621"/>
        <pc:sldMkLst>
          <pc:docMk/>
          <pc:sldMk cId="1987155760" sldId="516"/>
        </pc:sldMkLst>
        <pc:spChg chg="mod">
          <ac:chgData name="Jon Rosdahl" userId="2820f357-2dd4-4127-8713-e0bfde0fd756" providerId="ADAL" clId="{9BEA69DD-B62A-4EE4-A03C-D0EF626CB022}" dt="2024-02-14T14:23:47.234" v="621"/>
          <ac:spMkLst>
            <pc:docMk/>
            <pc:sldMk cId="1987155760" sldId="516"/>
            <ac:spMk id="2" creationId="{5D8E8AA7-0EA0-59D5-23F3-FF23693C62AB}"/>
          </ac:spMkLst>
        </pc:spChg>
        <pc:spChg chg="mod">
          <ac:chgData name="Jon Rosdahl" userId="2820f357-2dd4-4127-8713-e0bfde0fd756" providerId="ADAL" clId="{9BEA69DD-B62A-4EE4-A03C-D0EF626CB022}" dt="2024-02-14T14:23:47.234" v="621"/>
          <ac:spMkLst>
            <pc:docMk/>
            <pc:sldMk cId="1987155760" sldId="516"/>
            <ac:spMk id="3" creationId="{E7DD916C-322A-8467-C3F3-3ADDC90E92CE}"/>
          </ac:spMkLst>
        </pc:spChg>
        <pc:spChg chg="mod">
          <ac:chgData name="Jon Rosdahl" userId="2820f357-2dd4-4127-8713-e0bfde0fd756" providerId="ADAL" clId="{9BEA69DD-B62A-4EE4-A03C-D0EF626CB022}" dt="2024-02-14T14:23:47.234" v="621"/>
          <ac:spMkLst>
            <pc:docMk/>
            <pc:sldMk cId="1987155760" sldId="516"/>
            <ac:spMk id="4" creationId="{74B5B993-B3D9-6B54-6E74-F51BB93117EE}"/>
          </ac:spMkLst>
        </pc:spChg>
        <pc:spChg chg="mod">
          <ac:chgData name="Jon Rosdahl" userId="2820f357-2dd4-4127-8713-e0bfde0fd756" providerId="ADAL" clId="{9BEA69DD-B62A-4EE4-A03C-D0EF626CB022}" dt="2024-02-14T14:23:47.234" v="621"/>
          <ac:spMkLst>
            <pc:docMk/>
            <pc:sldMk cId="1987155760" sldId="516"/>
            <ac:spMk id="5" creationId="{12CC1DE8-770C-0FF0-2931-7CEC4DFC1139}"/>
          </ac:spMkLst>
        </pc:spChg>
        <pc:spChg chg="mod">
          <ac:chgData name="Jon Rosdahl" userId="2820f357-2dd4-4127-8713-e0bfde0fd756" providerId="ADAL" clId="{9BEA69DD-B62A-4EE4-A03C-D0EF626CB022}" dt="2024-02-14T14:23:47.234" v="621"/>
          <ac:spMkLst>
            <pc:docMk/>
            <pc:sldMk cId="1987155760" sldId="516"/>
            <ac:spMk id="6" creationId="{304AFA86-9C74-05F7-DC3D-3B5CAEC4187B}"/>
          </ac:spMkLst>
        </pc:spChg>
      </pc:sldChg>
      <pc:sldChg chg="modSp">
        <pc:chgData name="Jon Rosdahl" userId="2820f357-2dd4-4127-8713-e0bfde0fd756" providerId="ADAL" clId="{9BEA69DD-B62A-4EE4-A03C-D0EF626CB022}" dt="2024-02-14T14:23:47.234" v="621"/>
        <pc:sldMkLst>
          <pc:docMk/>
          <pc:sldMk cId="3027881796" sldId="517"/>
        </pc:sldMkLst>
        <pc:spChg chg="mod">
          <ac:chgData name="Jon Rosdahl" userId="2820f357-2dd4-4127-8713-e0bfde0fd756" providerId="ADAL" clId="{9BEA69DD-B62A-4EE4-A03C-D0EF626CB022}" dt="2024-02-14T14:23:47.234" v="621"/>
          <ac:spMkLst>
            <pc:docMk/>
            <pc:sldMk cId="3027881796" sldId="517"/>
            <ac:spMk id="4" creationId="{A16151AE-C3E0-4813-4443-168C7FB6610F}"/>
          </ac:spMkLst>
        </pc:spChg>
        <pc:spChg chg="mod">
          <ac:chgData name="Jon Rosdahl" userId="2820f357-2dd4-4127-8713-e0bfde0fd756" providerId="ADAL" clId="{9BEA69DD-B62A-4EE4-A03C-D0EF626CB022}" dt="2024-02-14T14:23:47.234" v="621"/>
          <ac:spMkLst>
            <pc:docMk/>
            <pc:sldMk cId="3027881796" sldId="517"/>
            <ac:spMk id="5" creationId="{2CB164CD-C1C0-97B2-879D-F809F46F183E}"/>
          </ac:spMkLst>
        </pc:spChg>
        <pc:spChg chg="mod">
          <ac:chgData name="Jon Rosdahl" userId="2820f357-2dd4-4127-8713-e0bfde0fd756" providerId="ADAL" clId="{9BEA69DD-B62A-4EE4-A03C-D0EF626CB022}" dt="2024-02-14T14:23:47.234" v="621"/>
          <ac:spMkLst>
            <pc:docMk/>
            <pc:sldMk cId="3027881796" sldId="517"/>
            <ac:spMk id="6" creationId="{24298A1C-BE2F-0804-5AF6-4FAE84916A21}"/>
          </ac:spMkLst>
        </pc:spChg>
      </pc:sldChg>
      <pc:sldChg chg="modSp mod">
        <pc:chgData name="Jon Rosdahl" userId="2820f357-2dd4-4127-8713-e0bfde0fd756" providerId="ADAL" clId="{9BEA69DD-B62A-4EE4-A03C-D0EF626CB022}" dt="2024-02-14T14:50:38.229" v="837" actId="20577"/>
        <pc:sldMkLst>
          <pc:docMk/>
          <pc:sldMk cId="2172834629" sldId="518"/>
        </pc:sldMkLst>
        <pc:spChg chg="mod">
          <ac:chgData name="Jon Rosdahl" userId="2820f357-2dd4-4127-8713-e0bfde0fd756" providerId="ADAL" clId="{9BEA69DD-B62A-4EE4-A03C-D0EF626CB022}" dt="2024-02-14T14:50:38.229" v="837" actId="20577"/>
          <ac:spMkLst>
            <pc:docMk/>
            <pc:sldMk cId="2172834629" sldId="518"/>
            <ac:spMk id="2" creationId="{BE735984-2F21-B84A-91FA-9A757B6FCC87}"/>
          </ac:spMkLst>
        </pc:spChg>
        <pc:spChg chg="mod">
          <ac:chgData name="Jon Rosdahl" userId="2820f357-2dd4-4127-8713-e0bfde0fd756" providerId="ADAL" clId="{9BEA69DD-B62A-4EE4-A03C-D0EF626CB022}" dt="2024-02-14T14:23:47.234" v="621"/>
          <ac:spMkLst>
            <pc:docMk/>
            <pc:sldMk cId="2172834629" sldId="518"/>
            <ac:spMk id="4" creationId="{CEF0C6A4-60D7-34DB-1C4C-2D2E86441C21}"/>
          </ac:spMkLst>
        </pc:spChg>
        <pc:spChg chg="mod">
          <ac:chgData name="Jon Rosdahl" userId="2820f357-2dd4-4127-8713-e0bfde0fd756" providerId="ADAL" clId="{9BEA69DD-B62A-4EE4-A03C-D0EF626CB022}" dt="2024-02-14T14:23:47.234" v="621"/>
          <ac:spMkLst>
            <pc:docMk/>
            <pc:sldMk cId="2172834629" sldId="518"/>
            <ac:spMk id="5" creationId="{006BB021-EB78-A725-A9A2-1B17CB8C5D98}"/>
          </ac:spMkLst>
        </pc:spChg>
        <pc:spChg chg="mod">
          <ac:chgData name="Jon Rosdahl" userId="2820f357-2dd4-4127-8713-e0bfde0fd756" providerId="ADAL" clId="{9BEA69DD-B62A-4EE4-A03C-D0EF626CB022}" dt="2024-02-14T14:23:47.234" v="621"/>
          <ac:spMkLst>
            <pc:docMk/>
            <pc:sldMk cId="2172834629" sldId="518"/>
            <ac:spMk id="6" creationId="{CE29E149-4803-0A09-FCBB-2ADE7D123839}"/>
          </ac:spMkLst>
        </pc:spChg>
      </pc:sldChg>
      <pc:sldChg chg="modSp modNotesTx">
        <pc:chgData name="Jon Rosdahl" userId="2820f357-2dd4-4127-8713-e0bfde0fd756" providerId="ADAL" clId="{9BEA69DD-B62A-4EE4-A03C-D0EF626CB022}" dt="2024-02-14T15:46:05.548" v="1255" actId="20577"/>
        <pc:sldMkLst>
          <pc:docMk/>
          <pc:sldMk cId="2744208644" sldId="520"/>
        </pc:sldMkLst>
        <pc:spChg chg="mod">
          <ac:chgData name="Jon Rosdahl" userId="2820f357-2dd4-4127-8713-e0bfde0fd756" providerId="ADAL" clId="{9BEA69DD-B62A-4EE4-A03C-D0EF626CB022}" dt="2024-02-14T14:23:47.234" v="621"/>
          <ac:spMkLst>
            <pc:docMk/>
            <pc:sldMk cId="2744208644" sldId="520"/>
            <ac:spMk id="4" creationId="{B06736AB-4EB3-D754-FF1D-5A11FB6F4C35}"/>
          </ac:spMkLst>
        </pc:spChg>
        <pc:spChg chg="mod">
          <ac:chgData name="Jon Rosdahl" userId="2820f357-2dd4-4127-8713-e0bfde0fd756" providerId="ADAL" clId="{9BEA69DD-B62A-4EE4-A03C-D0EF626CB022}" dt="2024-02-14T14:23:47.234" v="621"/>
          <ac:spMkLst>
            <pc:docMk/>
            <pc:sldMk cId="2744208644" sldId="520"/>
            <ac:spMk id="5" creationId="{6AD8EDBD-EBA7-AA9C-F14A-985F1A4D5BC7}"/>
          </ac:spMkLst>
        </pc:spChg>
        <pc:spChg chg="mod">
          <ac:chgData name="Jon Rosdahl" userId="2820f357-2dd4-4127-8713-e0bfde0fd756" providerId="ADAL" clId="{9BEA69DD-B62A-4EE4-A03C-D0EF626CB022}" dt="2024-02-14T14:23:47.234" v="621"/>
          <ac:spMkLst>
            <pc:docMk/>
            <pc:sldMk cId="2744208644" sldId="520"/>
            <ac:spMk id="6" creationId="{B099F8A8-0D68-727F-5C16-A46F9ED0B347}"/>
          </ac:spMkLst>
        </pc:spChg>
      </pc:sldChg>
      <pc:sldChg chg="modSp">
        <pc:chgData name="Jon Rosdahl" userId="2820f357-2dd4-4127-8713-e0bfde0fd756" providerId="ADAL" clId="{9BEA69DD-B62A-4EE4-A03C-D0EF626CB022}" dt="2024-02-14T14:23:47.234" v="621"/>
        <pc:sldMkLst>
          <pc:docMk/>
          <pc:sldMk cId="186825067" sldId="521"/>
        </pc:sldMkLst>
        <pc:spChg chg="mod">
          <ac:chgData name="Jon Rosdahl" userId="2820f357-2dd4-4127-8713-e0bfde0fd756" providerId="ADAL" clId="{9BEA69DD-B62A-4EE4-A03C-D0EF626CB022}" dt="2024-02-14T14:23:47.234" v="621"/>
          <ac:spMkLst>
            <pc:docMk/>
            <pc:sldMk cId="186825067" sldId="521"/>
            <ac:spMk id="4" creationId="{B06736AB-4EB3-D754-FF1D-5A11FB6F4C35}"/>
          </ac:spMkLst>
        </pc:spChg>
        <pc:spChg chg="mod">
          <ac:chgData name="Jon Rosdahl" userId="2820f357-2dd4-4127-8713-e0bfde0fd756" providerId="ADAL" clId="{9BEA69DD-B62A-4EE4-A03C-D0EF626CB022}" dt="2024-02-14T14:23:47.234" v="621"/>
          <ac:spMkLst>
            <pc:docMk/>
            <pc:sldMk cId="186825067" sldId="521"/>
            <ac:spMk id="5" creationId="{6AD8EDBD-EBA7-AA9C-F14A-985F1A4D5BC7}"/>
          </ac:spMkLst>
        </pc:spChg>
        <pc:spChg chg="mod">
          <ac:chgData name="Jon Rosdahl" userId="2820f357-2dd4-4127-8713-e0bfde0fd756" providerId="ADAL" clId="{9BEA69DD-B62A-4EE4-A03C-D0EF626CB022}" dt="2024-02-14T14:23:47.234" v="621"/>
          <ac:spMkLst>
            <pc:docMk/>
            <pc:sldMk cId="186825067" sldId="521"/>
            <ac:spMk id="6" creationId="{B099F8A8-0D68-727F-5C16-A46F9ED0B347}"/>
          </ac:spMkLst>
        </pc:spChg>
      </pc:sldChg>
      <pc:sldChg chg="del">
        <pc:chgData name="Jon Rosdahl" userId="2820f357-2dd4-4127-8713-e0bfde0fd756" providerId="ADAL" clId="{9BEA69DD-B62A-4EE4-A03C-D0EF626CB022}" dt="2024-02-14T13:44:22.334" v="39" actId="47"/>
        <pc:sldMkLst>
          <pc:docMk/>
          <pc:sldMk cId="514967115" sldId="524"/>
        </pc:sldMkLst>
      </pc:sldChg>
      <pc:sldChg chg="modSp mod">
        <pc:chgData name="Jon Rosdahl" userId="2820f357-2dd4-4127-8713-e0bfde0fd756" providerId="ADAL" clId="{9BEA69DD-B62A-4EE4-A03C-D0EF626CB022}" dt="2024-02-14T15:16:27.137" v="1082" actId="403"/>
        <pc:sldMkLst>
          <pc:docMk/>
          <pc:sldMk cId="305744695" sldId="525"/>
        </pc:sldMkLst>
        <pc:spChg chg="mod">
          <ac:chgData name="Jon Rosdahl" userId="2820f357-2dd4-4127-8713-e0bfde0fd756" providerId="ADAL" clId="{9BEA69DD-B62A-4EE4-A03C-D0EF626CB022}" dt="2024-02-14T14:23:47.234" v="621"/>
          <ac:spMkLst>
            <pc:docMk/>
            <pc:sldMk cId="305744695" sldId="525"/>
            <ac:spMk id="2" creationId="{B8584206-EDE7-24B0-498D-C86F6FC94535}"/>
          </ac:spMkLst>
        </pc:spChg>
        <pc:spChg chg="mod">
          <ac:chgData name="Jon Rosdahl" userId="2820f357-2dd4-4127-8713-e0bfde0fd756" providerId="ADAL" clId="{9BEA69DD-B62A-4EE4-A03C-D0EF626CB022}" dt="2024-02-14T15:16:27.137" v="1082" actId="403"/>
          <ac:spMkLst>
            <pc:docMk/>
            <pc:sldMk cId="305744695" sldId="525"/>
            <ac:spMk id="3" creationId="{C1655A1A-7B1E-092B-0B93-C891906DF101}"/>
          </ac:spMkLst>
        </pc:spChg>
        <pc:spChg chg="mod">
          <ac:chgData name="Jon Rosdahl" userId="2820f357-2dd4-4127-8713-e0bfde0fd756" providerId="ADAL" clId="{9BEA69DD-B62A-4EE4-A03C-D0EF626CB022}" dt="2024-02-14T14:23:47.234" v="621"/>
          <ac:spMkLst>
            <pc:docMk/>
            <pc:sldMk cId="305744695" sldId="525"/>
            <ac:spMk id="4" creationId="{5AC0C34C-4EDC-788C-6599-663DBBB2CB26}"/>
          </ac:spMkLst>
        </pc:spChg>
        <pc:spChg chg="mod">
          <ac:chgData name="Jon Rosdahl" userId="2820f357-2dd4-4127-8713-e0bfde0fd756" providerId="ADAL" clId="{9BEA69DD-B62A-4EE4-A03C-D0EF626CB022}" dt="2024-02-14T14:23:47.234" v="621"/>
          <ac:spMkLst>
            <pc:docMk/>
            <pc:sldMk cId="305744695" sldId="525"/>
            <ac:spMk id="5" creationId="{73C2B819-DEFA-3D62-6C19-44F6B9858D35}"/>
          </ac:spMkLst>
        </pc:spChg>
        <pc:spChg chg="mod">
          <ac:chgData name="Jon Rosdahl" userId="2820f357-2dd4-4127-8713-e0bfde0fd756" providerId="ADAL" clId="{9BEA69DD-B62A-4EE4-A03C-D0EF626CB022}" dt="2024-02-14T14:23:47.234" v="621"/>
          <ac:spMkLst>
            <pc:docMk/>
            <pc:sldMk cId="305744695" sldId="525"/>
            <ac:spMk id="6" creationId="{7385E01D-A0B8-E25E-A286-22BDBC1D97EC}"/>
          </ac:spMkLst>
        </pc:spChg>
      </pc:sldChg>
      <pc:sldChg chg="modSp">
        <pc:chgData name="Jon Rosdahl" userId="2820f357-2dd4-4127-8713-e0bfde0fd756" providerId="ADAL" clId="{9BEA69DD-B62A-4EE4-A03C-D0EF626CB022}" dt="2024-02-14T14:23:47.234" v="621"/>
        <pc:sldMkLst>
          <pc:docMk/>
          <pc:sldMk cId="0" sldId="527"/>
        </pc:sldMkLst>
        <pc:spChg chg="mod">
          <ac:chgData name="Jon Rosdahl" userId="2820f357-2dd4-4127-8713-e0bfde0fd756" providerId="ADAL" clId="{9BEA69DD-B62A-4EE4-A03C-D0EF626CB022}" dt="2024-02-14T14:23:47.234" v="621"/>
          <ac:spMkLst>
            <pc:docMk/>
            <pc:sldMk cId="0" sldId="527"/>
            <ac:spMk id="61" creationId="{999EB8B3-0E5A-8ECC-914C-EFDDB41B66AC}"/>
          </ac:spMkLst>
        </pc:spChg>
        <pc:spChg chg="mod">
          <ac:chgData name="Jon Rosdahl" userId="2820f357-2dd4-4127-8713-e0bfde0fd756" providerId="ADAL" clId="{9BEA69DD-B62A-4EE4-A03C-D0EF626CB022}" dt="2024-02-14T14:23:47.234" v="621"/>
          <ac:spMkLst>
            <pc:docMk/>
            <pc:sldMk cId="0" sldId="527"/>
            <ac:spMk id="63" creationId="{381146A8-05E6-C4E6-B56A-D2F6371BBEC0}"/>
          </ac:spMkLst>
        </pc:spChg>
        <pc:spChg chg="mod">
          <ac:chgData name="Jon Rosdahl" userId="2820f357-2dd4-4127-8713-e0bfde0fd756" providerId="ADAL" clId="{9BEA69DD-B62A-4EE4-A03C-D0EF626CB022}" dt="2024-02-14T14:23:47.234" v="621"/>
          <ac:spMkLst>
            <pc:docMk/>
            <pc:sldMk cId="0" sldId="527"/>
            <ac:spMk id="65" creationId="{31F85882-8436-B9F3-0A82-B2944851D68F}"/>
          </ac:spMkLst>
        </pc:spChg>
      </pc:sldChg>
      <pc:sldChg chg="delSp modSp mod">
        <pc:chgData name="Jon Rosdahl" userId="2820f357-2dd4-4127-8713-e0bfde0fd756" providerId="ADAL" clId="{9BEA69DD-B62A-4EE4-A03C-D0EF626CB022}" dt="2024-02-14T14:51:50.345" v="898" actId="404"/>
        <pc:sldMkLst>
          <pc:docMk/>
          <pc:sldMk cId="468114417" sldId="528"/>
        </pc:sldMkLst>
        <pc:spChg chg="mod">
          <ac:chgData name="Jon Rosdahl" userId="2820f357-2dd4-4127-8713-e0bfde0fd756" providerId="ADAL" clId="{9BEA69DD-B62A-4EE4-A03C-D0EF626CB022}" dt="2024-02-14T14:51:50.345" v="898" actId="404"/>
          <ac:spMkLst>
            <pc:docMk/>
            <pc:sldMk cId="468114417" sldId="528"/>
            <ac:spMk id="2" creationId="{38A6499D-E389-EB74-0806-E73E1FFA85B6}"/>
          </ac:spMkLst>
        </pc:spChg>
        <pc:spChg chg="mod">
          <ac:chgData name="Jon Rosdahl" userId="2820f357-2dd4-4127-8713-e0bfde0fd756" providerId="ADAL" clId="{9BEA69DD-B62A-4EE4-A03C-D0EF626CB022}" dt="2024-02-14T14:51:27.174" v="883" actId="20577"/>
          <ac:spMkLst>
            <pc:docMk/>
            <pc:sldMk cId="468114417" sldId="528"/>
            <ac:spMk id="3" creationId="{4C039166-BB1D-C51D-18E8-5BAB73BA0C5F}"/>
          </ac:spMkLst>
        </pc:spChg>
        <pc:spChg chg="mod">
          <ac:chgData name="Jon Rosdahl" userId="2820f357-2dd4-4127-8713-e0bfde0fd756" providerId="ADAL" clId="{9BEA69DD-B62A-4EE4-A03C-D0EF626CB022}" dt="2024-02-14T14:23:47.234" v="621"/>
          <ac:spMkLst>
            <pc:docMk/>
            <pc:sldMk cId="468114417" sldId="528"/>
            <ac:spMk id="4" creationId="{BE5A44DA-ACB8-7DA2-0049-14829595F84D}"/>
          </ac:spMkLst>
        </pc:spChg>
        <pc:spChg chg="mod">
          <ac:chgData name="Jon Rosdahl" userId="2820f357-2dd4-4127-8713-e0bfde0fd756" providerId="ADAL" clId="{9BEA69DD-B62A-4EE4-A03C-D0EF626CB022}" dt="2024-02-14T14:23:47.234" v="621"/>
          <ac:spMkLst>
            <pc:docMk/>
            <pc:sldMk cId="468114417" sldId="528"/>
            <ac:spMk id="5" creationId="{0DB5A932-8D65-42A3-179D-931970BF5F8A}"/>
          </ac:spMkLst>
        </pc:spChg>
        <pc:spChg chg="mod">
          <ac:chgData name="Jon Rosdahl" userId="2820f357-2dd4-4127-8713-e0bfde0fd756" providerId="ADAL" clId="{9BEA69DD-B62A-4EE4-A03C-D0EF626CB022}" dt="2024-02-14T14:23:47.234" v="621"/>
          <ac:spMkLst>
            <pc:docMk/>
            <pc:sldMk cId="468114417" sldId="528"/>
            <ac:spMk id="6" creationId="{44B9DD90-A53E-4FA2-79F0-E0499CFFF477}"/>
          </ac:spMkLst>
        </pc:spChg>
        <pc:spChg chg="del mod">
          <ac:chgData name="Jon Rosdahl" userId="2820f357-2dd4-4127-8713-e0bfde0fd756" providerId="ADAL" clId="{9BEA69DD-B62A-4EE4-A03C-D0EF626CB022}" dt="2024-02-14T13:46:57.005" v="101" actId="478"/>
          <ac:spMkLst>
            <pc:docMk/>
            <pc:sldMk cId="468114417" sldId="528"/>
            <ac:spMk id="7" creationId="{C2DE973F-DEFA-13F4-F7B5-4EFDB2DB0075}"/>
          </ac:spMkLst>
        </pc:spChg>
      </pc:sldChg>
      <pc:sldChg chg="del">
        <pc:chgData name="Jon Rosdahl" userId="2820f357-2dd4-4127-8713-e0bfde0fd756" providerId="ADAL" clId="{9BEA69DD-B62A-4EE4-A03C-D0EF626CB022}" dt="2024-02-14T13:44:39.607" v="40" actId="47"/>
        <pc:sldMkLst>
          <pc:docMk/>
          <pc:sldMk cId="3890128028" sldId="528"/>
        </pc:sldMkLst>
      </pc:sldChg>
      <pc:sldChg chg="del">
        <pc:chgData name="Jon Rosdahl" userId="2820f357-2dd4-4127-8713-e0bfde0fd756" providerId="ADAL" clId="{9BEA69DD-B62A-4EE4-A03C-D0EF626CB022}" dt="2024-02-14T13:45:00.977" v="52" actId="47"/>
        <pc:sldMkLst>
          <pc:docMk/>
          <pc:sldMk cId="0" sldId="529"/>
        </pc:sldMkLst>
      </pc:sldChg>
      <pc:sldChg chg="modSp mod">
        <pc:chgData name="Jon Rosdahl" userId="2820f357-2dd4-4127-8713-e0bfde0fd756" providerId="ADAL" clId="{9BEA69DD-B62A-4EE4-A03C-D0EF626CB022}" dt="2024-02-14T14:23:47.234" v="621"/>
        <pc:sldMkLst>
          <pc:docMk/>
          <pc:sldMk cId="2318204819" sldId="529"/>
        </pc:sldMkLst>
        <pc:spChg chg="mod">
          <ac:chgData name="Jon Rosdahl" userId="2820f357-2dd4-4127-8713-e0bfde0fd756" providerId="ADAL" clId="{9BEA69DD-B62A-4EE4-A03C-D0EF626CB022}" dt="2024-02-14T14:23:47.234" v="621"/>
          <ac:spMkLst>
            <pc:docMk/>
            <pc:sldMk cId="2318204819" sldId="529"/>
            <ac:spMk id="2" creationId="{38A6499D-E389-EB74-0806-E73E1FFA85B6}"/>
          </ac:spMkLst>
        </pc:spChg>
        <pc:spChg chg="mod">
          <ac:chgData name="Jon Rosdahl" userId="2820f357-2dd4-4127-8713-e0bfde0fd756" providerId="ADAL" clId="{9BEA69DD-B62A-4EE4-A03C-D0EF626CB022}" dt="2024-02-14T14:23:47.234" v="621"/>
          <ac:spMkLst>
            <pc:docMk/>
            <pc:sldMk cId="2318204819" sldId="529"/>
            <ac:spMk id="3" creationId="{4C039166-BB1D-C51D-18E8-5BAB73BA0C5F}"/>
          </ac:spMkLst>
        </pc:spChg>
        <pc:spChg chg="mod">
          <ac:chgData name="Jon Rosdahl" userId="2820f357-2dd4-4127-8713-e0bfde0fd756" providerId="ADAL" clId="{9BEA69DD-B62A-4EE4-A03C-D0EF626CB022}" dt="2024-02-14T14:23:47.234" v="621"/>
          <ac:spMkLst>
            <pc:docMk/>
            <pc:sldMk cId="2318204819" sldId="529"/>
            <ac:spMk id="4" creationId="{BE5A44DA-ACB8-7DA2-0049-14829595F84D}"/>
          </ac:spMkLst>
        </pc:spChg>
        <pc:spChg chg="mod">
          <ac:chgData name="Jon Rosdahl" userId="2820f357-2dd4-4127-8713-e0bfde0fd756" providerId="ADAL" clId="{9BEA69DD-B62A-4EE4-A03C-D0EF626CB022}" dt="2024-02-14T14:23:47.234" v="621"/>
          <ac:spMkLst>
            <pc:docMk/>
            <pc:sldMk cId="2318204819" sldId="529"/>
            <ac:spMk id="5" creationId="{0DB5A932-8D65-42A3-179D-931970BF5F8A}"/>
          </ac:spMkLst>
        </pc:spChg>
        <pc:spChg chg="mod">
          <ac:chgData name="Jon Rosdahl" userId="2820f357-2dd4-4127-8713-e0bfde0fd756" providerId="ADAL" clId="{9BEA69DD-B62A-4EE4-A03C-D0EF626CB022}" dt="2024-02-14T14:23:47.234" v="621"/>
          <ac:spMkLst>
            <pc:docMk/>
            <pc:sldMk cId="2318204819" sldId="529"/>
            <ac:spMk id="6" creationId="{44B9DD90-A53E-4FA2-79F0-E0499CFFF477}"/>
          </ac:spMkLst>
        </pc:spChg>
        <pc:spChg chg="mod">
          <ac:chgData name="Jon Rosdahl" userId="2820f357-2dd4-4127-8713-e0bfde0fd756" providerId="ADAL" clId="{9BEA69DD-B62A-4EE4-A03C-D0EF626CB022}" dt="2024-02-14T13:59:26.340" v="424" actId="1076"/>
          <ac:spMkLst>
            <pc:docMk/>
            <pc:sldMk cId="2318204819" sldId="529"/>
            <ac:spMk id="7" creationId="{C2DE973F-DEFA-13F4-F7B5-4EFDB2DB0075}"/>
          </ac:spMkLst>
        </pc:spChg>
      </pc:sldChg>
      <pc:sldChg chg="del">
        <pc:chgData name="Jon Rosdahl" userId="2820f357-2dd4-4127-8713-e0bfde0fd756" providerId="ADAL" clId="{9BEA69DD-B62A-4EE4-A03C-D0EF626CB022}" dt="2024-02-14T13:45:02.181" v="53" actId="47"/>
        <pc:sldMkLst>
          <pc:docMk/>
          <pc:sldMk cId="0" sldId="530"/>
        </pc:sldMkLst>
      </pc:sldChg>
      <pc:sldChg chg="addSp modSp new mod">
        <pc:chgData name="Jon Rosdahl" userId="2820f357-2dd4-4127-8713-e0bfde0fd756" providerId="ADAL" clId="{9BEA69DD-B62A-4EE4-A03C-D0EF626CB022}" dt="2024-02-14T14:23:47.234" v="621"/>
        <pc:sldMkLst>
          <pc:docMk/>
          <pc:sldMk cId="3437804674" sldId="530"/>
        </pc:sldMkLst>
        <pc:spChg chg="mod">
          <ac:chgData name="Jon Rosdahl" userId="2820f357-2dd4-4127-8713-e0bfde0fd756" providerId="ADAL" clId="{9BEA69DD-B62A-4EE4-A03C-D0EF626CB022}" dt="2024-02-14T13:58:35.608" v="418" actId="14100"/>
          <ac:spMkLst>
            <pc:docMk/>
            <pc:sldMk cId="3437804674" sldId="530"/>
            <ac:spMk id="2" creationId="{A73E39E5-2353-58EC-135C-AA6A31326989}"/>
          </ac:spMkLst>
        </pc:spChg>
        <pc:spChg chg="mod">
          <ac:chgData name="Jon Rosdahl" userId="2820f357-2dd4-4127-8713-e0bfde0fd756" providerId="ADAL" clId="{9BEA69DD-B62A-4EE4-A03C-D0EF626CB022}" dt="2024-02-14T14:23:47.234" v="621"/>
          <ac:spMkLst>
            <pc:docMk/>
            <pc:sldMk cId="3437804674" sldId="530"/>
            <ac:spMk id="3" creationId="{CF824774-D28F-6CBC-7764-7AACB1BE24DA}"/>
          </ac:spMkLst>
        </pc:spChg>
        <pc:spChg chg="mod">
          <ac:chgData name="Jon Rosdahl" userId="2820f357-2dd4-4127-8713-e0bfde0fd756" providerId="ADAL" clId="{9BEA69DD-B62A-4EE4-A03C-D0EF626CB022}" dt="2024-02-14T14:23:47.234" v="621"/>
          <ac:spMkLst>
            <pc:docMk/>
            <pc:sldMk cId="3437804674" sldId="530"/>
            <ac:spMk id="4" creationId="{0AB61381-4F9D-00D2-9699-FEDB774D1472}"/>
          </ac:spMkLst>
        </pc:spChg>
        <pc:spChg chg="mod">
          <ac:chgData name="Jon Rosdahl" userId="2820f357-2dd4-4127-8713-e0bfde0fd756" providerId="ADAL" clId="{9BEA69DD-B62A-4EE4-A03C-D0EF626CB022}" dt="2024-02-14T14:23:47.234" v="621"/>
          <ac:spMkLst>
            <pc:docMk/>
            <pc:sldMk cId="3437804674" sldId="530"/>
            <ac:spMk id="5" creationId="{8D49C367-5DA4-D2DB-5756-D3687CDAE455}"/>
          </ac:spMkLst>
        </pc:spChg>
        <pc:spChg chg="mod">
          <ac:chgData name="Jon Rosdahl" userId="2820f357-2dd4-4127-8713-e0bfde0fd756" providerId="ADAL" clId="{9BEA69DD-B62A-4EE4-A03C-D0EF626CB022}" dt="2024-02-14T14:23:47.234" v="621"/>
          <ac:spMkLst>
            <pc:docMk/>
            <pc:sldMk cId="3437804674" sldId="530"/>
            <ac:spMk id="6" creationId="{1071BA7B-3CCD-CC6B-8D53-D5F7DA44EF4F}"/>
          </ac:spMkLst>
        </pc:spChg>
        <pc:picChg chg="add mod">
          <ac:chgData name="Jon Rosdahl" userId="2820f357-2dd4-4127-8713-e0bfde0fd756" providerId="ADAL" clId="{9BEA69DD-B62A-4EE4-A03C-D0EF626CB022}" dt="2024-02-14T13:59:06.918" v="421" actId="1076"/>
          <ac:picMkLst>
            <pc:docMk/>
            <pc:sldMk cId="3437804674" sldId="530"/>
            <ac:picMk id="7" creationId="{8D3E2064-B0A6-44ED-59AE-33698207AD0B}"/>
          </ac:picMkLst>
        </pc:picChg>
      </pc:sldChg>
      <pc:sldChg chg="modSp del mod">
        <pc:chgData name="Jon Rosdahl" userId="2820f357-2dd4-4127-8713-e0bfde0fd756" providerId="ADAL" clId="{9BEA69DD-B62A-4EE4-A03C-D0EF626CB022}" dt="2024-02-14T14:05:51.975" v="444" actId="47"/>
        <pc:sldMkLst>
          <pc:docMk/>
          <pc:sldMk cId="0" sldId="531"/>
        </pc:sldMkLst>
        <pc:spChg chg="mod">
          <ac:chgData name="Jon Rosdahl" userId="2820f357-2dd4-4127-8713-e0bfde0fd756" providerId="ADAL" clId="{9BEA69DD-B62A-4EE4-A03C-D0EF626CB022}" dt="2024-02-14T14:05:25.647" v="443" actId="27636"/>
          <ac:spMkLst>
            <pc:docMk/>
            <pc:sldMk cId="0" sldId="531"/>
            <ac:spMk id="54" creationId="{00000000-0000-0000-0000-000000000000}"/>
          </ac:spMkLst>
        </pc:spChg>
      </pc:sldChg>
      <pc:sldChg chg="modSp new mod modNotesTx">
        <pc:chgData name="Jon Rosdahl" userId="2820f357-2dd4-4127-8713-e0bfde0fd756" providerId="ADAL" clId="{9BEA69DD-B62A-4EE4-A03C-D0EF626CB022}" dt="2024-02-14T14:55:18.989" v="989" actId="20577"/>
        <pc:sldMkLst>
          <pc:docMk/>
          <pc:sldMk cId="1446147311" sldId="531"/>
        </pc:sldMkLst>
        <pc:spChg chg="mod">
          <ac:chgData name="Jon Rosdahl" userId="2820f357-2dd4-4127-8713-e0bfde0fd756" providerId="ADAL" clId="{9BEA69DD-B62A-4EE4-A03C-D0EF626CB022}" dt="2024-02-14T14:55:18.989" v="989" actId="20577"/>
          <ac:spMkLst>
            <pc:docMk/>
            <pc:sldMk cId="1446147311" sldId="531"/>
            <ac:spMk id="2" creationId="{6203453B-4FB5-18F3-596D-A5900F7DA79A}"/>
          </ac:spMkLst>
        </pc:spChg>
        <pc:spChg chg="mod">
          <ac:chgData name="Jon Rosdahl" userId="2820f357-2dd4-4127-8713-e0bfde0fd756" providerId="ADAL" clId="{9BEA69DD-B62A-4EE4-A03C-D0EF626CB022}" dt="2024-02-14T14:53:25.291" v="952" actId="20577"/>
          <ac:spMkLst>
            <pc:docMk/>
            <pc:sldMk cId="1446147311" sldId="531"/>
            <ac:spMk id="3" creationId="{7A524F4B-1EE2-8E46-29A2-649590B3F0D8}"/>
          </ac:spMkLst>
        </pc:spChg>
      </pc:sldChg>
      <pc:sldChg chg="del">
        <pc:chgData name="Jon Rosdahl" userId="2820f357-2dd4-4127-8713-e0bfde0fd756" providerId="ADAL" clId="{9BEA69DD-B62A-4EE4-A03C-D0EF626CB022}" dt="2024-02-14T13:45:05.703" v="59" actId="47"/>
        <pc:sldMkLst>
          <pc:docMk/>
          <pc:sldMk cId="0" sldId="532"/>
        </pc:sldMkLst>
      </pc:sldChg>
      <pc:sldChg chg="new del">
        <pc:chgData name="Jon Rosdahl" userId="2820f357-2dd4-4127-8713-e0bfde0fd756" providerId="ADAL" clId="{9BEA69DD-B62A-4EE4-A03C-D0EF626CB022}" dt="2024-02-14T14:54:46.131" v="988" actId="2696"/>
        <pc:sldMkLst>
          <pc:docMk/>
          <pc:sldMk cId="4179635965" sldId="532"/>
        </pc:sldMkLst>
      </pc:sldChg>
      <pc:sldChg chg="del">
        <pc:chgData name="Jon Rosdahl" userId="2820f357-2dd4-4127-8713-e0bfde0fd756" providerId="ADAL" clId="{9BEA69DD-B62A-4EE4-A03C-D0EF626CB022}" dt="2024-02-14T13:45:08.998" v="64" actId="47"/>
        <pc:sldMkLst>
          <pc:docMk/>
          <pc:sldMk cId="0" sldId="533"/>
        </pc:sldMkLst>
      </pc:sldChg>
      <pc:sldChg chg="modSp new mod">
        <pc:chgData name="Jon Rosdahl" userId="2820f357-2dd4-4127-8713-e0bfde0fd756" providerId="ADAL" clId="{9BEA69DD-B62A-4EE4-A03C-D0EF626CB022}" dt="2024-02-14T15:22:32.530" v="1203" actId="20577"/>
        <pc:sldMkLst>
          <pc:docMk/>
          <pc:sldMk cId="1342678278" sldId="533"/>
        </pc:sldMkLst>
        <pc:spChg chg="mod">
          <ac:chgData name="Jon Rosdahl" userId="2820f357-2dd4-4127-8713-e0bfde0fd756" providerId="ADAL" clId="{9BEA69DD-B62A-4EE4-A03C-D0EF626CB022}" dt="2024-02-14T15:22:32.530" v="1203" actId="20577"/>
          <ac:spMkLst>
            <pc:docMk/>
            <pc:sldMk cId="1342678278" sldId="533"/>
            <ac:spMk id="2" creationId="{F8C23B86-C0EC-8BA4-7697-3D3A5F1771EA}"/>
          </ac:spMkLst>
        </pc:spChg>
      </pc:sldChg>
      <pc:sldChg chg="modSp add mod">
        <pc:chgData name="Jon Rosdahl" userId="2820f357-2dd4-4127-8713-e0bfde0fd756" providerId="ADAL" clId="{9BEA69DD-B62A-4EE4-A03C-D0EF626CB022}" dt="2024-02-14T15:39:07.531" v="1204"/>
        <pc:sldMkLst>
          <pc:docMk/>
          <pc:sldMk cId="1616760573" sldId="534"/>
        </pc:sldMkLst>
        <pc:spChg chg="mod">
          <ac:chgData name="Jon Rosdahl" userId="2820f357-2dd4-4127-8713-e0bfde0fd756" providerId="ADAL" clId="{9BEA69DD-B62A-4EE4-A03C-D0EF626CB022}" dt="2024-02-14T15:39:07.531" v="1204"/>
          <ac:spMkLst>
            <pc:docMk/>
            <pc:sldMk cId="1616760573" sldId="534"/>
            <ac:spMk id="2" creationId="{F8C23B86-C0EC-8BA4-7697-3D3A5F1771EA}"/>
          </ac:spMkLst>
        </pc:spChg>
      </pc:sldChg>
      <pc:sldChg chg="modSp new mod">
        <pc:chgData name="Jon Rosdahl" userId="2820f357-2dd4-4127-8713-e0bfde0fd756" providerId="ADAL" clId="{9BEA69DD-B62A-4EE4-A03C-D0EF626CB022}" dt="2024-02-14T15:00:47.078" v="1073" actId="20577"/>
        <pc:sldMkLst>
          <pc:docMk/>
          <pc:sldMk cId="3166482721" sldId="535"/>
        </pc:sldMkLst>
        <pc:spChg chg="mod">
          <ac:chgData name="Jon Rosdahl" userId="2820f357-2dd4-4127-8713-e0bfde0fd756" providerId="ADAL" clId="{9BEA69DD-B62A-4EE4-A03C-D0EF626CB022}" dt="2024-02-14T15:00:20.272" v="1067"/>
          <ac:spMkLst>
            <pc:docMk/>
            <pc:sldMk cId="3166482721" sldId="535"/>
            <ac:spMk id="2" creationId="{DC4266F8-8FE1-E125-F4A1-D8DECE027C9C}"/>
          </ac:spMkLst>
        </pc:spChg>
        <pc:spChg chg="mod">
          <ac:chgData name="Jon Rosdahl" userId="2820f357-2dd4-4127-8713-e0bfde0fd756" providerId="ADAL" clId="{9BEA69DD-B62A-4EE4-A03C-D0EF626CB022}" dt="2024-02-14T15:00:47.078" v="1073" actId="20577"/>
          <ac:spMkLst>
            <pc:docMk/>
            <pc:sldMk cId="3166482721" sldId="535"/>
            <ac:spMk id="3" creationId="{CB3AB1D5-1A8F-671C-C244-68A5955C2A5D}"/>
          </ac:spMkLst>
        </pc:spChg>
      </pc:sldChg>
      <pc:sldChg chg="addSp delSp modSp del mod modClrScheme chgLayout">
        <pc:chgData name="Jon Rosdahl" userId="2820f357-2dd4-4127-8713-e0bfde0fd756" providerId="ADAL" clId="{9BEA69DD-B62A-4EE4-A03C-D0EF626CB022}" dt="2024-02-14T15:17:36.139" v="1094" actId="47"/>
        <pc:sldMkLst>
          <pc:docMk/>
          <pc:sldMk cId="0" sldId="536"/>
        </pc:sldMkLst>
        <pc:spChg chg="add del mod">
          <ac:chgData name="Jon Rosdahl" userId="2820f357-2dd4-4127-8713-e0bfde0fd756" providerId="ADAL" clId="{9BEA69DD-B62A-4EE4-A03C-D0EF626CB022}" dt="2024-02-14T15:16:41.033" v="1084" actId="6264"/>
          <ac:spMkLst>
            <pc:docMk/>
            <pc:sldMk cId="0" sldId="536"/>
            <ac:spMk id="2" creationId="{0072C2DD-386C-071B-DA5A-B3CB6E17F210}"/>
          </ac:spMkLst>
        </pc:spChg>
        <pc:spChg chg="add del mod">
          <ac:chgData name="Jon Rosdahl" userId="2820f357-2dd4-4127-8713-e0bfde0fd756" providerId="ADAL" clId="{9BEA69DD-B62A-4EE4-A03C-D0EF626CB022}" dt="2024-02-14T15:16:41.033" v="1084" actId="6264"/>
          <ac:spMkLst>
            <pc:docMk/>
            <pc:sldMk cId="0" sldId="536"/>
            <ac:spMk id="3" creationId="{30A2B006-E7FD-B5AC-FDCD-CF98C8C6FC80}"/>
          </ac:spMkLst>
        </pc:spChg>
        <pc:spChg chg="mod ord">
          <ac:chgData name="Jon Rosdahl" userId="2820f357-2dd4-4127-8713-e0bfde0fd756" providerId="ADAL" clId="{9BEA69DD-B62A-4EE4-A03C-D0EF626CB022}" dt="2024-02-14T15:17:23.151" v="1093" actId="27636"/>
          <ac:spMkLst>
            <pc:docMk/>
            <pc:sldMk cId="0" sldId="536"/>
            <ac:spMk id="54" creationId="{00000000-0000-0000-0000-000000000000}"/>
          </ac:spMkLst>
        </pc:spChg>
        <pc:spChg chg="mod ord">
          <ac:chgData name="Jon Rosdahl" userId="2820f357-2dd4-4127-8713-e0bfde0fd756" providerId="ADAL" clId="{9BEA69DD-B62A-4EE4-A03C-D0EF626CB022}" dt="2024-02-14T15:17:16.759" v="1091" actId="255"/>
          <ac:spMkLst>
            <pc:docMk/>
            <pc:sldMk cId="0" sldId="536"/>
            <ac:spMk id="55" creationId="{00000000-0000-0000-0000-000000000000}"/>
          </ac:spMkLst>
        </pc:spChg>
        <pc:spChg chg="add mod">
          <ac:chgData name="Jon Rosdahl" userId="2820f357-2dd4-4127-8713-e0bfde0fd756" providerId="ADAL" clId="{9BEA69DD-B62A-4EE4-A03C-D0EF626CB022}" dt="2024-02-14T15:16:49.812" v="1085" actId="26606"/>
          <ac:spMkLst>
            <pc:docMk/>
            <pc:sldMk cId="0" sldId="536"/>
            <ac:spMk id="60" creationId="{27E7A2A4-2EB2-5830-F191-102E0C773B54}"/>
          </ac:spMkLst>
        </pc:spChg>
        <pc:spChg chg="add mod">
          <ac:chgData name="Jon Rosdahl" userId="2820f357-2dd4-4127-8713-e0bfde0fd756" providerId="ADAL" clId="{9BEA69DD-B62A-4EE4-A03C-D0EF626CB022}" dt="2024-02-14T15:16:49.812" v="1085" actId="26606"/>
          <ac:spMkLst>
            <pc:docMk/>
            <pc:sldMk cId="0" sldId="536"/>
            <ac:spMk id="62" creationId="{0F3274B7-3AF6-5526-BFE6-625549CCDBC6}"/>
          </ac:spMkLst>
        </pc:spChg>
        <pc:spChg chg="add mod">
          <ac:chgData name="Jon Rosdahl" userId="2820f357-2dd4-4127-8713-e0bfde0fd756" providerId="ADAL" clId="{9BEA69DD-B62A-4EE4-A03C-D0EF626CB022}" dt="2024-02-14T15:16:49.812" v="1085" actId="26606"/>
          <ac:spMkLst>
            <pc:docMk/>
            <pc:sldMk cId="0" sldId="536"/>
            <ac:spMk id="64" creationId="{57243C79-29ED-40E6-246E-289D0A3A5332}"/>
          </ac:spMkLst>
        </pc:spChg>
      </pc:sldChg>
      <pc:sldChg chg="addSp modSp mod modClrScheme chgLayout">
        <pc:chgData name="Jon Rosdahl" userId="2820f357-2dd4-4127-8713-e0bfde0fd756" providerId="ADAL" clId="{9BEA69DD-B62A-4EE4-A03C-D0EF626CB022}" dt="2024-02-14T15:18:28.019" v="1100" actId="403"/>
        <pc:sldMkLst>
          <pc:docMk/>
          <pc:sldMk cId="0" sldId="537"/>
        </pc:sldMkLst>
        <pc:spChg chg="ord">
          <ac:chgData name="Jon Rosdahl" userId="2820f357-2dd4-4127-8713-e0bfde0fd756" providerId="ADAL" clId="{9BEA69DD-B62A-4EE4-A03C-D0EF626CB022}" dt="2024-02-14T15:18:12.782" v="1097" actId="26606"/>
          <ac:spMkLst>
            <pc:docMk/>
            <pc:sldMk cId="0" sldId="537"/>
            <ac:spMk id="60" creationId="{00000000-0000-0000-0000-000000000000}"/>
          </ac:spMkLst>
        </pc:spChg>
        <pc:spChg chg="mod">
          <ac:chgData name="Jon Rosdahl" userId="2820f357-2dd4-4127-8713-e0bfde0fd756" providerId="ADAL" clId="{9BEA69DD-B62A-4EE4-A03C-D0EF626CB022}" dt="2024-02-14T15:18:12.782" v="1097" actId="26606"/>
          <ac:spMkLst>
            <pc:docMk/>
            <pc:sldMk cId="0" sldId="537"/>
            <ac:spMk id="61" creationId="{00000000-0000-0000-0000-000000000000}"/>
          </ac:spMkLst>
        </pc:spChg>
        <pc:spChg chg="mod">
          <ac:chgData name="Jon Rosdahl" userId="2820f357-2dd4-4127-8713-e0bfde0fd756" providerId="ADAL" clId="{9BEA69DD-B62A-4EE4-A03C-D0EF626CB022}" dt="2024-02-14T15:18:28.019" v="1100" actId="403"/>
          <ac:spMkLst>
            <pc:docMk/>
            <pc:sldMk cId="0" sldId="537"/>
            <ac:spMk id="62" creationId="{00000000-0000-0000-0000-000000000000}"/>
          </ac:spMkLst>
        </pc:spChg>
        <pc:spChg chg="add mod">
          <ac:chgData name="Jon Rosdahl" userId="2820f357-2dd4-4127-8713-e0bfde0fd756" providerId="ADAL" clId="{9BEA69DD-B62A-4EE4-A03C-D0EF626CB022}" dt="2024-02-14T15:18:12.782" v="1097" actId="26606"/>
          <ac:spMkLst>
            <pc:docMk/>
            <pc:sldMk cId="0" sldId="537"/>
            <ac:spMk id="67" creationId="{AF2C35C3-0341-E094-A38B-D9277741824C}"/>
          </ac:spMkLst>
        </pc:spChg>
        <pc:spChg chg="add mod">
          <ac:chgData name="Jon Rosdahl" userId="2820f357-2dd4-4127-8713-e0bfde0fd756" providerId="ADAL" clId="{9BEA69DD-B62A-4EE4-A03C-D0EF626CB022}" dt="2024-02-14T15:18:12.782" v="1097" actId="26606"/>
          <ac:spMkLst>
            <pc:docMk/>
            <pc:sldMk cId="0" sldId="537"/>
            <ac:spMk id="69" creationId="{3B6603A3-BFBE-AB6B-5C66-33E3D029EEB1}"/>
          </ac:spMkLst>
        </pc:spChg>
        <pc:spChg chg="add mod">
          <ac:chgData name="Jon Rosdahl" userId="2820f357-2dd4-4127-8713-e0bfde0fd756" providerId="ADAL" clId="{9BEA69DD-B62A-4EE4-A03C-D0EF626CB022}" dt="2024-02-14T15:18:12.782" v="1097" actId="26606"/>
          <ac:spMkLst>
            <pc:docMk/>
            <pc:sldMk cId="0" sldId="537"/>
            <ac:spMk id="71" creationId="{D6CBF264-F85E-E666-346E-34D9D3DE2E56}"/>
          </ac:spMkLst>
        </pc:spChg>
      </pc:sldChg>
      <pc:sldChg chg="addSp modSp mod modClrScheme chgLayout">
        <pc:chgData name="Jon Rosdahl" userId="2820f357-2dd4-4127-8713-e0bfde0fd756" providerId="ADAL" clId="{9BEA69DD-B62A-4EE4-A03C-D0EF626CB022}" dt="2024-02-14T15:18:48.432" v="1102" actId="26606"/>
        <pc:sldMkLst>
          <pc:docMk/>
          <pc:sldMk cId="0" sldId="538"/>
        </pc:sldMkLst>
        <pc:spChg chg="ord">
          <ac:chgData name="Jon Rosdahl" userId="2820f357-2dd4-4127-8713-e0bfde0fd756" providerId="ADAL" clId="{9BEA69DD-B62A-4EE4-A03C-D0EF626CB022}" dt="2024-02-14T15:18:48.432" v="1102" actId="26606"/>
          <ac:spMkLst>
            <pc:docMk/>
            <pc:sldMk cId="0" sldId="538"/>
            <ac:spMk id="74" creationId="{00000000-0000-0000-0000-000000000000}"/>
          </ac:spMkLst>
        </pc:spChg>
        <pc:spChg chg="mod">
          <ac:chgData name="Jon Rosdahl" userId="2820f357-2dd4-4127-8713-e0bfde0fd756" providerId="ADAL" clId="{9BEA69DD-B62A-4EE4-A03C-D0EF626CB022}" dt="2024-02-14T15:18:48.432" v="1102" actId="26606"/>
          <ac:spMkLst>
            <pc:docMk/>
            <pc:sldMk cId="0" sldId="538"/>
            <ac:spMk id="75" creationId="{00000000-0000-0000-0000-000000000000}"/>
          </ac:spMkLst>
        </pc:spChg>
        <pc:spChg chg="mod">
          <ac:chgData name="Jon Rosdahl" userId="2820f357-2dd4-4127-8713-e0bfde0fd756" providerId="ADAL" clId="{9BEA69DD-B62A-4EE4-A03C-D0EF626CB022}" dt="2024-02-14T15:18:48.432" v="1102" actId="26606"/>
          <ac:spMkLst>
            <pc:docMk/>
            <pc:sldMk cId="0" sldId="538"/>
            <ac:spMk id="76" creationId="{00000000-0000-0000-0000-000000000000}"/>
          </ac:spMkLst>
        </pc:spChg>
        <pc:spChg chg="add mod">
          <ac:chgData name="Jon Rosdahl" userId="2820f357-2dd4-4127-8713-e0bfde0fd756" providerId="ADAL" clId="{9BEA69DD-B62A-4EE4-A03C-D0EF626CB022}" dt="2024-02-14T15:18:48.432" v="1102" actId="26606"/>
          <ac:spMkLst>
            <pc:docMk/>
            <pc:sldMk cId="0" sldId="538"/>
            <ac:spMk id="81" creationId="{1008288F-3CD9-4D15-8F90-A6D1066956DC}"/>
          </ac:spMkLst>
        </pc:spChg>
        <pc:spChg chg="add mod">
          <ac:chgData name="Jon Rosdahl" userId="2820f357-2dd4-4127-8713-e0bfde0fd756" providerId="ADAL" clId="{9BEA69DD-B62A-4EE4-A03C-D0EF626CB022}" dt="2024-02-14T15:18:48.432" v="1102" actId="26606"/>
          <ac:spMkLst>
            <pc:docMk/>
            <pc:sldMk cId="0" sldId="538"/>
            <ac:spMk id="83" creationId="{FE384E90-8B53-2FC4-F6D2-00E500810141}"/>
          </ac:spMkLst>
        </pc:spChg>
        <pc:spChg chg="add mod">
          <ac:chgData name="Jon Rosdahl" userId="2820f357-2dd4-4127-8713-e0bfde0fd756" providerId="ADAL" clId="{9BEA69DD-B62A-4EE4-A03C-D0EF626CB022}" dt="2024-02-14T15:18:48.432" v="1102" actId="26606"/>
          <ac:spMkLst>
            <pc:docMk/>
            <pc:sldMk cId="0" sldId="538"/>
            <ac:spMk id="85" creationId="{90CC0278-E272-2A87-4157-EC5C2C21265A}"/>
          </ac:spMkLst>
        </pc:spChg>
      </pc:sldChg>
      <pc:sldChg chg="del">
        <pc:chgData name="Jon Rosdahl" userId="2820f357-2dd4-4127-8713-e0bfde0fd756" providerId="ADAL" clId="{9BEA69DD-B62A-4EE4-A03C-D0EF626CB022}" dt="2024-02-14T15:41:24.094" v="1236" actId="47"/>
        <pc:sldMkLst>
          <pc:docMk/>
          <pc:sldMk cId="0" sldId="539"/>
        </pc:sldMkLst>
      </pc:sldChg>
      <pc:sldChg chg="modSp new mod">
        <pc:chgData name="Jon Rosdahl" userId="2820f357-2dd4-4127-8713-e0bfde0fd756" providerId="ADAL" clId="{9BEA69DD-B62A-4EE4-A03C-D0EF626CB022}" dt="2024-02-14T15:40:22.232" v="1233" actId="20577"/>
        <pc:sldMkLst>
          <pc:docMk/>
          <pc:sldMk cId="2316996984" sldId="540"/>
        </pc:sldMkLst>
        <pc:spChg chg="mod">
          <ac:chgData name="Jon Rosdahl" userId="2820f357-2dd4-4127-8713-e0bfde0fd756" providerId="ADAL" clId="{9BEA69DD-B62A-4EE4-A03C-D0EF626CB022}" dt="2024-02-14T15:40:22.232" v="1233" actId="20577"/>
          <ac:spMkLst>
            <pc:docMk/>
            <pc:sldMk cId="2316996984" sldId="540"/>
            <ac:spMk id="2" creationId="{6016BB1A-92B3-CA1F-4849-A7C22D2B0E44}"/>
          </ac:spMkLst>
        </pc:spChg>
      </pc:sldChg>
      <pc:sldChg chg="new del">
        <pc:chgData name="Jon Rosdahl" userId="2820f357-2dd4-4127-8713-e0bfde0fd756" providerId="ADAL" clId="{9BEA69DD-B62A-4EE4-A03C-D0EF626CB022}" dt="2024-02-14T15:42:24.772" v="1242" actId="47"/>
        <pc:sldMkLst>
          <pc:docMk/>
          <pc:sldMk cId="2841937389" sldId="541"/>
        </pc:sldMkLst>
      </pc:sldChg>
      <pc:sldChg chg="modSp add mod">
        <pc:chgData name="Jon Rosdahl" userId="2820f357-2dd4-4127-8713-e0bfde0fd756" providerId="ADAL" clId="{9BEA69DD-B62A-4EE4-A03C-D0EF626CB022}" dt="2024-02-14T15:43:33.981" v="1252" actId="1076"/>
        <pc:sldMkLst>
          <pc:docMk/>
          <pc:sldMk cId="3332358695" sldId="542"/>
        </pc:sldMkLst>
        <pc:spChg chg="mod">
          <ac:chgData name="Jon Rosdahl" userId="2820f357-2dd4-4127-8713-e0bfde0fd756" providerId="ADAL" clId="{9BEA69DD-B62A-4EE4-A03C-D0EF626CB022}" dt="2024-02-14T15:42:44.173" v="1246" actId="6549"/>
          <ac:spMkLst>
            <pc:docMk/>
            <pc:sldMk cId="3332358695" sldId="542"/>
            <ac:spMk id="2" creationId="{A73E39E5-2353-58EC-135C-AA6A31326989}"/>
          </ac:spMkLst>
        </pc:spChg>
        <pc:spChg chg="mod">
          <ac:chgData name="Jon Rosdahl" userId="2820f357-2dd4-4127-8713-e0bfde0fd756" providerId="ADAL" clId="{9BEA69DD-B62A-4EE4-A03C-D0EF626CB022}" dt="2024-02-14T15:43:24.513" v="1251" actId="1076"/>
          <ac:spMkLst>
            <pc:docMk/>
            <pc:sldMk cId="3332358695" sldId="542"/>
            <ac:spMk id="3" creationId="{CF824774-D28F-6CBC-7764-7AACB1BE24DA}"/>
          </ac:spMkLst>
        </pc:spChg>
        <pc:picChg chg="mod">
          <ac:chgData name="Jon Rosdahl" userId="2820f357-2dd4-4127-8713-e0bfde0fd756" providerId="ADAL" clId="{9BEA69DD-B62A-4EE4-A03C-D0EF626CB022}" dt="2024-02-14T15:43:33.981" v="1252" actId="1076"/>
          <ac:picMkLst>
            <pc:docMk/>
            <pc:sldMk cId="3332358695" sldId="542"/>
            <ac:picMk id="7" creationId="{8D3E2064-B0A6-44ED-59AE-33698207AD0B}"/>
          </ac:picMkLst>
        </pc:picChg>
      </pc:sldChg>
      <pc:sldChg chg="modSp new mod modNotesTx">
        <pc:chgData name="Jon Rosdahl" userId="2820f357-2dd4-4127-8713-e0bfde0fd756" providerId="ADAL" clId="{9BEA69DD-B62A-4EE4-A03C-D0EF626CB022}" dt="2024-02-14T15:58:28.193" v="1330" actId="20577"/>
        <pc:sldMkLst>
          <pc:docMk/>
          <pc:sldMk cId="706965328" sldId="543"/>
        </pc:sldMkLst>
        <pc:spChg chg="mod">
          <ac:chgData name="Jon Rosdahl" userId="2820f357-2dd4-4127-8713-e0bfde0fd756" providerId="ADAL" clId="{9BEA69DD-B62A-4EE4-A03C-D0EF626CB022}" dt="2024-02-14T15:57:02.848" v="1321" actId="14100"/>
          <ac:spMkLst>
            <pc:docMk/>
            <pc:sldMk cId="706965328" sldId="543"/>
            <ac:spMk id="2" creationId="{C574F981-EFFE-9632-F1BA-5C083DD985DA}"/>
          </ac:spMkLst>
        </pc:spChg>
        <pc:spChg chg="mod">
          <ac:chgData name="Jon Rosdahl" userId="2820f357-2dd4-4127-8713-e0bfde0fd756" providerId="ADAL" clId="{9BEA69DD-B62A-4EE4-A03C-D0EF626CB022}" dt="2024-02-14T15:58:09.298" v="1329"/>
          <ac:spMkLst>
            <pc:docMk/>
            <pc:sldMk cId="706965328" sldId="543"/>
            <ac:spMk id="3" creationId="{79F6A193-13F3-5D14-0BAA-9FB078FADBE6}"/>
          </ac:spMkLst>
        </pc:spChg>
      </pc:sldChg>
      <pc:sldMasterChg chg="modSp mod">
        <pc:chgData name="Jon Rosdahl" userId="2820f357-2dd4-4127-8713-e0bfde0fd756" providerId="ADAL" clId="{9BEA69DD-B62A-4EE4-A03C-D0EF626CB022}" dt="2024-02-14T13:41:02.445" v="1" actId="6549"/>
        <pc:sldMasterMkLst>
          <pc:docMk/>
          <pc:sldMasterMk cId="321612819" sldId="2147483672"/>
        </pc:sldMasterMkLst>
        <pc:spChg chg="mod">
          <ac:chgData name="Jon Rosdahl" userId="2820f357-2dd4-4127-8713-e0bfde0fd756" providerId="ADAL" clId="{9BEA69DD-B62A-4EE4-A03C-D0EF626CB022}" dt="2024-02-14T13:41:02.445" v="1" actId="6549"/>
          <ac:spMkLst>
            <pc:docMk/>
            <pc:sldMasterMk cId="321612819" sldId="2147483672"/>
            <ac:spMk id="11" creationId="{106A7171-3D93-4AEC-9BD3-73DD99752379}"/>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pt-BR"/>
              <a:t>doc.: IEEE 802 EC 24/0006r1</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February 2024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pt-BR"/>
              <a:t>doc.: IEEE 802 EC 24/0006r1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February 2024</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24/0006r1</a:t>
            </a:r>
            <a:endParaRPr lang="en-US" dirty="0"/>
          </a:p>
        </p:txBody>
      </p:sp>
      <p:sp>
        <p:nvSpPr>
          <p:cNvPr id="5" name="Rectangle 3"/>
          <p:cNvSpPr>
            <a:spLocks noGrp="1" noChangeArrowheads="1"/>
          </p:cNvSpPr>
          <p:nvPr>
            <p:ph type="dt"/>
          </p:nvPr>
        </p:nvSpPr>
        <p:spPr>
          <a:ln/>
        </p:spPr>
        <p:txBody>
          <a:bodyPr/>
          <a:lstStyle/>
          <a:p>
            <a:r>
              <a:rPr lang="en-US"/>
              <a:t>February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sz="1000" baseline="0" dirty="0"/>
              <a:t>R0 – New report for 2024 –January 802W Interim.</a:t>
            </a:r>
          </a:p>
          <a:p>
            <a:r>
              <a:rPr lang="en-US" sz="1000" baseline="0" dirty="0"/>
              <a:t>R1 – Update presented to 802WCSC Feb 14 Telecon.</a:t>
            </a:r>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a:extLst>
            <a:ext uri="{FF2B5EF4-FFF2-40B4-BE49-F238E27FC236}">
              <a16:creationId xmlns:a16="http://schemas.microsoft.com/office/drawing/2014/main" id="{3E2C1149-12B2-2C44-41A9-C6A42F612B9E}"/>
            </a:ext>
          </a:extLst>
        </p:cNvPr>
        <p:cNvGrpSpPr/>
        <p:nvPr/>
      </p:nvGrpSpPr>
      <p:grpSpPr>
        <a:xfrm>
          <a:off x="0" y="0"/>
          <a:ext cx="0" cy="0"/>
          <a:chOff x="0" y="0"/>
          <a:chExt cx="0" cy="0"/>
        </a:xfrm>
      </p:grpSpPr>
      <p:sp>
        <p:nvSpPr>
          <p:cNvPr id="81" name="Google Shape;81;g29b42fe426a_0_79:notes">
            <a:extLst>
              <a:ext uri="{FF2B5EF4-FFF2-40B4-BE49-F238E27FC236}">
                <a16:creationId xmlns:a16="http://schemas.microsoft.com/office/drawing/2014/main" id="{F9C843AC-A13C-C879-A607-6B8ADF735A3C}"/>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9b42fe426a_0_79:notes">
            <a:extLst>
              <a:ext uri="{FF2B5EF4-FFF2-40B4-BE49-F238E27FC236}">
                <a16:creationId xmlns:a16="http://schemas.microsoft.com/office/drawing/2014/main" id="{C761AE86-BB99-616B-2EAD-C026981CB686}"/>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345754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9b42fe426a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9b42fe426a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960067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a:extLst>
            <a:ext uri="{FF2B5EF4-FFF2-40B4-BE49-F238E27FC236}">
              <a16:creationId xmlns:a16="http://schemas.microsoft.com/office/drawing/2014/main" id="{2DD593BC-7E4A-D2EC-DC70-C4FDB7B21B6E}"/>
            </a:ext>
          </a:extLst>
        </p:cNvPr>
        <p:cNvGrpSpPr/>
        <p:nvPr/>
      </p:nvGrpSpPr>
      <p:grpSpPr>
        <a:xfrm>
          <a:off x="0" y="0"/>
          <a:ext cx="0" cy="0"/>
          <a:chOff x="0" y="0"/>
          <a:chExt cx="0" cy="0"/>
        </a:xfrm>
      </p:grpSpPr>
      <p:sp>
        <p:nvSpPr>
          <p:cNvPr id="81" name="Google Shape;81;g29b42fe426a_0_79:notes">
            <a:extLst>
              <a:ext uri="{FF2B5EF4-FFF2-40B4-BE49-F238E27FC236}">
                <a16:creationId xmlns:a16="http://schemas.microsoft.com/office/drawing/2014/main" id="{7D9D9423-CEEC-B36B-57D3-4E5C6FB9124C}"/>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9b42fe426a_0_79:notes">
            <a:extLst>
              <a:ext uri="{FF2B5EF4-FFF2-40B4-BE49-F238E27FC236}">
                <a16:creationId xmlns:a16="http://schemas.microsoft.com/office/drawing/2014/main" id="{9C9B9DA2-7404-5CF5-71A1-798646CD37F9}"/>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865032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a:extLst>
            <a:ext uri="{FF2B5EF4-FFF2-40B4-BE49-F238E27FC236}">
              <a16:creationId xmlns:a16="http://schemas.microsoft.com/office/drawing/2014/main" id="{CC298A4C-5652-B9DD-1BD1-B8EEB63C32DA}"/>
            </a:ext>
          </a:extLst>
        </p:cNvPr>
        <p:cNvGrpSpPr/>
        <p:nvPr/>
      </p:nvGrpSpPr>
      <p:grpSpPr>
        <a:xfrm>
          <a:off x="0" y="0"/>
          <a:ext cx="0" cy="0"/>
          <a:chOff x="0" y="0"/>
          <a:chExt cx="0" cy="0"/>
        </a:xfrm>
      </p:grpSpPr>
      <p:sp>
        <p:nvSpPr>
          <p:cNvPr id="81" name="Google Shape;81;g29b42fe426a_0_79:notes">
            <a:extLst>
              <a:ext uri="{FF2B5EF4-FFF2-40B4-BE49-F238E27FC236}">
                <a16:creationId xmlns:a16="http://schemas.microsoft.com/office/drawing/2014/main" id="{0220422D-0706-39F8-F5FD-E1D25EF6F380}"/>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9b42fe426a_0_79:notes">
            <a:extLst>
              <a:ext uri="{FF2B5EF4-FFF2-40B4-BE49-F238E27FC236}">
                <a16:creationId xmlns:a16="http://schemas.microsoft.com/office/drawing/2014/main" id="{E697C0FD-FB2D-754F-C479-9DEB965C0E12}"/>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508379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9a536ff9dc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29a536ff9dc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672514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9b42fe426a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9b42fe426a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412988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9b42fe426a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9b42fe426a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539231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9a536ff9dc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29a536ff9dc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829315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9b42fe426a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9b42fe426a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76968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 24/0006r1</a:t>
            </a:r>
            <a:endParaRPr lang="en-US" dirty="0"/>
          </a:p>
        </p:txBody>
      </p:sp>
      <p:sp>
        <p:nvSpPr>
          <p:cNvPr id="5" name="Date Placeholder 4"/>
          <p:cNvSpPr>
            <a:spLocks noGrp="1"/>
          </p:cNvSpPr>
          <p:nvPr>
            <p:ph type="dt"/>
          </p:nvPr>
        </p:nvSpPr>
        <p:spPr/>
        <p:txBody>
          <a:bodyPr/>
          <a:lstStyle/>
          <a:p>
            <a:r>
              <a:rPr lang="en-US"/>
              <a:t>February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66003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24/0006r1</a:t>
            </a:r>
            <a:endParaRPr lang="en-US" dirty="0"/>
          </a:p>
        </p:txBody>
      </p:sp>
      <p:sp>
        <p:nvSpPr>
          <p:cNvPr id="5" name="Rectangle 3"/>
          <p:cNvSpPr>
            <a:spLocks noGrp="1" noChangeArrowheads="1"/>
          </p:cNvSpPr>
          <p:nvPr>
            <p:ph type="dt"/>
          </p:nvPr>
        </p:nvSpPr>
        <p:spPr>
          <a:ln/>
        </p:spPr>
        <p:txBody>
          <a:bodyPr/>
          <a:lstStyle/>
          <a:p>
            <a:r>
              <a:rPr lang="en-US"/>
              <a:t>February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29a536ff9dc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29a536ff9dc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9a536ff9dc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9a536ff9dc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26133f1d64d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26133f1d64d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2b4cb6ccf4e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2b4cb6ccf4e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26133f1d64d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26133f1d64d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29a536ff9dc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29a536ff9dc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26133f1d64d_0_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26133f1d64d_0_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24/0006r1</a:t>
            </a:r>
            <a:endParaRPr lang="en-US" dirty="0"/>
          </a:p>
        </p:txBody>
      </p:sp>
      <p:sp>
        <p:nvSpPr>
          <p:cNvPr id="5" name="Rectangle 3"/>
          <p:cNvSpPr>
            <a:spLocks noGrp="1" noChangeArrowheads="1"/>
          </p:cNvSpPr>
          <p:nvPr>
            <p:ph type="dt"/>
          </p:nvPr>
        </p:nvSpPr>
        <p:spPr>
          <a:ln/>
        </p:spPr>
        <p:txBody>
          <a:bodyPr/>
          <a:lstStyle/>
          <a:p>
            <a:r>
              <a:rPr lang="en-US"/>
              <a:t>February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36</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the 2023 November 802WCSC meeting, no objection to proceed with this venue, but a formal decision to be taken 2023 Dec 13 802WCSC Telecon.</a:t>
            </a:r>
          </a:p>
          <a:p>
            <a:endParaRPr lang="en-US" dirty="0"/>
          </a:p>
          <a:p>
            <a:r>
              <a:rPr lang="en-US" dirty="0"/>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 24/0006r1</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February 2024</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38</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27466524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During the 2023 November 802WCSC meeting, no objection to proceed with this venue, but a formal decision to be taken 2023 Dec 802WCSC Telecon.</a:t>
            </a:r>
          </a:p>
          <a:p>
            <a:endParaRPr lang="en-US" dirty="0"/>
          </a:p>
          <a:p>
            <a:r>
              <a:rPr lang="en-US" dirty="0"/>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 24/0006r1</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February 2024</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39</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17168076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pt-BR"/>
              <a:t>doc.: IEEE 802 EC 24/0006r1</a:t>
            </a:r>
            <a:endParaRPr lang="en-US" dirty="0"/>
          </a:p>
        </p:txBody>
      </p:sp>
      <p:sp>
        <p:nvSpPr>
          <p:cNvPr id="5" name="Date Placeholder 4"/>
          <p:cNvSpPr>
            <a:spLocks noGrp="1"/>
          </p:cNvSpPr>
          <p:nvPr>
            <p:ph type="dt"/>
          </p:nvPr>
        </p:nvSpPr>
        <p:spPr/>
        <p:txBody>
          <a:bodyPr/>
          <a:lstStyle/>
          <a:p>
            <a:r>
              <a:rPr lang="en-US"/>
              <a:t>February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28018122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$8,800</a:t>
            </a:r>
          </a:p>
          <a:p>
            <a:r>
              <a:rPr lang="en-US" dirty="0"/>
              <a:t>Transfers: $200</a:t>
            </a:r>
          </a:p>
          <a:p>
            <a:r>
              <a:rPr lang="en-US" dirty="0"/>
              <a:t>Meals: $400</a:t>
            </a:r>
          </a:p>
          <a:p>
            <a:r>
              <a:rPr lang="en-US" dirty="0"/>
              <a:t>Hotel: $600</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 24/0006r1</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February 2024</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41</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113357764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$3,800</a:t>
            </a:r>
          </a:p>
          <a:p>
            <a:r>
              <a:rPr lang="en-US" dirty="0"/>
              <a:t>Transfers: $200</a:t>
            </a:r>
          </a:p>
          <a:p>
            <a:r>
              <a:rPr lang="en-US" dirty="0"/>
              <a:t>Meals: $400</a:t>
            </a:r>
          </a:p>
          <a:p>
            <a:r>
              <a:rPr lang="en-US" dirty="0"/>
              <a:t>Hotel: $600</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 24/0006r1</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February 2024</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42</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28693309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p:txBody>
      </p:sp>
      <p:sp>
        <p:nvSpPr>
          <p:cNvPr id="4" name="Header Placeholder 3"/>
          <p:cNvSpPr>
            <a:spLocks noGrp="1"/>
          </p:cNvSpPr>
          <p:nvPr>
            <p:ph type="hdr"/>
          </p:nvPr>
        </p:nvSpPr>
        <p:spPr/>
        <p:txBody>
          <a:bodyPr/>
          <a:lstStyle/>
          <a:p>
            <a:r>
              <a:rPr lang="pt-BR"/>
              <a:t>doc.: IEEE 802 EC 24/0006r1</a:t>
            </a:r>
            <a:endParaRPr lang="en-US" dirty="0"/>
          </a:p>
        </p:txBody>
      </p:sp>
      <p:sp>
        <p:nvSpPr>
          <p:cNvPr id="5" name="Date Placeholder 4"/>
          <p:cNvSpPr>
            <a:spLocks noGrp="1"/>
          </p:cNvSpPr>
          <p:nvPr>
            <p:ph type="dt"/>
          </p:nvPr>
        </p:nvSpPr>
        <p:spPr/>
        <p:txBody>
          <a:bodyPr/>
          <a:lstStyle/>
          <a:p>
            <a:r>
              <a:rPr lang="en-US"/>
              <a:t>February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14918814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24/0006r1</a:t>
            </a:r>
            <a:endParaRPr lang="en-US" dirty="0"/>
          </a:p>
        </p:txBody>
      </p:sp>
      <p:sp>
        <p:nvSpPr>
          <p:cNvPr id="5" name="Rectangle 3"/>
          <p:cNvSpPr>
            <a:spLocks noGrp="1" noChangeArrowheads="1"/>
          </p:cNvSpPr>
          <p:nvPr>
            <p:ph type="dt"/>
          </p:nvPr>
        </p:nvSpPr>
        <p:spPr>
          <a:ln/>
        </p:spPr>
        <p:txBody>
          <a:bodyPr/>
          <a:lstStyle/>
          <a:p>
            <a:r>
              <a:rPr lang="en-US"/>
              <a:t>February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6</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lvl="0"/>
            <a:r>
              <a:rPr lang="en-US" sz="800" dirty="0"/>
              <a:t>Future Wireless Interim Meetings: review and status Sept 1, 2023</a:t>
            </a:r>
          </a:p>
          <a:p>
            <a:pPr lvl="0"/>
            <a:r>
              <a:rPr lang="en-US" sz="800" dirty="0"/>
              <a:t>	In General, Each year one Session must be Non-NA/US – Odd years Asia – Even Years Europe</a:t>
            </a:r>
          </a:p>
          <a:p>
            <a:pPr lvl="1"/>
            <a:r>
              <a:rPr lang="en-US" sz="800" dirty="0"/>
              <a:t>2023 September 10-15 – Grand Hyatt, Atlanta Buckhead – Contract executed (802WFIN-21/1r0)</a:t>
            </a:r>
          </a:p>
          <a:p>
            <a:pPr lvl="1"/>
            <a:r>
              <a:rPr lang="en-US" sz="800" dirty="0"/>
              <a:t>2024 January 14-19 – Hilton Panama, Panama – Contract executed (802WFIN-21/31r0)</a:t>
            </a:r>
          </a:p>
          <a:p>
            <a:pPr lvl="1"/>
            <a:r>
              <a:rPr lang="en-US" sz="800" dirty="0"/>
              <a:t>2024 May 12-17 - Warsaw Marriott, Warsaw, Poland– Contract executed (802WFin-23/59r0)</a:t>
            </a:r>
          </a:p>
          <a:p>
            <a:pPr lvl="1"/>
            <a:r>
              <a:rPr lang="en-US" sz="800" dirty="0"/>
              <a:t>2024 Sept 8-13 - Hilton Waikoloa Village – Contract executed (802WFIN-20/12r0)</a:t>
            </a:r>
          </a:p>
          <a:p>
            <a:pPr lvl="1"/>
            <a:r>
              <a:rPr lang="en-US" sz="800" dirty="0"/>
              <a:t>2025 Jan 12-17 – Kobe, Japan – in negotiations</a:t>
            </a:r>
          </a:p>
          <a:p>
            <a:pPr lvl="1"/>
            <a:r>
              <a:rPr lang="en-US" sz="800" dirty="0"/>
              <a:t>2025 May 11-16 – </a:t>
            </a:r>
            <a:r>
              <a:rPr lang="en-GB" sz="800" dirty="0"/>
              <a:t>Hilton Prague, Prague, Czech Republic Contract TBC</a:t>
            </a:r>
          </a:p>
          <a:p>
            <a:pPr lvl="1"/>
            <a:r>
              <a:rPr lang="en-US" sz="800" dirty="0"/>
              <a:t>2025 Sept 9-14 - Hilton Waikoloa Village, Waikoloa, HI – Contract executed (802WFIN-22-0007r0)</a:t>
            </a:r>
          </a:p>
          <a:p>
            <a:pPr lvl="1"/>
            <a:r>
              <a:rPr lang="en-US" sz="800" dirty="0"/>
              <a:t>2026 Jan 11-16 – RFP – Open (NA/Asia)</a:t>
            </a:r>
          </a:p>
          <a:p>
            <a:pPr lvl="1"/>
            <a:r>
              <a:rPr lang="en-US" sz="800" dirty="0"/>
              <a:t>2026 May 10-15– RFP – Open (Asia/NA)</a:t>
            </a:r>
          </a:p>
          <a:p>
            <a:pPr lvl="1"/>
            <a:r>
              <a:rPr lang="en-US" sz="800" dirty="0"/>
              <a:t>2026 Sept 13-18 Hilton Waikoloa Village, Waikoloa, HI – Contract executed (802WFIN-22-0008r0)</a:t>
            </a:r>
          </a:p>
          <a:p>
            <a:pPr lvl="1"/>
            <a:r>
              <a:rPr lang="en-US" sz="800" dirty="0"/>
              <a:t>2027 Jan 10-15 – RFP – Open (NA/Asia)</a:t>
            </a:r>
          </a:p>
          <a:p>
            <a:pPr lvl="1"/>
            <a:r>
              <a:rPr lang="en-US" sz="800" dirty="0"/>
              <a:t>2027 May 9-14 – RFP – Open (Asia/NA)</a:t>
            </a:r>
          </a:p>
          <a:p>
            <a:pPr>
              <a:buFont typeface="Times New Roman" pitchFamily="16" charset="0"/>
              <a:buNone/>
            </a:pPr>
            <a:r>
              <a:rPr lang="en-US" sz="800" dirty="0"/>
              <a:t>	2027 Sept 12-17 – Grand Hyatt Atlanta, Buckhead, GA, USA – Contract TBC</a:t>
            </a:r>
          </a:p>
          <a:p>
            <a:pPr lvl="1"/>
            <a:endParaRPr lang="en-US" sz="1100" dirty="0"/>
          </a:p>
        </p:txBody>
      </p:sp>
    </p:spTree>
    <p:extLst>
      <p:ext uri="{BB962C8B-B14F-4D97-AF65-F5344CB8AC3E}">
        <p14:creationId xmlns:p14="http://schemas.microsoft.com/office/powerpoint/2010/main" val="3758505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p:txBody>
      </p:sp>
      <p:sp>
        <p:nvSpPr>
          <p:cNvPr id="4" name="Header Placeholder 3"/>
          <p:cNvSpPr>
            <a:spLocks noGrp="1"/>
          </p:cNvSpPr>
          <p:nvPr>
            <p:ph type="hdr"/>
          </p:nvPr>
        </p:nvSpPr>
        <p:spPr/>
        <p:txBody>
          <a:bodyPr/>
          <a:lstStyle/>
          <a:p>
            <a:r>
              <a:rPr lang="pt-BR"/>
              <a:t>doc.: IEEE 802 EC 24/0006r1</a:t>
            </a:r>
            <a:endParaRPr lang="en-US" dirty="0"/>
          </a:p>
        </p:txBody>
      </p:sp>
      <p:sp>
        <p:nvSpPr>
          <p:cNvPr id="5" name="Date Placeholder 4"/>
          <p:cNvSpPr>
            <a:spLocks noGrp="1"/>
          </p:cNvSpPr>
          <p:nvPr>
            <p:ph type="dt"/>
          </p:nvPr>
        </p:nvSpPr>
        <p:spPr/>
        <p:txBody>
          <a:bodyPr/>
          <a:lstStyle/>
          <a:p>
            <a:r>
              <a:rPr lang="en-US"/>
              <a:t>February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7056922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p:txBody>
      </p:sp>
      <p:sp>
        <p:nvSpPr>
          <p:cNvPr id="4" name="Header Placeholder 3"/>
          <p:cNvSpPr>
            <a:spLocks noGrp="1"/>
          </p:cNvSpPr>
          <p:nvPr>
            <p:ph type="hdr"/>
          </p:nvPr>
        </p:nvSpPr>
        <p:spPr/>
        <p:txBody>
          <a:bodyPr/>
          <a:lstStyle/>
          <a:p>
            <a:r>
              <a:rPr lang="pt-BR"/>
              <a:t>doc.: IEEE 802 EC 24/0006r1</a:t>
            </a:r>
            <a:endParaRPr lang="en-US" dirty="0"/>
          </a:p>
        </p:txBody>
      </p:sp>
      <p:sp>
        <p:nvSpPr>
          <p:cNvPr id="5" name="Date Placeholder 4"/>
          <p:cNvSpPr>
            <a:spLocks noGrp="1"/>
          </p:cNvSpPr>
          <p:nvPr>
            <p:ph type="dt"/>
          </p:nvPr>
        </p:nvSpPr>
        <p:spPr/>
        <p:txBody>
          <a:bodyPr/>
          <a:lstStyle/>
          <a:p>
            <a:r>
              <a:rPr lang="en-US"/>
              <a:t>February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0064674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$3,800</a:t>
            </a:r>
          </a:p>
          <a:p>
            <a:r>
              <a:rPr lang="en-US" dirty="0"/>
              <a:t>Transfers: $200</a:t>
            </a:r>
          </a:p>
          <a:p>
            <a:r>
              <a:rPr lang="en-US" dirty="0"/>
              <a:t>Meals: $400</a:t>
            </a:r>
          </a:p>
          <a:p>
            <a:r>
              <a:rPr lang="en-US" dirty="0"/>
              <a:t>Hotel: $700</a:t>
            </a:r>
          </a:p>
          <a:p>
            <a:endParaRPr lang="en-US" dirty="0"/>
          </a:p>
        </p:txBody>
      </p:sp>
      <p:sp>
        <p:nvSpPr>
          <p:cNvPr id="4" name="Header Placeholder 3"/>
          <p:cNvSpPr>
            <a:spLocks noGrp="1"/>
          </p:cNvSpPr>
          <p:nvPr>
            <p:ph type="hdr"/>
          </p:nvPr>
        </p:nvSpPr>
        <p:spPr/>
        <p:txBody>
          <a:bodyPr/>
          <a:lstStyle/>
          <a:p>
            <a:r>
              <a:rPr lang="pt-BR"/>
              <a:t>doc.: IEEE 802 EC 24/0006r1</a:t>
            </a:r>
            <a:endParaRPr lang="en-US" dirty="0"/>
          </a:p>
        </p:txBody>
      </p:sp>
      <p:sp>
        <p:nvSpPr>
          <p:cNvPr id="5" name="Date Placeholder 4"/>
          <p:cNvSpPr>
            <a:spLocks noGrp="1"/>
          </p:cNvSpPr>
          <p:nvPr>
            <p:ph type="dt"/>
          </p:nvPr>
        </p:nvSpPr>
        <p:spPr/>
        <p:txBody>
          <a:bodyPr/>
          <a:lstStyle/>
          <a:p>
            <a:r>
              <a:rPr lang="en-US"/>
              <a:t>February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7854711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26133f1d64d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26133f1d64d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9a536ff9dc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29a536ff9dc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February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dirty="0"/>
          </a:p>
        </p:txBody>
      </p:sp>
    </p:spTree>
    <p:extLst>
      <p:ext uri="{BB962C8B-B14F-4D97-AF65-F5344CB8AC3E}">
        <p14:creationId xmlns:p14="http://schemas.microsoft.com/office/powerpoint/2010/main" val="899993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February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056998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February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dirty="0"/>
          </a:p>
        </p:txBody>
      </p:sp>
    </p:spTree>
    <p:extLst>
      <p:ext uri="{BB962C8B-B14F-4D97-AF65-F5344CB8AC3E}">
        <p14:creationId xmlns:p14="http://schemas.microsoft.com/office/powerpoint/2010/main" val="4269409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February 2024</a:t>
            </a:r>
            <a:endParaRPr lang="en-GB" dirty="0"/>
          </a:p>
        </p:txBody>
      </p:sp>
      <p:sp>
        <p:nvSpPr>
          <p:cNvPr id="6"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dirty="0"/>
          </a:p>
        </p:txBody>
      </p:sp>
    </p:spTree>
    <p:extLst>
      <p:ext uri="{BB962C8B-B14F-4D97-AF65-F5344CB8AC3E}">
        <p14:creationId xmlns:p14="http://schemas.microsoft.com/office/powerpoint/2010/main" val="1513716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February 2024</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dirty="0"/>
          </a:p>
        </p:txBody>
      </p:sp>
    </p:spTree>
    <p:extLst>
      <p:ext uri="{BB962C8B-B14F-4D97-AF65-F5344CB8AC3E}">
        <p14:creationId xmlns:p14="http://schemas.microsoft.com/office/powerpoint/2010/main" val="2044797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February 2024</a:t>
            </a:r>
            <a:endParaRPr lang="en-GB" dirty="0"/>
          </a:p>
        </p:txBody>
      </p:sp>
      <p:sp>
        <p:nvSpPr>
          <p:cNvPr id="4"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dirty="0"/>
          </a:p>
        </p:txBody>
      </p:sp>
    </p:spTree>
    <p:extLst>
      <p:ext uri="{BB962C8B-B14F-4D97-AF65-F5344CB8AC3E}">
        <p14:creationId xmlns:p14="http://schemas.microsoft.com/office/powerpoint/2010/main" val="3526434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February 2024</a:t>
            </a:r>
            <a:endParaRPr lang="en-GB" dirty="0"/>
          </a:p>
        </p:txBody>
      </p:sp>
      <p:sp>
        <p:nvSpPr>
          <p:cNvPr id="3"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dirty="0"/>
          </a:p>
        </p:txBody>
      </p:sp>
    </p:spTree>
    <p:extLst>
      <p:ext uri="{BB962C8B-B14F-4D97-AF65-F5344CB8AC3E}">
        <p14:creationId xmlns:p14="http://schemas.microsoft.com/office/powerpoint/2010/main" val="4189202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February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dirty="0"/>
          </a:p>
        </p:txBody>
      </p:sp>
    </p:spTree>
    <p:extLst>
      <p:ext uri="{BB962C8B-B14F-4D97-AF65-F5344CB8AC3E}">
        <p14:creationId xmlns:p14="http://schemas.microsoft.com/office/powerpoint/2010/main" val="2884777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February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dirty="0"/>
          </a:p>
        </p:txBody>
      </p:sp>
    </p:spTree>
    <p:extLst>
      <p:ext uri="{BB962C8B-B14F-4D97-AF65-F5344CB8AC3E}">
        <p14:creationId xmlns:p14="http://schemas.microsoft.com/office/powerpoint/2010/main" val="2270424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February 2024</a:t>
            </a:r>
            <a:endParaRPr lang="en-GB" dirty="0"/>
          </a:p>
        </p:txBody>
      </p:sp>
      <p:sp>
        <p:nvSpPr>
          <p:cNvPr id="1028" name="Rectangle 4"/>
          <p:cNvSpPr>
            <a:spLocks noGrp="1" noChangeArrowheads="1"/>
          </p:cNvSpPr>
          <p:nvPr>
            <p:ph type="ftr"/>
          </p:nvPr>
        </p:nvSpPr>
        <p:spPr bwMode="auto">
          <a:xfrm>
            <a:off x="7143752" y="647541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1" name="Date Placeholder 3">
            <a:extLst>
              <a:ext uri="{FF2B5EF4-FFF2-40B4-BE49-F238E27FC236}">
                <a16:creationId xmlns:a16="http://schemas.microsoft.com/office/drawing/2014/main" id="{106A7171-3D93-4AEC-9BD3-73DD99752379}"/>
              </a:ext>
            </a:extLst>
          </p:cNvPr>
          <p:cNvSpPr txBox="1">
            <a:spLocks/>
          </p:cNvSpPr>
          <p:nvPr userDrawn="1"/>
        </p:nvSpPr>
        <p:spPr bwMode="auto">
          <a:xfrm>
            <a:off x="6595500" y="382824"/>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EC-24/0006r1</a:t>
            </a:r>
          </a:p>
        </p:txBody>
      </p:sp>
    </p:spTree>
    <p:extLst>
      <p:ext uri="{BB962C8B-B14F-4D97-AF65-F5344CB8AC3E}">
        <p14:creationId xmlns:p14="http://schemas.microsoft.com/office/powerpoint/2010/main" val="3216128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ec/dcn/23/ec-23-0146-00-WCSG-ieee-802w-rfp-2023.xls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s://www.immigration.govt.nz/new-zealand-visas/preparing-a-visa-application/your-journey-to-new-zealand/before-you-travel-to-new-zealand/visa-waiver-countrie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ieee.org/content/dam/ieee-org/ieee/web/org/financial-ops-manual.pdf"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914401" y="685801"/>
            <a:ext cx="10361084" cy="685799"/>
          </a:xfrm>
        </p:spPr>
        <p:txBody>
          <a:bodyPr/>
          <a:lstStyle/>
          <a:p>
            <a:r>
              <a:rPr lang="en-US" dirty="0"/>
              <a:t>IEEE 802WCSC Meeting Venue Manager Report 2024</a:t>
            </a:r>
            <a:endParaRPr lang="en-GB" dirty="0"/>
          </a:p>
        </p:txBody>
      </p:sp>
      <p:sp>
        <p:nvSpPr>
          <p:cNvPr id="3074" name="Rectangle 2"/>
          <p:cNvSpPr>
            <a:spLocks noGrp="1" noChangeArrowheads="1"/>
          </p:cNvSpPr>
          <p:nvPr>
            <p:ph idx="1"/>
          </p:nvPr>
        </p:nvSpPr>
        <p:spPr>
          <a:xfrm>
            <a:off x="4421718" y="1400176"/>
            <a:ext cx="2743200" cy="473075"/>
          </a:xfrm>
        </p:spPr>
        <p:txBody>
          <a:bodyPr/>
          <a:lstStyle/>
          <a:p>
            <a:r>
              <a:rPr lang="en-GB" dirty="0"/>
              <a:t>Date: 2023-02-14</a:t>
            </a:r>
          </a:p>
        </p:txBody>
      </p:sp>
      <p:sp>
        <p:nvSpPr>
          <p:cNvPr id="6" name="Date Placeholder 3"/>
          <p:cNvSpPr>
            <a:spLocks noGrp="1"/>
          </p:cNvSpPr>
          <p:nvPr>
            <p:ph type="dt" idx="10"/>
          </p:nvPr>
        </p:nvSpPr>
        <p:spPr/>
        <p:txBody>
          <a:bodyPr/>
          <a:lstStyle/>
          <a:p>
            <a:r>
              <a:rPr lang="en-US"/>
              <a:t>February 2024</a:t>
            </a:r>
            <a:endParaRPr lang="en-GB" dirty="0"/>
          </a:p>
        </p:txBody>
      </p:sp>
      <p:sp>
        <p:nvSpPr>
          <p:cNvPr id="7" name="Footer Placeholder 4"/>
          <p:cNvSpPr>
            <a:spLocks noGrp="1"/>
          </p:cNvSpPr>
          <p:nvPr>
            <p:ph type="ftr" idx="11"/>
          </p:nvPr>
        </p:nvSpPr>
        <p:spPr/>
        <p:txBody>
          <a:bodyPr/>
          <a:lstStyle/>
          <a:p>
            <a:r>
              <a:rPr lang="en-GB" dirty="0"/>
              <a:t>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48236506"/>
              </p:ext>
            </p:extLst>
          </p:nvPr>
        </p:nvGraphicFramePr>
        <p:xfrm>
          <a:off x="2036764" y="2279651"/>
          <a:ext cx="8118475" cy="2487613"/>
        </p:xfrm>
        <a:graphic>
          <a:graphicData uri="http://schemas.openxmlformats.org/presentationml/2006/ole">
            <mc:AlternateContent xmlns:mc="http://schemas.openxmlformats.org/markup-compatibility/2006">
              <mc:Choice xmlns:v="urn:schemas-microsoft-com:vml" Requires="v">
                <p:oleObj name="Document" r:id="rId3" imgW="8245941" imgH="2538755" progId="Word.Document.8">
                  <p:embed/>
                </p:oleObj>
              </mc:Choice>
              <mc:Fallback>
                <p:oleObj name="Document" r:id="rId3" imgW="8245941" imgH="2538755" progId="Word.Document.8">
                  <p:embed/>
                  <p:pic>
                    <p:nvPicPr>
                      <p:cNvPr id="3075" name="Object 3"/>
                      <p:cNvPicPr>
                        <a:picLocks noChangeAspect="1" noChangeArrowheads="1"/>
                      </p:cNvPicPr>
                      <p:nvPr/>
                    </p:nvPicPr>
                    <p:blipFill>
                      <a:blip r:embed="rId4"/>
                      <a:srcRect/>
                      <a:stretch>
                        <a:fillRect/>
                      </a:stretch>
                    </p:blipFill>
                    <p:spPr bwMode="auto">
                      <a:xfrm>
                        <a:off x="2036764" y="2279651"/>
                        <a:ext cx="8118475" cy="24876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6499D-E389-EB74-0806-E73E1FFA85B6}"/>
              </a:ext>
            </a:extLst>
          </p:cNvPr>
          <p:cNvSpPr>
            <a:spLocks noGrp="1"/>
          </p:cNvSpPr>
          <p:nvPr>
            <p:ph type="title"/>
          </p:nvPr>
        </p:nvSpPr>
        <p:spPr/>
        <p:txBody>
          <a:bodyPr/>
          <a:lstStyle/>
          <a:p>
            <a:r>
              <a:rPr lang="en-US" sz="2800" dirty="0"/>
              <a:t>1. Motion to Reset the date for 2025 January– Kobe, Japan</a:t>
            </a:r>
            <a:br>
              <a:rPr lang="en-US" sz="2800" dirty="0"/>
            </a:br>
            <a:r>
              <a:rPr lang="en-US" sz="2800" dirty="0"/>
              <a:t>2024-02-14</a:t>
            </a:r>
          </a:p>
        </p:txBody>
      </p:sp>
      <p:sp>
        <p:nvSpPr>
          <p:cNvPr id="3" name="Content Placeholder 2">
            <a:extLst>
              <a:ext uri="{FF2B5EF4-FFF2-40B4-BE49-F238E27FC236}">
                <a16:creationId xmlns:a16="http://schemas.microsoft.com/office/drawing/2014/main" id="{4C039166-BB1D-C51D-18E8-5BAB73BA0C5F}"/>
              </a:ext>
            </a:extLst>
          </p:cNvPr>
          <p:cNvSpPr>
            <a:spLocks noGrp="1"/>
          </p:cNvSpPr>
          <p:nvPr>
            <p:ph idx="1"/>
          </p:nvPr>
        </p:nvSpPr>
        <p:spPr/>
        <p:txBody>
          <a:bodyPr/>
          <a:lstStyle/>
          <a:p>
            <a:pPr marL="0" marR="0" lvl="2" indent="0">
              <a:spcBef>
                <a:spcPts val="0"/>
              </a:spcBef>
              <a:spcAft>
                <a:spcPts val="0"/>
              </a:spcAft>
            </a:pPr>
            <a:r>
              <a:rPr lang="en-GB" sz="2400" b="1" dirty="0">
                <a:effectLst/>
                <a:latin typeface="Times New Roman" panose="02020603050405020304" pitchFamily="18" charset="0"/>
                <a:ea typeface="Times New Roman" panose="02020603050405020304" pitchFamily="18" charset="0"/>
              </a:rPr>
              <a:t>Motion: Approve the date change (reversion) </a:t>
            </a:r>
            <a:r>
              <a:rPr lang="en-GB" sz="2400" b="1" dirty="0">
                <a:latin typeface="Times New Roman" panose="02020603050405020304" pitchFamily="18" charset="0"/>
                <a:ea typeface="Times New Roman" panose="02020603050405020304" pitchFamily="18" charset="0"/>
              </a:rPr>
              <a:t>of the 2025 January 802W Interim to </a:t>
            </a:r>
            <a:r>
              <a:rPr lang="en-GB" sz="2400" b="1" dirty="0">
                <a:effectLst/>
                <a:highlight>
                  <a:srgbClr val="FFFF00"/>
                </a:highlight>
                <a:latin typeface="Times New Roman" panose="02020603050405020304" pitchFamily="18" charset="0"/>
                <a:ea typeface="Times New Roman" panose="02020603050405020304" pitchFamily="18" charset="0"/>
              </a:rPr>
              <a:t>January 12-17, 2025</a:t>
            </a:r>
            <a:r>
              <a:rPr lang="en-GB" sz="2400" b="1" dirty="0">
                <a:effectLst/>
                <a:latin typeface="Times New Roman" panose="02020603050405020304" pitchFamily="18" charset="0"/>
                <a:ea typeface="Times New Roman" panose="02020603050405020304" pitchFamily="18" charset="0"/>
              </a:rPr>
              <a:t>, in Kobe (was subsequent week). [Note: this rescinds the 2024 January date change approval and 2023 May location/date approval, due to hotel availability]</a:t>
            </a:r>
            <a:endParaRPr lang="en-US" sz="2400" dirty="0">
              <a:effectLst/>
              <a:latin typeface="Times New Roman" panose="02020603050405020304" pitchFamily="18" charset="0"/>
              <a:ea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wireless chairs’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 (Voter's present = )</a:t>
            </a:r>
          </a:p>
          <a:p>
            <a:endParaRPr lang="en-US" dirty="0"/>
          </a:p>
        </p:txBody>
      </p:sp>
      <p:sp>
        <p:nvSpPr>
          <p:cNvPr id="4" name="Date Placeholder 3">
            <a:extLst>
              <a:ext uri="{FF2B5EF4-FFF2-40B4-BE49-F238E27FC236}">
                <a16:creationId xmlns:a16="http://schemas.microsoft.com/office/drawing/2014/main" id="{BE5A44DA-ACB8-7DA2-0049-14829595F84D}"/>
              </a:ext>
            </a:extLst>
          </p:cNvPr>
          <p:cNvSpPr>
            <a:spLocks noGrp="1"/>
          </p:cNvSpPr>
          <p:nvPr>
            <p:ph type="dt" idx="10"/>
          </p:nvPr>
        </p:nvSpPr>
        <p:spPr/>
        <p:txBody>
          <a:bodyPr/>
          <a:lstStyle/>
          <a:p>
            <a:r>
              <a:rPr lang="en-US"/>
              <a:t>February 2024</a:t>
            </a:r>
            <a:endParaRPr lang="en-GB" dirty="0"/>
          </a:p>
        </p:txBody>
      </p:sp>
      <p:sp>
        <p:nvSpPr>
          <p:cNvPr id="5" name="Footer Placeholder 4">
            <a:extLst>
              <a:ext uri="{FF2B5EF4-FFF2-40B4-BE49-F238E27FC236}">
                <a16:creationId xmlns:a16="http://schemas.microsoft.com/office/drawing/2014/main" id="{0DB5A932-8D65-42A3-179D-931970BF5F8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4B9DD90-A53E-4FA2-79F0-E0499CFFF477}"/>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68114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4F981-EFFE-9632-F1BA-5C083DD985DA}"/>
              </a:ext>
            </a:extLst>
          </p:cNvPr>
          <p:cNvSpPr>
            <a:spLocks noGrp="1"/>
          </p:cNvSpPr>
          <p:nvPr>
            <p:ph type="title"/>
          </p:nvPr>
        </p:nvSpPr>
        <p:spPr>
          <a:xfrm>
            <a:off x="914401" y="685801"/>
            <a:ext cx="10361084" cy="1447799"/>
          </a:xfrm>
        </p:spPr>
        <p:txBody>
          <a:bodyPr/>
          <a:lstStyle/>
          <a:p>
            <a:r>
              <a:rPr lang="en-US" sz="3200" dirty="0"/>
              <a:t>2. Motion to approve Site Visit for </a:t>
            </a:r>
            <a:br>
              <a:rPr lang="en-US" sz="3200" dirty="0"/>
            </a:br>
            <a:r>
              <a:rPr lang="en-US" sz="3200" dirty="0"/>
              <a:t>2025 May 802W Interim - </a:t>
            </a:r>
            <a:br>
              <a:rPr lang="en-US" sz="3200" dirty="0"/>
            </a:br>
            <a:r>
              <a:rPr lang="en-US" sz="3200" dirty="0"/>
              <a:t>Hilton Prague, Prague, Czech Republic</a:t>
            </a:r>
            <a:endParaRPr lang="en-US" dirty="0"/>
          </a:p>
        </p:txBody>
      </p:sp>
      <p:sp>
        <p:nvSpPr>
          <p:cNvPr id="3" name="Content Placeholder 2">
            <a:extLst>
              <a:ext uri="{FF2B5EF4-FFF2-40B4-BE49-F238E27FC236}">
                <a16:creationId xmlns:a16="http://schemas.microsoft.com/office/drawing/2014/main" id="{79F6A193-13F3-5D14-0BAA-9FB078FADBE6}"/>
              </a:ext>
            </a:extLst>
          </p:cNvPr>
          <p:cNvSpPr>
            <a:spLocks noGrp="1"/>
          </p:cNvSpPr>
          <p:nvPr>
            <p:ph idx="1"/>
          </p:nvPr>
        </p:nvSpPr>
        <p:spPr>
          <a:xfrm>
            <a:off x="914401" y="2362200"/>
            <a:ext cx="10361084" cy="3732214"/>
          </a:xfrm>
        </p:spPr>
        <p:txBody>
          <a:bodyPr/>
          <a:lstStyle/>
          <a:p>
            <a:r>
              <a:rPr lang="en-US" b="0" dirty="0"/>
              <a:t>Move to authorize the 802W Venue Manager, Jon Rosdahl, to go on a site visit with </a:t>
            </a:r>
            <a:r>
              <a:rPr lang="en-US" b="0" dirty="0" err="1"/>
              <a:t>Linespeed</a:t>
            </a:r>
            <a:r>
              <a:rPr lang="en-US" b="0" dirty="0"/>
              <a:t> and Mtg Events with the purpose to prepare for 2025 May IEEE 802 Wireless Mixed-mode Interim in </a:t>
            </a:r>
            <a:r>
              <a:rPr lang="en-US" sz="2400" b="0" dirty="0"/>
              <a:t>Prague, Czech Republic.</a:t>
            </a:r>
            <a:br>
              <a:rPr lang="en-US" b="0" dirty="0"/>
            </a:br>
            <a:r>
              <a:rPr lang="en-US" b="0" dirty="0"/>
              <a:t>Expenses not to exceed: $5,000.</a:t>
            </a: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wireless chairs’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 (Voter's present = )</a:t>
            </a:r>
          </a:p>
          <a:p>
            <a:endParaRPr lang="en-US" dirty="0"/>
          </a:p>
        </p:txBody>
      </p:sp>
      <p:sp>
        <p:nvSpPr>
          <p:cNvPr id="4" name="Date Placeholder 3">
            <a:extLst>
              <a:ext uri="{FF2B5EF4-FFF2-40B4-BE49-F238E27FC236}">
                <a16:creationId xmlns:a16="http://schemas.microsoft.com/office/drawing/2014/main" id="{19968C5E-8464-5A7B-2ECD-F0AB142FDD2E}"/>
              </a:ext>
            </a:extLst>
          </p:cNvPr>
          <p:cNvSpPr>
            <a:spLocks noGrp="1"/>
          </p:cNvSpPr>
          <p:nvPr>
            <p:ph type="dt" idx="10"/>
          </p:nvPr>
        </p:nvSpPr>
        <p:spPr/>
        <p:txBody>
          <a:bodyPr/>
          <a:lstStyle/>
          <a:p>
            <a:r>
              <a:rPr lang="en-US"/>
              <a:t>February 2024</a:t>
            </a:r>
            <a:endParaRPr lang="en-GB" dirty="0"/>
          </a:p>
        </p:txBody>
      </p:sp>
      <p:sp>
        <p:nvSpPr>
          <p:cNvPr id="5" name="Footer Placeholder 4">
            <a:extLst>
              <a:ext uri="{FF2B5EF4-FFF2-40B4-BE49-F238E27FC236}">
                <a16:creationId xmlns:a16="http://schemas.microsoft.com/office/drawing/2014/main" id="{7B70B349-D0BC-E212-8B98-B2210D26E98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1649929-A68F-7AD6-E4FC-0FA244A2891F}"/>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706965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80DDE-A6D9-4DBD-93F1-8CAA6AF62C6A}"/>
              </a:ext>
            </a:extLst>
          </p:cNvPr>
          <p:cNvSpPr>
            <a:spLocks noGrp="1"/>
          </p:cNvSpPr>
          <p:nvPr>
            <p:ph type="title"/>
          </p:nvPr>
        </p:nvSpPr>
        <p:spPr/>
        <p:txBody>
          <a:bodyPr/>
          <a:lstStyle/>
          <a:p>
            <a:r>
              <a:rPr lang="en-US" dirty="0"/>
              <a:t>RFP for 802W Interims Status – as of Jan 19, 2024</a:t>
            </a:r>
          </a:p>
        </p:txBody>
      </p:sp>
      <p:sp>
        <p:nvSpPr>
          <p:cNvPr id="11" name="Rectangle 5">
            <a:extLst>
              <a:ext uri="{FF2B5EF4-FFF2-40B4-BE49-F238E27FC236}">
                <a16:creationId xmlns:a16="http://schemas.microsoft.com/office/drawing/2014/main" id="{EEA6F570-68C4-5CBB-4B40-B81D543953DD}"/>
              </a:ext>
            </a:extLst>
          </p:cNvPr>
          <p:cNvSpPr>
            <a:spLocks noGrp="1" noChangeArrowheads="1"/>
          </p:cNvSpPr>
          <p:nvPr>
            <p:ph idx="1"/>
          </p:nvPr>
        </p:nvSpPr>
        <p:spPr bwMode="auto">
          <a:xfrm>
            <a:off x="685799" y="1762492"/>
            <a:ext cx="10703985"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The IEEE 802W Interim Sessions are held nominally on the week with the 2</a:t>
            </a:r>
            <a:r>
              <a:rPr kumimoji="0" lang="en-US" altLang="en-US" sz="2000" b="0" i="0" u="none" strike="noStrike" cap="none" normalizeH="0" baseline="30000" dirty="0">
                <a:ln>
                  <a:noFill/>
                </a:ln>
                <a:solidFill>
                  <a:schemeClr val="tx1"/>
                </a:solidFill>
                <a:effectLst/>
                <a:latin typeface="Arial" panose="020B0604020202020204" pitchFamily="34" charset="0"/>
              </a:rPr>
              <a:t>nd</a:t>
            </a:r>
            <a:r>
              <a:rPr kumimoji="0" lang="en-US" altLang="en-US" sz="2000" b="0" i="0" u="none" strike="noStrike" cap="none" normalizeH="0" baseline="0" dirty="0">
                <a:ln>
                  <a:noFill/>
                </a:ln>
                <a:solidFill>
                  <a:schemeClr val="tx1"/>
                </a:solidFill>
                <a:effectLst/>
                <a:latin typeface="Arial" panose="020B0604020202020204" pitchFamily="34" charset="0"/>
              </a:rPr>
              <a:t> Sunday in Jan/May/Sept each year </a:t>
            </a:r>
          </a:p>
          <a:p>
            <a:pPr marL="400050" lvl="1" indent="0" defTabSz="914400" eaLnBrk="0" hangingPunct="0">
              <a:spcBef>
                <a:spcPct val="0"/>
              </a:spcBef>
              <a:buClrTx/>
              <a:buSzTx/>
            </a:pPr>
            <a:r>
              <a:rPr kumimoji="0" lang="en-US" altLang="en-US" b="0" i="0" u="none" strike="noStrike" cap="none" normalizeH="0" baseline="0" dirty="0">
                <a:ln>
                  <a:noFill/>
                </a:ln>
                <a:solidFill>
                  <a:schemeClr val="tx1"/>
                </a:solidFill>
                <a:effectLst/>
                <a:latin typeface="Arial" panose="020B0604020202020204" pitchFamily="34" charset="0"/>
              </a:rPr>
              <a:t>With </a:t>
            </a:r>
            <a:r>
              <a:rPr lang="en-US" altLang="en-US" dirty="0">
                <a:solidFill>
                  <a:schemeClr val="tx1"/>
                </a:solidFill>
                <a:latin typeface="Arial" panose="020B0604020202020204" pitchFamily="34" charset="0"/>
              </a:rPr>
              <a:t>o</a:t>
            </a:r>
            <a:r>
              <a:rPr kumimoji="0" lang="en-US" altLang="en-US" b="0" i="0" u="none" strike="noStrike" cap="none" normalizeH="0" baseline="0" dirty="0">
                <a:ln>
                  <a:noFill/>
                </a:ln>
                <a:solidFill>
                  <a:schemeClr val="tx1"/>
                </a:solidFill>
                <a:effectLst/>
                <a:latin typeface="Arial" panose="020B0604020202020204" pitchFamily="34" charset="0"/>
              </a:rPr>
              <a:t>ne in Asia in odd years and one in Europe in even years.</a:t>
            </a:r>
          </a:p>
          <a:p>
            <a:pPr marL="400050" lvl="1" indent="0" defTabSz="914400" eaLnBrk="0" hangingPunct="0">
              <a:spcBef>
                <a:spcPct val="0"/>
              </a:spcBef>
              <a:buClrTx/>
              <a:buSzTx/>
            </a:pPr>
            <a:r>
              <a:rPr kumimoji="0" lang="en-US" altLang="en-US" b="0" i="0" u="none" strike="noStrike" cap="none" normalizeH="0" baseline="0" dirty="0">
                <a:ln>
                  <a:noFill/>
                </a:ln>
                <a:solidFill>
                  <a:schemeClr val="tx1"/>
                </a:solidFill>
                <a:effectLst/>
                <a:latin typeface="Arial" panose="020B0604020202020204" pitchFamily="34" charset="0"/>
              </a:rPr>
              <a:t>The </a:t>
            </a:r>
            <a:r>
              <a:rPr kumimoji="0" lang="en-US" altLang="en-US" b="0" i="0" u="none" strike="noStrike" cap="none" normalizeH="0" baseline="0" dirty="0">
                <a:ln>
                  <a:noFill/>
                </a:ln>
                <a:solidFill>
                  <a:schemeClr val="tx1"/>
                </a:solidFill>
                <a:effectLst/>
                <a:latin typeface="Tahoma" panose="020B0604030504040204" pitchFamily="34" charset="0"/>
                <a:cs typeface="Tahoma" panose="020B0604030504040204" pitchFamily="34" charset="0"/>
              </a:rPr>
              <a:t>estimated </a:t>
            </a:r>
            <a:r>
              <a:rPr kumimoji="0" lang="en-US" altLang="en-US" b="0" i="0" u="none" strike="noStrike" cap="none" normalizeH="0" baseline="0" dirty="0">
                <a:ln>
                  <a:noFill/>
                </a:ln>
                <a:solidFill>
                  <a:schemeClr val="tx1"/>
                </a:solidFill>
                <a:effectLst/>
              </a:rPr>
              <a:t>room block is about 1350 – Estimate 250-275 in person.</a:t>
            </a:r>
            <a:br>
              <a:rPr kumimoji="0" lang="en-US" altLang="en-US" b="0" i="0" u="none" strike="noStrike" cap="none" normalizeH="0" baseline="0" dirty="0">
                <a:ln>
                  <a:noFill/>
                </a:ln>
                <a:solidFill>
                  <a:schemeClr val="tx1"/>
                </a:solidFill>
                <a:effectLst/>
              </a:rPr>
            </a:br>
            <a:endParaRPr kumimoji="0" lang="en-US" altLang="en-US"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Tahoma" panose="020B0604030504040204" pitchFamily="34" charset="0"/>
                <a:cs typeface="Tahoma" panose="020B0604030504040204" pitchFamily="34" charset="0"/>
              </a:rPr>
              <a:t>Specific Requirements for Meeting Space/Network/AV etc. are in Doc 802 EC-23146r0:</a:t>
            </a:r>
            <a:endParaRPr kumimoji="0" lang="en-US" altLang="en-US" sz="2000" b="0" i="0" u="none" strike="noStrike" cap="none" normalizeH="0" baseline="0" dirty="0">
              <a:ln>
                <a:noFill/>
              </a:ln>
              <a:solidFill>
                <a:schemeClr val="tx1"/>
              </a:solidFill>
              <a:effectLst/>
            </a:endParaRPr>
          </a:p>
          <a:p>
            <a:pPr marL="400050" lvl="1" indent="0" defTabSz="914400" eaLnBrk="0" hangingPunct="0">
              <a:spcBef>
                <a:spcPct val="0"/>
              </a:spcBef>
              <a:buClrTx/>
              <a:buSzTx/>
            </a:pPr>
            <a:r>
              <a:rPr kumimoji="0" lang="en-US" altLang="en-US" b="0" i="0" u="none" strike="noStrike" cap="none" normalizeH="0" baseline="0" dirty="0">
                <a:ln>
                  <a:noFill/>
                </a:ln>
                <a:solidFill>
                  <a:schemeClr val="accent2"/>
                </a:solidFill>
                <a:effectLst/>
                <a:latin typeface="Tahoma" panose="020B0604030504040204" pitchFamily="34" charset="0"/>
                <a:cs typeface="Tahoma" panose="020B0604030504040204" pitchFamily="34" charset="0"/>
                <a:hlinkClick r:id="rId2">
                  <a:extLst>
                    <a:ext uri="{A12FA001-AC4F-418D-AE19-62706E023703}">
                      <ahyp:hlinkClr xmlns:ahyp="http://schemas.microsoft.com/office/drawing/2018/hyperlinkcolor" val="tx"/>
                    </a:ext>
                  </a:extLst>
                </a:hlinkClick>
              </a:rPr>
              <a:t>https://mentor.ieee.org/802-ec/dcn/23/ec-23-0146-00-WCSG-ieee-802w-rfp-2023.xlsx</a:t>
            </a:r>
            <a:br>
              <a:rPr kumimoji="0" lang="en-US" altLang="en-US" b="0" i="0" u="none" strike="noStrike" cap="none" normalizeH="0" baseline="0" dirty="0">
                <a:ln>
                  <a:noFill/>
                </a:ln>
                <a:solidFill>
                  <a:schemeClr val="tx1"/>
                </a:solidFill>
                <a:effectLst/>
                <a:latin typeface="Tahoma" panose="020B0604030504040204" pitchFamily="34" charset="0"/>
                <a:cs typeface="Tahoma" panose="020B0604030504040204" pitchFamily="34" charset="0"/>
              </a:rPr>
            </a:b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Remaining Potential Open Dates</a:t>
            </a:r>
          </a:p>
          <a:p>
            <a:pPr marL="857250" lvl="1" indent="-457200" defTabSz="914400" eaLnBrk="0" hangingPunct="0">
              <a:spcBef>
                <a:spcPct val="0"/>
              </a:spcBef>
              <a:buClrTx/>
              <a:buSzTx/>
              <a:buAutoNum type="arabicPeriod"/>
            </a:pPr>
            <a:r>
              <a:rPr kumimoji="0" lang="en-US" altLang="en-US" b="0" i="0" u="none" strike="noStrike" cap="none" normalizeH="0" baseline="0" dirty="0">
                <a:ln>
                  <a:noFill/>
                </a:ln>
                <a:solidFill>
                  <a:schemeClr val="tx1"/>
                </a:solidFill>
                <a:effectLst/>
                <a:latin typeface="Arial" panose="020B0604020202020204" pitchFamily="34" charset="0"/>
              </a:rPr>
              <a:t>2026 Jan 11-16  -- Targeting Americas</a:t>
            </a:r>
            <a:endParaRPr lang="en-US" altLang="en-US" dirty="0">
              <a:solidFill>
                <a:schemeClr val="tx1"/>
              </a:solidFill>
              <a:latin typeface="Arial" panose="020B0604020202020204" pitchFamily="34" charset="0"/>
            </a:endParaRPr>
          </a:p>
          <a:p>
            <a:pPr marL="857250" lvl="1" indent="-457200" defTabSz="914400" eaLnBrk="0" hangingPunct="0">
              <a:spcBef>
                <a:spcPct val="0"/>
              </a:spcBef>
              <a:buClrTx/>
              <a:buSzTx/>
              <a:buAutoNum type="arabicPeriod"/>
            </a:pPr>
            <a:r>
              <a:rPr kumimoji="0" lang="en-US" altLang="en-US" b="0" i="0" u="none" strike="noStrike" cap="none" normalizeH="0" baseline="0" dirty="0">
                <a:ln>
                  <a:noFill/>
                </a:ln>
                <a:solidFill>
                  <a:schemeClr val="tx1"/>
                </a:solidFill>
                <a:effectLst/>
                <a:latin typeface="Arial" panose="020B0604020202020204" pitchFamily="34" charset="0"/>
              </a:rPr>
              <a:t>2026 May 10-15 -- Targeting Europe</a:t>
            </a:r>
          </a:p>
          <a:p>
            <a:pPr marL="857250" lvl="1" indent="-457200" defTabSz="914400" eaLnBrk="0" hangingPunct="0">
              <a:spcBef>
                <a:spcPct val="0"/>
              </a:spcBef>
              <a:buClrTx/>
              <a:buSzTx/>
              <a:buAutoNum type="arabicPeriod"/>
            </a:pPr>
            <a:r>
              <a:rPr kumimoji="0" lang="en-US" altLang="en-US" b="0" i="0" u="none" strike="noStrike" cap="none" normalizeH="0" baseline="0" dirty="0">
                <a:ln>
                  <a:noFill/>
                </a:ln>
                <a:solidFill>
                  <a:schemeClr val="tx1"/>
                </a:solidFill>
                <a:effectLst/>
                <a:latin typeface="Arial" panose="020B0604020202020204" pitchFamily="34" charset="0"/>
              </a:rPr>
              <a:t>2027 Jan 10-15  -- Targeting Americas</a:t>
            </a:r>
          </a:p>
          <a:p>
            <a:pPr marL="857250" lvl="1" indent="-457200" defTabSz="914400" eaLnBrk="0" hangingPunct="0">
              <a:spcBef>
                <a:spcPct val="0"/>
              </a:spcBef>
              <a:buClrTx/>
              <a:buSzTx/>
              <a:buAutoNum type="arabicPeriod"/>
            </a:pPr>
            <a:r>
              <a:rPr kumimoji="0" lang="en-US" altLang="en-US" b="0" i="0" u="none" strike="noStrike" cap="none" normalizeH="0" baseline="0" dirty="0">
                <a:ln>
                  <a:noFill/>
                </a:ln>
                <a:solidFill>
                  <a:schemeClr val="tx1"/>
                </a:solidFill>
                <a:effectLst/>
                <a:latin typeface="Arial" panose="020B0604020202020204" pitchFamily="34" charset="0"/>
              </a:rPr>
              <a:t>2027 May 9-14   -- Targeting Asia</a:t>
            </a:r>
          </a:p>
        </p:txBody>
      </p:sp>
      <p:sp>
        <p:nvSpPr>
          <p:cNvPr id="6" name="Date Placeholder 5">
            <a:extLst>
              <a:ext uri="{FF2B5EF4-FFF2-40B4-BE49-F238E27FC236}">
                <a16:creationId xmlns:a16="http://schemas.microsoft.com/office/drawing/2014/main" id="{88A9A746-E78C-49D6-92DA-C413A7DAC766}"/>
              </a:ext>
            </a:extLst>
          </p:cNvPr>
          <p:cNvSpPr>
            <a:spLocks noGrp="1"/>
          </p:cNvSpPr>
          <p:nvPr>
            <p:ph type="dt" idx="10"/>
          </p:nvPr>
        </p:nvSpPr>
        <p:spPr/>
        <p:txBody>
          <a:bodyPr/>
          <a:lstStyle/>
          <a:p>
            <a:r>
              <a:rPr lang="en-US"/>
              <a:t>February 2024</a:t>
            </a:r>
            <a:endParaRPr lang="en-GB" dirty="0"/>
          </a:p>
        </p:txBody>
      </p:sp>
      <p:sp>
        <p:nvSpPr>
          <p:cNvPr id="5" name="Footer Placeholder 4">
            <a:extLst>
              <a:ext uri="{FF2B5EF4-FFF2-40B4-BE49-F238E27FC236}">
                <a16:creationId xmlns:a16="http://schemas.microsoft.com/office/drawing/2014/main" id="{0E55DC69-8D22-4A34-B084-E8BE1DA5DB98}"/>
              </a:ext>
            </a:extLst>
          </p:cNvPr>
          <p:cNvSpPr>
            <a:spLocks noGrp="1"/>
          </p:cNvSpPr>
          <p:nvPr>
            <p:ph type="ftr" idx="11"/>
          </p:nvPr>
        </p:nvSpPr>
        <p:spPr/>
        <p:txBody>
          <a:bodyPr/>
          <a:lstStyle/>
          <a:p>
            <a:r>
              <a:rPr lang="en-GB" dirty="0"/>
              <a:t>Jon Rosdahl, Qualcomm</a:t>
            </a:r>
          </a:p>
        </p:txBody>
      </p:sp>
      <p:sp>
        <p:nvSpPr>
          <p:cNvPr id="4" name="Slide Number Placeholder 3">
            <a:extLst>
              <a:ext uri="{FF2B5EF4-FFF2-40B4-BE49-F238E27FC236}">
                <a16:creationId xmlns:a16="http://schemas.microsoft.com/office/drawing/2014/main" id="{F73FAA42-FC9A-489D-8629-6501BD92870F}"/>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239589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xfrm>
            <a:off x="929218" y="2896393"/>
            <a:ext cx="10361084" cy="1370807"/>
          </a:xfrm>
        </p:spPr>
        <p:txBody>
          <a:bodyPr spcFirstLastPara="1" vert="horz" wrap="square" lIns="121900" tIns="121900" rIns="121900" bIns="121900" numCol="1" anchor="ctr" anchorCtr="0" compatLnSpc="1">
            <a:prstTxWarp prst="textNoShape">
              <a:avLst/>
            </a:prstTxWarp>
            <a:noAutofit/>
          </a:bodyPr>
          <a:lstStyle/>
          <a:p>
            <a:pPr>
              <a:lnSpc>
                <a:spcPct val="90000"/>
              </a:lnSpc>
              <a:spcBef>
                <a:spcPts val="0"/>
              </a:spcBef>
              <a:spcAft>
                <a:spcPts val="0"/>
              </a:spcAft>
            </a:pPr>
            <a:r>
              <a:rPr lang="en-US" dirty="0"/>
              <a:t>IEEE 802 INTERIM MEETINGS</a:t>
            </a:r>
          </a:p>
          <a:p>
            <a:pPr>
              <a:lnSpc>
                <a:spcPct val="90000"/>
              </a:lnSpc>
              <a:spcBef>
                <a:spcPts val="0"/>
              </a:spcBef>
              <a:spcAft>
                <a:spcPts val="0"/>
              </a:spcAft>
            </a:pPr>
            <a:br>
              <a:rPr lang="en-US" dirty="0"/>
            </a:br>
            <a:r>
              <a:rPr lang="en-US" dirty="0"/>
              <a:t>Mtg Events RFP SUMMARY</a:t>
            </a:r>
          </a:p>
        </p:txBody>
      </p:sp>
      <p:sp>
        <p:nvSpPr>
          <p:cNvPr id="61" name="Date Placeholder 2">
            <a:extLst>
              <a:ext uri="{FF2B5EF4-FFF2-40B4-BE49-F238E27FC236}">
                <a16:creationId xmlns:a16="http://schemas.microsoft.com/office/drawing/2014/main" id="{999EB8B3-0E5A-8ECC-914C-EFDDB41B66AC}"/>
              </a:ext>
            </a:extLst>
          </p:cNvPr>
          <p:cNvSpPr>
            <a:spLocks noGrp="1"/>
          </p:cNvSpPr>
          <p:nvPr>
            <p:ph type="dt" idx="10"/>
          </p:nvPr>
        </p:nvSpPr>
        <p:spPr/>
        <p:txBody>
          <a:bodyPr/>
          <a:lstStyle/>
          <a:p>
            <a:pPr>
              <a:spcAft>
                <a:spcPts val="600"/>
              </a:spcAft>
            </a:pPr>
            <a:r>
              <a:rPr lang="en-US"/>
              <a:t>February 2024</a:t>
            </a:r>
            <a:endParaRPr lang="en-GB"/>
          </a:p>
        </p:txBody>
      </p:sp>
      <p:sp>
        <p:nvSpPr>
          <p:cNvPr id="63" name="Footer Placeholder 3">
            <a:extLst>
              <a:ext uri="{FF2B5EF4-FFF2-40B4-BE49-F238E27FC236}">
                <a16:creationId xmlns:a16="http://schemas.microsoft.com/office/drawing/2014/main" id="{381146A8-05E6-C4E6-B56A-D2F6371BBEC0}"/>
              </a:ext>
            </a:extLst>
          </p:cNvPr>
          <p:cNvSpPr>
            <a:spLocks noGrp="1"/>
          </p:cNvSpPr>
          <p:nvPr>
            <p:ph type="ftr" idx="11"/>
          </p:nvPr>
        </p:nvSpPr>
        <p:spPr/>
        <p:txBody>
          <a:bodyPr/>
          <a:lstStyle/>
          <a:p>
            <a:pPr>
              <a:spcAft>
                <a:spcPts val="600"/>
              </a:spcAft>
            </a:pPr>
            <a:r>
              <a:rPr lang="en-GB"/>
              <a:t>Jon Rosdahl, Qualcomm</a:t>
            </a:r>
          </a:p>
        </p:txBody>
      </p:sp>
      <p:sp>
        <p:nvSpPr>
          <p:cNvPr id="65" name="Slide Number Placeholder 4">
            <a:extLst>
              <a:ext uri="{FF2B5EF4-FFF2-40B4-BE49-F238E27FC236}">
                <a16:creationId xmlns:a16="http://schemas.microsoft.com/office/drawing/2014/main" id="{31F85882-8436-B9F3-0A82-B2944851D68F}"/>
              </a:ext>
            </a:extLst>
          </p:cNvPr>
          <p:cNvSpPr>
            <a:spLocks noGrp="1"/>
          </p:cNvSpPr>
          <p:nvPr>
            <p:ph type="sldNum" idx="12"/>
          </p:nvPr>
        </p:nvSpPr>
        <p:spPr/>
        <p:txBody>
          <a:bodyPr/>
          <a:lstStyle/>
          <a:p>
            <a:pPr>
              <a:spcAft>
                <a:spcPts val="600"/>
              </a:spcAft>
            </a:pPr>
            <a:r>
              <a:rPr lang="en-GB"/>
              <a:t>Slide </a:t>
            </a:r>
            <a:fld id="{06B781AF-4CCF-49B0-A572-DE54FBE5D942}" type="slidenum">
              <a:rPr lang="en-GB" smtClean="0"/>
              <a:pPr>
                <a:spcAft>
                  <a:spcPts val="600"/>
                </a:spcAft>
              </a:pPr>
              <a:t>13</a:t>
            </a:fld>
            <a:endParaRPr lang="en-GB"/>
          </a:p>
        </p:txBody>
      </p:sp>
      <p:sp>
        <p:nvSpPr>
          <p:cNvPr id="56" name="Google Shape;56;p13"/>
          <p:cNvSpPr txBox="1"/>
          <p:nvPr/>
        </p:nvSpPr>
        <p:spPr>
          <a:xfrm>
            <a:off x="274367" y="6136100"/>
            <a:ext cx="7608800" cy="512857"/>
          </a:xfrm>
          <a:prstGeom prst="rect">
            <a:avLst/>
          </a:prstGeom>
          <a:noFill/>
          <a:ln>
            <a:noFill/>
          </a:ln>
        </p:spPr>
        <p:txBody>
          <a:bodyPr spcFirstLastPara="1" wrap="square" lIns="121900" tIns="121900" rIns="121900" bIns="121900" anchor="t" anchorCtr="0">
            <a:spAutoFit/>
          </a:bodyPr>
          <a:lstStyle/>
          <a:p>
            <a:pPr>
              <a:spcBef>
                <a:spcPts val="0"/>
              </a:spcBef>
              <a:spcAft>
                <a:spcPts val="0"/>
              </a:spcAft>
            </a:pPr>
            <a:endParaRPr sz="1733">
              <a:solidFill>
                <a:schemeClr val="dk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8" name="Google Shape;78;p16"/>
          <p:cNvSpPr txBox="1"/>
          <p:nvPr/>
        </p:nvSpPr>
        <p:spPr bwMode="auto">
          <a:xfrm>
            <a:off x="3110971" y="657224"/>
            <a:ext cx="5970058" cy="1095375"/>
          </a:xfrm>
          <a:prstGeom prst="rect">
            <a:avLst/>
          </a:prstGeom>
          <a:noFill/>
          <a:ln w="9525">
            <a:noFill/>
            <a:round/>
            <a:headEnd/>
            <a:tailEnd/>
          </a:ln>
        </p:spPr>
        <p:txBody>
          <a:bodyPr spcFirstLastPara="1" vert="horz" wrap="square" lIns="92160" tIns="46080" rIns="92160" bIns="46080" numCol="1" anchor="t" anchorCtr="0" compatLnSpc="1">
            <a:prstTxWarp prst="textNoShape">
              <a:avLst/>
            </a:prstTxWarp>
            <a:noAutofit/>
          </a:bodyPr>
          <a:lstStyle/>
          <a:p>
            <a:pPr algn="ctr">
              <a:lnSpc>
                <a:spcPct val="90000"/>
              </a:lnSpc>
              <a:spcAft>
                <a:spcPts val="600"/>
              </a:spcAft>
              <a:buClr>
                <a:srgbClr val="000000"/>
              </a:buClr>
              <a:buSzPct val="100000"/>
              <a:buFont typeface="Times New Roman" pitchFamily="18" charset="0"/>
            </a:pPr>
            <a:r>
              <a:rPr lang="en-US" sz="3600" b="1" cap="all" dirty="0">
                <a:solidFill>
                  <a:srgbClr val="002060"/>
                </a:solidFill>
                <a:latin typeface="+mj-lt"/>
                <a:ea typeface="+mj-ea"/>
              </a:rPr>
              <a:t>IEEE 802 Interim  </a:t>
            </a:r>
          </a:p>
          <a:p>
            <a:pPr algn="ctr">
              <a:lnSpc>
                <a:spcPct val="90000"/>
              </a:lnSpc>
              <a:spcAft>
                <a:spcPts val="600"/>
              </a:spcAft>
              <a:buClr>
                <a:srgbClr val="000000"/>
              </a:buClr>
              <a:buSzPct val="100000"/>
              <a:buFont typeface="Times New Roman" pitchFamily="18" charset="0"/>
            </a:pPr>
            <a:r>
              <a:rPr lang="en-US" sz="3600" b="1" cap="all" dirty="0">
                <a:solidFill>
                  <a:srgbClr val="002060"/>
                </a:solidFill>
                <a:latin typeface="+mj-lt"/>
                <a:ea typeface="+mj-ea"/>
              </a:rPr>
              <a:t>May 10 – 15,  2026</a:t>
            </a:r>
          </a:p>
        </p:txBody>
      </p:sp>
      <p:sp>
        <p:nvSpPr>
          <p:cNvPr id="79" name="Google Shape;79;p16"/>
          <p:cNvSpPr txBox="1"/>
          <p:nvPr/>
        </p:nvSpPr>
        <p:spPr bwMode="auto">
          <a:xfrm>
            <a:off x="1278467" y="1981200"/>
            <a:ext cx="10303933" cy="4468814"/>
          </a:xfrm>
          <a:prstGeom prst="rect">
            <a:avLst/>
          </a:prstGeom>
          <a:noFill/>
          <a:ln w="9525">
            <a:noFill/>
            <a:round/>
            <a:headEnd/>
            <a:tailEnd/>
          </a:ln>
        </p:spPr>
        <p:txBody>
          <a:bodyPr spcFirstLastPara="1" vert="horz" wrap="square" lIns="92160" tIns="46080" rIns="92160" bIns="46080" numCol="1" anchor="b" anchorCtr="0" compatLnSpc="1">
            <a:prstTxWarp prst="textNoShape">
              <a:avLst/>
            </a:prstTxWarp>
            <a:noAutofit/>
          </a:bodyPr>
          <a:lstStyle/>
          <a:p>
            <a:pPr algn="ctr">
              <a:lnSpc>
                <a:spcPct val="90000"/>
              </a:lnSpc>
              <a:spcBef>
                <a:spcPts val="600"/>
              </a:spcBef>
              <a:buClr>
                <a:srgbClr val="000000"/>
              </a:buClr>
              <a:buSzPct val="100000"/>
            </a:pPr>
            <a:r>
              <a:rPr lang="en-US" sz="2800" b="1" dirty="0">
                <a:solidFill>
                  <a:srgbClr val="000000"/>
                </a:solidFill>
                <a:latin typeface="+mn-lt"/>
                <a:ea typeface="+mn-ea"/>
                <a:cs typeface="MS Gothic"/>
              </a:rPr>
              <a:t>NOTES/SUMMARY:</a:t>
            </a:r>
          </a:p>
          <a:p>
            <a:pPr>
              <a:lnSpc>
                <a:spcPct val="90000"/>
              </a:lnSpc>
              <a:spcBef>
                <a:spcPts val="600"/>
              </a:spcBef>
              <a:buClr>
                <a:srgbClr val="000000"/>
              </a:buClr>
              <a:buSzPct val="100000"/>
            </a:pPr>
            <a:r>
              <a:rPr lang="en-US" sz="2800" b="1" dirty="0">
                <a:solidFill>
                  <a:srgbClr val="000000"/>
                </a:solidFill>
                <a:latin typeface="+mn-lt"/>
                <a:ea typeface="+mn-ea"/>
                <a:cs typeface="MS Gothic"/>
              </a:rPr>
              <a:t>Hilton Antwerp, Belgium:  USD$235 (only 180 hotel rooms) </a:t>
            </a:r>
          </a:p>
          <a:p>
            <a:pPr>
              <a:lnSpc>
                <a:spcPct val="90000"/>
              </a:lnSpc>
              <a:spcBef>
                <a:spcPts val="600"/>
              </a:spcBef>
              <a:buClr>
                <a:srgbClr val="000000"/>
              </a:buClr>
              <a:buSzPct val="100000"/>
            </a:pPr>
            <a:r>
              <a:rPr lang="en-US" sz="2800" b="1" dirty="0">
                <a:solidFill>
                  <a:srgbClr val="000000"/>
                </a:solidFill>
                <a:latin typeface="+mn-lt"/>
                <a:ea typeface="+mn-ea"/>
              </a:rPr>
              <a:t>	</a:t>
            </a:r>
            <a:r>
              <a:rPr lang="en-US" sz="2800" b="1" dirty="0">
                <a:solidFill>
                  <a:srgbClr val="000000"/>
                </a:solidFill>
                <a:latin typeface="+mn-lt"/>
                <a:ea typeface="+mn-ea"/>
                <a:cs typeface="MS Gothic"/>
              </a:rPr>
              <a:t>– Venue Hire/F&amp;B: $170,000</a:t>
            </a:r>
          </a:p>
          <a:p>
            <a:pPr>
              <a:lnSpc>
                <a:spcPct val="90000"/>
              </a:lnSpc>
              <a:spcBef>
                <a:spcPts val="600"/>
              </a:spcBef>
              <a:buClr>
                <a:srgbClr val="000000"/>
              </a:buClr>
              <a:buSzPct val="100000"/>
            </a:pPr>
            <a:r>
              <a:rPr lang="en-US" sz="2800" b="1" dirty="0">
                <a:solidFill>
                  <a:srgbClr val="000000"/>
                </a:solidFill>
                <a:latin typeface="+mn-lt"/>
                <a:ea typeface="+mn-ea"/>
                <a:cs typeface="MS Gothic"/>
              </a:rPr>
              <a:t> Le Meridien, Dubai: USD$170 </a:t>
            </a:r>
          </a:p>
          <a:p>
            <a:pPr>
              <a:lnSpc>
                <a:spcPct val="90000"/>
              </a:lnSpc>
              <a:spcBef>
                <a:spcPts val="600"/>
              </a:spcBef>
              <a:buClr>
                <a:srgbClr val="000000"/>
              </a:buClr>
              <a:buSzPct val="100000"/>
            </a:pPr>
            <a:r>
              <a:rPr lang="en-US" sz="2800" b="1" dirty="0">
                <a:solidFill>
                  <a:srgbClr val="000000"/>
                </a:solidFill>
                <a:latin typeface="+mn-lt"/>
                <a:ea typeface="+mn-ea"/>
                <a:cs typeface="MS Gothic"/>
              </a:rPr>
              <a:t>	– Venue Hire/F&amp;B: $360,000</a:t>
            </a:r>
          </a:p>
          <a:p>
            <a:pPr>
              <a:lnSpc>
                <a:spcPct val="90000"/>
              </a:lnSpc>
              <a:spcBef>
                <a:spcPts val="600"/>
              </a:spcBef>
              <a:buClr>
                <a:srgbClr val="000000"/>
              </a:buClr>
              <a:buSzPct val="100000"/>
            </a:pPr>
            <a:r>
              <a:rPr lang="en-US" sz="2800" b="1" dirty="0">
                <a:solidFill>
                  <a:srgbClr val="000000"/>
                </a:solidFill>
                <a:latin typeface="+mn-lt"/>
                <a:ea typeface="+mn-ea"/>
                <a:cs typeface="MS Gothic"/>
              </a:rPr>
              <a:t>ABU DHABI only available: May 17-22, 2026 </a:t>
            </a:r>
          </a:p>
          <a:p>
            <a:pPr>
              <a:lnSpc>
                <a:spcPct val="90000"/>
              </a:lnSpc>
              <a:spcBef>
                <a:spcPts val="600"/>
              </a:spcBef>
              <a:buClr>
                <a:srgbClr val="000000"/>
              </a:buClr>
              <a:buSzPct val="100000"/>
            </a:pPr>
            <a:r>
              <a:rPr lang="en-US" sz="2800" b="1" dirty="0">
                <a:solidFill>
                  <a:srgbClr val="000000"/>
                </a:solidFill>
                <a:latin typeface="+mn-lt"/>
                <a:ea typeface="+mn-ea"/>
                <a:cs typeface="MS Gothic"/>
              </a:rPr>
              <a:t>Edinburgh, Scotland: only available: May 17-22, 2026 </a:t>
            </a:r>
          </a:p>
          <a:p>
            <a:pPr>
              <a:lnSpc>
                <a:spcPct val="90000"/>
              </a:lnSpc>
              <a:spcBef>
                <a:spcPts val="600"/>
              </a:spcBef>
              <a:buClr>
                <a:srgbClr val="000000"/>
              </a:buClr>
              <a:buSzPct val="100000"/>
            </a:pPr>
            <a:endParaRPr lang="en-US" sz="2800" b="1" dirty="0">
              <a:solidFill>
                <a:srgbClr val="000000"/>
              </a:solidFill>
              <a:latin typeface="+mn-lt"/>
              <a:ea typeface="+mn-ea"/>
              <a:cs typeface="MS Gothic"/>
            </a:endParaRPr>
          </a:p>
          <a:p>
            <a:pPr>
              <a:lnSpc>
                <a:spcPct val="90000"/>
              </a:lnSpc>
              <a:spcBef>
                <a:spcPts val="600"/>
              </a:spcBef>
              <a:buClr>
                <a:srgbClr val="000000"/>
              </a:buClr>
              <a:buSzPct val="100000"/>
            </a:pPr>
            <a:r>
              <a:rPr lang="en-US" sz="2800" b="1" dirty="0">
                <a:solidFill>
                  <a:srgbClr val="000000"/>
                </a:solidFill>
                <a:latin typeface="+mn-lt"/>
                <a:ea typeface="+mn-ea"/>
                <a:cs typeface="MS Gothic"/>
              </a:rPr>
              <a:t>Possible other location:  Vienna Park – TBC if they can bid on 2026</a:t>
            </a:r>
          </a:p>
        </p:txBody>
      </p:sp>
      <p:sp>
        <p:nvSpPr>
          <p:cNvPr id="84" name="Date Placeholder 3">
            <a:extLst>
              <a:ext uri="{FF2B5EF4-FFF2-40B4-BE49-F238E27FC236}">
                <a16:creationId xmlns:a16="http://schemas.microsoft.com/office/drawing/2014/main" id="{75A2C473-5432-1DC9-189F-EA3DB75A26F9}"/>
              </a:ext>
            </a:extLst>
          </p:cNvPr>
          <p:cNvSpPr>
            <a:spLocks noGrp="1"/>
          </p:cNvSpPr>
          <p:nvPr>
            <p:ph type="dt" idx="10"/>
          </p:nvPr>
        </p:nvSpPr>
        <p:spPr>
          <a:xfrm>
            <a:off x="929218" y="333375"/>
            <a:ext cx="2499783" cy="273050"/>
          </a:xfrm>
        </p:spPr>
        <p:txBody>
          <a:bodyPr/>
          <a:lstStyle/>
          <a:p>
            <a:pPr>
              <a:spcAft>
                <a:spcPts val="600"/>
              </a:spcAft>
            </a:pPr>
            <a:r>
              <a:rPr lang="en-US"/>
              <a:t>February 2024</a:t>
            </a:r>
            <a:endParaRPr lang="en-GB"/>
          </a:p>
        </p:txBody>
      </p:sp>
      <p:sp>
        <p:nvSpPr>
          <p:cNvPr id="86" name="Footer Placeholder 4">
            <a:extLst>
              <a:ext uri="{FF2B5EF4-FFF2-40B4-BE49-F238E27FC236}">
                <a16:creationId xmlns:a16="http://schemas.microsoft.com/office/drawing/2014/main" id="{961B21D7-CD1F-8A00-7D5A-E28B602B09FD}"/>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88" name="Slide Number Placeholder 5">
            <a:extLst>
              <a:ext uri="{FF2B5EF4-FFF2-40B4-BE49-F238E27FC236}">
                <a16:creationId xmlns:a16="http://schemas.microsoft.com/office/drawing/2014/main" id="{02762A0B-9AB5-D7C0-7DD8-9FEAC7495853}"/>
              </a:ext>
            </a:extLst>
          </p:cNvPr>
          <p:cNvSpPr>
            <a:spLocks noGrp="1"/>
          </p:cNvSpPr>
          <p:nvPr>
            <p:ph type="sldNum" idx="12"/>
          </p:nvPr>
        </p:nvSpPr>
        <p:spPr>
          <a:xfrm>
            <a:off x="5793318" y="6475414"/>
            <a:ext cx="704849" cy="363537"/>
          </a:xfrm>
        </p:spPr>
        <p:txBody>
          <a:bodyPr/>
          <a:lstStyle/>
          <a:p>
            <a:pPr>
              <a:spcAft>
                <a:spcPts val="600"/>
              </a:spcAft>
            </a:pPr>
            <a:r>
              <a:rPr lang="en-GB"/>
              <a:t>Slide </a:t>
            </a:r>
            <a:fld id="{3ABCC52B-A3F7-440B-BBF2-55191E6E7773}" type="slidenum">
              <a:rPr lang="en-GB" smtClean="0"/>
              <a:pPr>
                <a:spcAft>
                  <a:spcPts val="600"/>
                </a:spcAft>
              </a:pPr>
              <a:t>14</a:t>
            </a:fld>
            <a:endParaRPr lang="en-GB"/>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3">
          <a:extLst>
            <a:ext uri="{FF2B5EF4-FFF2-40B4-BE49-F238E27FC236}">
              <a16:creationId xmlns:a16="http://schemas.microsoft.com/office/drawing/2014/main" id="{EE08BD00-2DE3-4C2D-044E-A39B040C2EF5}"/>
            </a:ext>
          </a:extLst>
        </p:cNvPr>
        <p:cNvGrpSpPr/>
        <p:nvPr/>
      </p:nvGrpSpPr>
      <p:grpSpPr>
        <a:xfrm>
          <a:off x="0" y="0"/>
          <a:ext cx="0" cy="0"/>
          <a:chOff x="0" y="0"/>
          <a:chExt cx="0" cy="0"/>
        </a:xfrm>
      </p:grpSpPr>
      <p:sp>
        <p:nvSpPr>
          <p:cNvPr id="85" name="Google Shape;85;p17">
            <a:extLst>
              <a:ext uri="{FF2B5EF4-FFF2-40B4-BE49-F238E27FC236}">
                <a16:creationId xmlns:a16="http://schemas.microsoft.com/office/drawing/2014/main" id="{755DB9FE-071D-5769-8F0D-7338054596C9}"/>
              </a:ext>
            </a:extLst>
          </p:cNvPr>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a:solidFill>
                  <a:srgbClr val="000000"/>
                </a:solidFill>
                <a:latin typeface="+mj-lt"/>
                <a:ea typeface="+mj-ea"/>
              </a:rPr>
              <a:t>Belgium -  Hilton Antwerp Old Town</a:t>
            </a:r>
          </a:p>
        </p:txBody>
      </p:sp>
      <p:sp>
        <p:nvSpPr>
          <p:cNvPr id="90" name="Date Placeholder 3">
            <a:extLst>
              <a:ext uri="{FF2B5EF4-FFF2-40B4-BE49-F238E27FC236}">
                <a16:creationId xmlns:a16="http://schemas.microsoft.com/office/drawing/2014/main" id="{8E29193F-65BF-56FF-7270-A3D9EAA83B1D}"/>
              </a:ext>
            </a:extLst>
          </p:cNvPr>
          <p:cNvSpPr>
            <a:spLocks noGrp="1"/>
          </p:cNvSpPr>
          <p:nvPr>
            <p:ph type="dt" idx="10"/>
          </p:nvPr>
        </p:nvSpPr>
        <p:spPr>
          <a:xfrm>
            <a:off x="929218" y="333375"/>
            <a:ext cx="2499783" cy="273050"/>
          </a:xfrm>
        </p:spPr>
        <p:txBody>
          <a:bodyPr/>
          <a:lstStyle/>
          <a:p>
            <a:pPr>
              <a:spcAft>
                <a:spcPts val="600"/>
              </a:spcAft>
            </a:pPr>
            <a:r>
              <a:rPr lang="en-US"/>
              <a:t>February 2024</a:t>
            </a:r>
            <a:endParaRPr lang="en-GB"/>
          </a:p>
        </p:txBody>
      </p:sp>
      <p:sp>
        <p:nvSpPr>
          <p:cNvPr id="92" name="Footer Placeholder 4">
            <a:extLst>
              <a:ext uri="{FF2B5EF4-FFF2-40B4-BE49-F238E27FC236}">
                <a16:creationId xmlns:a16="http://schemas.microsoft.com/office/drawing/2014/main" id="{D24D8B03-9622-4E51-4387-B882E7C8BA82}"/>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94" name="Slide Number Placeholder 5">
            <a:extLst>
              <a:ext uri="{FF2B5EF4-FFF2-40B4-BE49-F238E27FC236}">
                <a16:creationId xmlns:a16="http://schemas.microsoft.com/office/drawing/2014/main" id="{880216F2-E53B-ED4F-A47F-917249C9B3B1}"/>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15</a:t>
            </a:fld>
            <a:endParaRPr lang="en-GB"/>
          </a:p>
        </p:txBody>
      </p:sp>
      <p:graphicFrame>
        <p:nvGraphicFramePr>
          <p:cNvPr id="2" name="Table 1">
            <a:extLst>
              <a:ext uri="{FF2B5EF4-FFF2-40B4-BE49-F238E27FC236}">
                <a16:creationId xmlns:a16="http://schemas.microsoft.com/office/drawing/2014/main" id="{34412C2C-C26A-DE87-A0B1-A21B5A18B334}"/>
              </a:ext>
            </a:extLst>
          </p:cNvPr>
          <p:cNvGraphicFramePr>
            <a:graphicFrameLocks noGrp="1"/>
          </p:cNvGraphicFramePr>
          <p:nvPr>
            <p:extLst>
              <p:ext uri="{D42A27DB-BD31-4B8C-83A1-F6EECF244321}">
                <p14:modId xmlns:p14="http://schemas.microsoft.com/office/powerpoint/2010/main" val="1747180097"/>
              </p:ext>
            </p:extLst>
          </p:nvPr>
        </p:nvGraphicFramePr>
        <p:xfrm>
          <a:off x="1184933" y="1714919"/>
          <a:ext cx="10090552" cy="4387374"/>
        </p:xfrm>
        <a:graphic>
          <a:graphicData uri="http://schemas.openxmlformats.org/drawingml/2006/table">
            <a:tbl>
              <a:tblPr firstRow="1" bandRow="1">
                <a:tableStyleId>{5C22544A-7EE6-4342-B048-85BDC9FD1C3A}</a:tableStyleId>
              </a:tblPr>
              <a:tblGrid>
                <a:gridCol w="1218638">
                  <a:extLst>
                    <a:ext uri="{9D8B030D-6E8A-4147-A177-3AD203B41FA5}">
                      <a16:colId xmlns:a16="http://schemas.microsoft.com/office/drawing/2014/main" val="1052098276"/>
                    </a:ext>
                  </a:extLst>
                </a:gridCol>
                <a:gridCol w="3724169">
                  <a:extLst>
                    <a:ext uri="{9D8B030D-6E8A-4147-A177-3AD203B41FA5}">
                      <a16:colId xmlns:a16="http://schemas.microsoft.com/office/drawing/2014/main" val="3996096665"/>
                    </a:ext>
                  </a:extLst>
                </a:gridCol>
                <a:gridCol w="5147745">
                  <a:extLst>
                    <a:ext uri="{9D8B030D-6E8A-4147-A177-3AD203B41FA5}">
                      <a16:colId xmlns:a16="http://schemas.microsoft.com/office/drawing/2014/main" val="3683693897"/>
                    </a:ext>
                  </a:extLst>
                </a:gridCol>
              </a:tblGrid>
              <a:tr h="353558">
                <a:tc>
                  <a:txBody>
                    <a:bodyPr/>
                    <a:lstStyle/>
                    <a:p>
                      <a:pPr algn="ctr"/>
                      <a:r>
                        <a:rPr lang="en-AU" sz="1800" b="0">
                          <a:solidFill>
                            <a:schemeClr val="tx1"/>
                          </a:solidFill>
                        </a:rPr>
                        <a:t>1</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b="1">
                          <a:solidFill>
                            <a:schemeClr val="tx1"/>
                          </a:solidFill>
                        </a:rPr>
                        <a:t>Dates</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AU" sz="1800" b="0">
                          <a:solidFill>
                            <a:schemeClr val="tx1"/>
                          </a:solidFill>
                        </a:rPr>
                        <a:t>May 10-15, 2026</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6486713"/>
                  </a:ext>
                </a:extLst>
              </a:tr>
              <a:tr h="353558">
                <a:tc>
                  <a:txBody>
                    <a:bodyPr/>
                    <a:lstStyle/>
                    <a:p>
                      <a:pPr algn="ctr"/>
                      <a:r>
                        <a:rPr lang="en-AU" sz="1800">
                          <a:solidFill>
                            <a:schemeClr val="tx1"/>
                          </a:solidFill>
                        </a:rPr>
                        <a:t>2</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b="1">
                          <a:solidFill>
                            <a:schemeClr val="tx1"/>
                          </a:solidFill>
                        </a:rPr>
                        <a:t>Venue</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a:solidFill>
                            <a:schemeClr val="tx1"/>
                          </a:solidFill>
                        </a:rPr>
                        <a:t>Hilton Antwerp – old town</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4783285"/>
                  </a:ext>
                </a:extLst>
              </a:tr>
              <a:tr h="353558">
                <a:tc>
                  <a:txBody>
                    <a:bodyPr/>
                    <a:lstStyle/>
                    <a:p>
                      <a:pPr algn="ctr"/>
                      <a:r>
                        <a:rPr lang="en-AU" sz="1800">
                          <a:solidFill>
                            <a:schemeClr val="tx1"/>
                          </a:solidFill>
                        </a:rPr>
                        <a:t>3</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b="1">
                          <a:solidFill>
                            <a:schemeClr val="tx1"/>
                          </a:solidFill>
                        </a:rPr>
                        <a:t>Internet Speed/Cost (&lt;$7k)</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a:solidFill>
                            <a:schemeClr val="tx1"/>
                          </a:solidFill>
                        </a:rPr>
                        <a:t>Price &amp; speed TBC  </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3650494"/>
                  </a:ext>
                </a:extLst>
              </a:tr>
              <a:tr h="577643">
                <a:tc>
                  <a:txBody>
                    <a:bodyPr/>
                    <a:lstStyle/>
                    <a:p>
                      <a:pPr algn="ctr"/>
                      <a:r>
                        <a:rPr lang="en-AU" sz="1800">
                          <a:solidFill>
                            <a:schemeClr val="tx1"/>
                          </a:solidFill>
                        </a:rPr>
                        <a:t>4</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b="1">
                          <a:solidFill>
                            <a:schemeClr val="tx1"/>
                          </a:solidFill>
                        </a:rPr>
                        <a:t>Hotel Room Rate</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a:solidFill>
                            <a:schemeClr val="tx1"/>
                          </a:solidFill>
                        </a:rPr>
                        <a:t>US$215 (44 rooms)  US$235 (60 rooms) – US$265 (70 rooms)</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193982"/>
                  </a:ext>
                </a:extLst>
              </a:tr>
              <a:tr h="353558">
                <a:tc>
                  <a:txBody>
                    <a:bodyPr/>
                    <a:lstStyle/>
                    <a:p>
                      <a:pPr algn="ctr"/>
                      <a:r>
                        <a:rPr lang="en-AU" sz="1800">
                          <a:solidFill>
                            <a:schemeClr val="tx1"/>
                          </a:solidFill>
                        </a:rPr>
                        <a:t>5</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b="1">
                          <a:solidFill>
                            <a:schemeClr val="tx1"/>
                          </a:solidFill>
                        </a:rPr>
                        <a:t>Space Type</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a:solidFill>
                            <a:schemeClr val="tx1"/>
                          </a:solidFill>
                        </a:rPr>
                        <a:t>Hotel</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1701791"/>
                  </a:ext>
                </a:extLst>
              </a:tr>
              <a:tr h="353558">
                <a:tc>
                  <a:txBody>
                    <a:bodyPr/>
                    <a:lstStyle/>
                    <a:p>
                      <a:pPr algn="ctr"/>
                      <a:r>
                        <a:rPr lang="en-AU" sz="1800">
                          <a:solidFill>
                            <a:schemeClr val="tx1"/>
                          </a:solidFill>
                        </a:rPr>
                        <a:t>6</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b="1">
                          <a:solidFill>
                            <a:schemeClr val="tx1"/>
                          </a:solidFill>
                        </a:rPr>
                        <a:t>Name of AV Comp.</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a:solidFill>
                            <a:schemeClr val="tx1"/>
                          </a:solidFill>
                        </a:rPr>
                        <a:t>TBC</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9521878"/>
                  </a:ext>
                </a:extLst>
              </a:tr>
              <a:tr h="353558">
                <a:tc>
                  <a:txBody>
                    <a:bodyPr/>
                    <a:lstStyle/>
                    <a:p>
                      <a:pPr algn="ctr"/>
                      <a:r>
                        <a:rPr lang="en-AU" sz="1800">
                          <a:solidFill>
                            <a:schemeClr val="tx1"/>
                          </a:solidFill>
                        </a:rPr>
                        <a:t>7</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b="1">
                          <a:solidFill>
                            <a:schemeClr val="tx1"/>
                          </a:solidFill>
                        </a:rPr>
                        <a:t>Airport</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a:solidFill>
                            <a:schemeClr val="tx1"/>
                          </a:solidFill>
                        </a:rPr>
                        <a:t>Brussels – 30 min by train from Brussels</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589595"/>
                  </a:ext>
                </a:extLst>
              </a:tr>
              <a:tr h="353558">
                <a:tc>
                  <a:txBody>
                    <a:bodyPr/>
                    <a:lstStyle/>
                    <a:p>
                      <a:pPr algn="ctr"/>
                      <a:r>
                        <a:rPr lang="en-AU" sz="1800">
                          <a:solidFill>
                            <a:schemeClr val="tx1"/>
                          </a:solidFill>
                        </a:rPr>
                        <a:t>8</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b="1">
                          <a:solidFill>
                            <a:schemeClr val="tx1"/>
                          </a:solidFill>
                        </a:rPr>
                        <a:t>Visas</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a:solidFill>
                            <a:schemeClr val="tx1"/>
                          </a:solidFill>
                        </a:rPr>
                        <a:t>90 day visa</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208660"/>
                  </a:ext>
                </a:extLst>
              </a:tr>
              <a:tr h="353558">
                <a:tc>
                  <a:txBody>
                    <a:bodyPr/>
                    <a:lstStyle/>
                    <a:p>
                      <a:pPr algn="ctr"/>
                      <a:r>
                        <a:rPr lang="en-AU" sz="1800">
                          <a:solidFill>
                            <a:schemeClr val="tx1"/>
                          </a:solidFill>
                        </a:rPr>
                        <a:t>9</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b="1">
                          <a:solidFill>
                            <a:schemeClr val="tx1"/>
                          </a:solidFill>
                        </a:rPr>
                        <a:t>Cost of Mtg Space</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a:solidFill>
                            <a:schemeClr val="tx1"/>
                          </a:solidFill>
                        </a:rPr>
                        <a:t> US$46,760 approx</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9860638"/>
                  </a:ext>
                </a:extLst>
              </a:tr>
              <a:tr h="353558">
                <a:tc>
                  <a:txBody>
                    <a:bodyPr/>
                    <a:lstStyle/>
                    <a:p>
                      <a:pPr algn="ctr"/>
                      <a:r>
                        <a:rPr lang="en-AU" sz="1800">
                          <a:solidFill>
                            <a:schemeClr val="tx1"/>
                          </a:solidFill>
                        </a:rPr>
                        <a:t>10</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b="1">
                          <a:solidFill>
                            <a:schemeClr val="tx1"/>
                          </a:solidFill>
                        </a:rPr>
                        <a:t>F&amp;B Min + Cost</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a:solidFill>
                            <a:schemeClr val="tx1"/>
                          </a:solidFill>
                        </a:rPr>
                        <a:t> $120,000 based on 250</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2833665"/>
                  </a:ext>
                </a:extLst>
              </a:tr>
              <a:tr h="353558">
                <a:tc>
                  <a:txBody>
                    <a:bodyPr/>
                    <a:lstStyle/>
                    <a:p>
                      <a:pPr algn="ctr"/>
                      <a:r>
                        <a:rPr lang="en-AU" sz="1800">
                          <a:solidFill>
                            <a:schemeClr val="tx1"/>
                          </a:solidFill>
                        </a:rPr>
                        <a:t>11</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b="1">
                          <a:solidFill>
                            <a:schemeClr val="tx1"/>
                          </a:solidFill>
                        </a:rPr>
                        <a:t>Other</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AU" sz="1800" dirty="0">
                        <a:solidFill>
                          <a:schemeClr val="tx1"/>
                        </a:solidFill>
                      </a:endParaRP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7575324"/>
                  </a:ext>
                </a:extLst>
              </a:tr>
            </a:tbl>
          </a:graphicData>
        </a:graphic>
      </p:graphicFrame>
    </p:spTree>
    <p:extLst>
      <p:ext uri="{BB962C8B-B14F-4D97-AF65-F5344CB8AC3E}">
        <p14:creationId xmlns:p14="http://schemas.microsoft.com/office/powerpoint/2010/main" val="23738548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7"/>
          <p:cNvSpPr txBox="1"/>
          <p:nvPr/>
        </p:nvSpPr>
        <p:spPr bwMode="auto">
          <a:xfrm>
            <a:off x="914401" y="685801"/>
            <a:ext cx="10361084" cy="66938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dirty="0">
                <a:solidFill>
                  <a:srgbClr val="000000"/>
                </a:solidFill>
                <a:latin typeface="+mj-lt"/>
                <a:ea typeface="+mj-ea"/>
              </a:rPr>
              <a:t>Dubai -  Le Meridien Hotel</a:t>
            </a:r>
          </a:p>
        </p:txBody>
      </p:sp>
      <p:sp>
        <p:nvSpPr>
          <p:cNvPr id="90" name="Date Placeholder 3">
            <a:extLst>
              <a:ext uri="{FF2B5EF4-FFF2-40B4-BE49-F238E27FC236}">
                <a16:creationId xmlns:a16="http://schemas.microsoft.com/office/drawing/2014/main" id="{D2880482-354F-02B8-7490-DFE406330041}"/>
              </a:ext>
            </a:extLst>
          </p:cNvPr>
          <p:cNvSpPr>
            <a:spLocks noGrp="1"/>
          </p:cNvSpPr>
          <p:nvPr>
            <p:ph type="dt" idx="10"/>
          </p:nvPr>
        </p:nvSpPr>
        <p:spPr>
          <a:xfrm>
            <a:off x="929218" y="333375"/>
            <a:ext cx="2499783" cy="273050"/>
          </a:xfrm>
        </p:spPr>
        <p:txBody>
          <a:bodyPr/>
          <a:lstStyle/>
          <a:p>
            <a:pPr>
              <a:spcAft>
                <a:spcPts val="600"/>
              </a:spcAft>
            </a:pPr>
            <a:r>
              <a:rPr lang="en-US"/>
              <a:t>February 2024</a:t>
            </a:r>
            <a:endParaRPr lang="en-GB"/>
          </a:p>
        </p:txBody>
      </p:sp>
      <p:sp>
        <p:nvSpPr>
          <p:cNvPr id="92" name="Footer Placeholder 4">
            <a:extLst>
              <a:ext uri="{FF2B5EF4-FFF2-40B4-BE49-F238E27FC236}">
                <a16:creationId xmlns:a16="http://schemas.microsoft.com/office/drawing/2014/main" id="{ED507A81-2826-8784-5E20-EDCC5629C0AD}"/>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94" name="Slide Number Placeholder 5">
            <a:extLst>
              <a:ext uri="{FF2B5EF4-FFF2-40B4-BE49-F238E27FC236}">
                <a16:creationId xmlns:a16="http://schemas.microsoft.com/office/drawing/2014/main" id="{73C3D4AA-B5CF-BF14-1A90-593ABA0CFE31}"/>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16</a:t>
            </a:fld>
            <a:endParaRPr lang="en-GB"/>
          </a:p>
        </p:txBody>
      </p:sp>
      <p:graphicFrame>
        <p:nvGraphicFramePr>
          <p:cNvPr id="2" name="Table 1">
            <a:extLst>
              <a:ext uri="{FF2B5EF4-FFF2-40B4-BE49-F238E27FC236}">
                <a16:creationId xmlns:a16="http://schemas.microsoft.com/office/drawing/2014/main" id="{FF14197C-4C73-E94A-2F62-E73372E57513}"/>
              </a:ext>
            </a:extLst>
          </p:cNvPr>
          <p:cNvGraphicFramePr>
            <a:graphicFrameLocks noGrp="1"/>
          </p:cNvGraphicFramePr>
          <p:nvPr>
            <p:extLst>
              <p:ext uri="{D42A27DB-BD31-4B8C-83A1-F6EECF244321}">
                <p14:modId xmlns:p14="http://schemas.microsoft.com/office/powerpoint/2010/main" val="1378282550"/>
              </p:ext>
            </p:extLst>
          </p:nvPr>
        </p:nvGraphicFramePr>
        <p:xfrm>
          <a:off x="1259308" y="1484342"/>
          <a:ext cx="10052272" cy="4861914"/>
        </p:xfrm>
        <a:graphic>
          <a:graphicData uri="http://schemas.openxmlformats.org/drawingml/2006/table">
            <a:tbl>
              <a:tblPr firstRow="1" bandRow="1">
                <a:tableStyleId>{5C22544A-7EE6-4342-B048-85BDC9FD1C3A}</a:tableStyleId>
              </a:tblPr>
              <a:tblGrid>
                <a:gridCol w="1214027">
                  <a:extLst>
                    <a:ext uri="{9D8B030D-6E8A-4147-A177-3AD203B41FA5}">
                      <a16:colId xmlns:a16="http://schemas.microsoft.com/office/drawing/2014/main" val="1052098276"/>
                    </a:ext>
                  </a:extLst>
                </a:gridCol>
                <a:gridCol w="3667424">
                  <a:extLst>
                    <a:ext uri="{9D8B030D-6E8A-4147-A177-3AD203B41FA5}">
                      <a16:colId xmlns:a16="http://schemas.microsoft.com/office/drawing/2014/main" val="3996096665"/>
                    </a:ext>
                  </a:extLst>
                </a:gridCol>
                <a:gridCol w="5170821">
                  <a:extLst>
                    <a:ext uri="{9D8B030D-6E8A-4147-A177-3AD203B41FA5}">
                      <a16:colId xmlns:a16="http://schemas.microsoft.com/office/drawing/2014/main" val="3683693897"/>
                    </a:ext>
                  </a:extLst>
                </a:gridCol>
              </a:tblGrid>
              <a:tr h="351627">
                <a:tc>
                  <a:txBody>
                    <a:bodyPr/>
                    <a:lstStyle/>
                    <a:p>
                      <a:pPr algn="ctr"/>
                      <a:r>
                        <a:rPr lang="en-AU" sz="2000" b="0">
                          <a:solidFill>
                            <a:schemeClr val="tx1"/>
                          </a:solidFill>
                        </a:rPr>
                        <a:t>1</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Dates</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AU" sz="2000" b="0">
                          <a:solidFill>
                            <a:schemeClr val="tx1"/>
                          </a:solidFill>
                        </a:rPr>
                        <a:t>May 10-15, 2026</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6486713"/>
                  </a:ext>
                </a:extLst>
              </a:tr>
              <a:tr h="351627">
                <a:tc>
                  <a:txBody>
                    <a:bodyPr/>
                    <a:lstStyle/>
                    <a:p>
                      <a:pPr algn="ctr"/>
                      <a:r>
                        <a:rPr lang="en-AU" sz="2000">
                          <a:solidFill>
                            <a:schemeClr val="tx1"/>
                          </a:solidFill>
                        </a:rPr>
                        <a:t>2</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Venue</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0" i="0" u="none" strike="noStrike" cap="none">
                          <a:solidFill>
                            <a:schemeClr val="dk1"/>
                          </a:solidFill>
                          <a:effectLst/>
                          <a:latin typeface="+mn-lt"/>
                          <a:ea typeface="+mn-ea"/>
                          <a:cs typeface="+mn-cs"/>
                          <a:sym typeface="Arial"/>
                        </a:rPr>
                        <a:t>Le Méridien Dubai Hotel &amp; Conference Centre – 5 Star</a:t>
                      </a:r>
                      <a:endParaRPr lang="en-AU" sz="2000">
                        <a:solidFill>
                          <a:schemeClr val="tx1"/>
                        </a:solidFill>
                      </a:endParaRP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4783285"/>
                  </a:ext>
                </a:extLst>
              </a:tr>
              <a:tr h="351627">
                <a:tc>
                  <a:txBody>
                    <a:bodyPr/>
                    <a:lstStyle/>
                    <a:p>
                      <a:pPr algn="ctr"/>
                      <a:r>
                        <a:rPr lang="en-AU" sz="2000">
                          <a:solidFill>
                            <a:schemeClr val="tx1"/>
                          </a:solidFill>
                        </a:rPr>
                        <a:t>3</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Internet Speed/Cost (&lt;$7k)</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Price &amp; speed TBC  </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3650494"/>
                  </a:ext>
                </a:extLst>
              </a:tr>
              <a:tr h="351627">
                <a:tc>
                  <a:txBody>
                    <a:bodyPr/>
                    <a:lstStyle/>
                    <a:p>
                      <a:pPr algn="ctr"/>
                      <a:r>
                        <a:rPr lang="en-AU" sz="2000">
                          <a:solidFill>
                            <a:schemeClr val="tx1"/>
                          </a:solidFill>
                        </a:rPr>
                        <a:t>4</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Hotel Room Rate</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US$175.00   ($640.00 UAE Dirhams)</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193982"/>
                  </a:ext>
                </a:extLst>
              </a:tr>
              <a:tr h="351627">
                <a:tc>
                  <a:txBody>
                    <a:bodyPr/>
                    <a:lstStyle/>
                    <a:p>
                      <a:pPr algn="ctr"/>
                      <a:r>
                        <a:rPr lang="en-AU" sz="2000">
                          <a:solidFill>
                            <a:schemeClr val="tx1"/>
                          </a:solidFill>
                        </a:rPr>
                        <a:t>5</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Space Type</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Hotel</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1701791"/>
                  </a:ext>
                </a:extLst>
              </a:tr>
              <a:tr h="351627">
                <a:tc>
                  <a:txBody>
                    <a:bodyPr/>
                    <a:lstStyle/>
                    <a:p>
                      <a:pPr algn="ctr"/>
                      <a:r>
                        <a:rPr lang="en-AU" sz="2000">
                          <a:solidFill>
                            <a:schemeClr val="tx1"/>
                          </a:solidFill>
                        </a:rPr>
                        <a:t>6</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Name of AV Comp.</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In house</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9521878"/>
                  </a:ext>
                </a:extLst>
              </a:tr>
              <a:tr h="351627">
                <a:tc>
                  <a:txBody>
                    <a:bodyPr/>
                    <a:lstStyle/>
                    <a:p>
                      <a:pPr algn="ctr"/>
                      <a:r>
                        <a:rPr lang="en-AU" sz="2000">
                          <a:solidFill>
                            <a:schemeClr val="tx1"/>
                          </a:solidFill>
                        </a:rPr>
                        <a:t>7</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Airport</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Dubai International Airport</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589595"/>
                  </a:ext>
                </a:extLst>
              </a:tr>
              <a:tr h="351627">
                <a:tc>
                  <a:txBody>
                    <a:bodyPr/>
                    <a:lstStyle/>
                    <a:p>
                      <a:pPr algn="ctr"/>
                      <a:r>
                        <a:rPr lang="en-AU" sz="2000">
                          <a:solidFill>
                            <a:schemeClr val="tx1"/>
                          </a:solidFill>
                        </a:rPr>
                        <a:t>8</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Visas</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E-Visa’s. Most countries Free Visa</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208660"/>
                  </a:ext>
                </a:extLst>
              </a:tr>
              <a:tr h="351627">
                <a:tc>
                  <a:txBody>
                    <a:bodyPr/>
                    <a:lstStyle/>
                    <a:p>
                      <a:pPr algn="ctr"/>
                      <a:r>
                        <a:rPr lang="en-AU" sz="2000">
                          <a:solidFill>
                            <a:schemeClr val="tx1"/>
                          </a:solidFill>
                        </a:rPr>
                        <a:t>9</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Cost of Mtg Space</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FOC</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9860638"/>
                  </a:ext>
                </a:extLst>
              </a:tr>
              <a:tr h="596948">
                <a:tc>
                  <a:txBody>
                    <a:bodyPr/>
                    <a:lstStyle/>
                    <a:p>
                      <a:pPr algn="ctr"/>
                      <a:r>
                        <a:rPr lang="en-AU" sz="2000">
                          <a:solidFill>
                            <a:schemeClr val="tx1"/>
                          </a:solidFill>
                        </a:rPr>
                        <a:t>10</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F&amp;B Min + Cost</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US$340,000 – </a:t>
                      </a:r>
                      <a:r>
                        <a:rPr lang="en-AU" sz="2000">
                          <a:solidFill>
                            <a:srgbClr val="FF0000"/>
                          </a:solidFill>
                        </a:rPr>
                        <a:t>to be reduced as based on large meeting rooms</a:t>
                      </a:r>
                      <a:endParaRPr lang="en-AU" sz="2000">
                        <a:solidFill>
                          <a:schemeClr val="tx1"/>
                        </a:solidFill>
                      </a:endParaRP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2833665"/>
                  </a:ext>
                </a:extLst>
              </a:tr>
              <a:tr h="351627">
                <a:tc>
                  <a:txBody>
                    <a:bodyPr/>
                    <a:lstStyle/>
                    <a:p>
                      <a:pPr algn="ctr"/>
                      <a:r>
                        <a:rPr lang="en-AU" sz="2000">
                          <a:solidFill>
                            <a:schemeClr val="tx1"/>
                          </a:solidFill>
                        </a:rPr>
                        <a:t>11</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Other</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dirty="0">
                          <a:solidFill>
                            <a:schemeClr val="tx1"/>
                          </a:solidFill>
                        </a:rPr>
                        <a:t> </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7575324"/>
                  </a:ext>
                </a:extLst>
              </a:tr>
            </a:tbl>
          </a:graphicData>
        </a:graphic>
      </p:graphicFrame>
    </p:spTree>
    <p:extLst>
      <p:ext uri="{BB962C8B-B14F-4D97-AF65-F5344CB8AC3E}">
        <p14:creationId xmlns:p14="http://schemas.microsoft.com/office/powerpoint/2010/main" val="11533717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3">
          <a:extLst>
            <a:ext uri="{FF2B5EF4-FFF2-40B4-BE49-F238E27FC236}">
              <a16:creationId xmlns:a16="http://schemas.microsoft.com/office/drawing/2014/main" id="{550B230F-3F3B-295E-93C6-BE3C9B008228}"/>
            </a:ext>
          </a:extLst>
        </p:cNvPr>
        <p:cNvGrpSpPr/>
        <p:nvPr/>
      </p:nvGrpSpPr>
      <p:grpSpPr>
        <a:xfrm>
          <a:off x="0" y="0"/>
          <a:ext cx="0" cy="0"/>
          <a:chOff x="0" y="0"/>
          <a:chExt cx="0" cy="0"/>
        </a:xfrm>
      </p:grpSpPr>
      <p:sp>
        <p:nvSpPr>
          <p:cNvPr id="85" name="Google Shape;85;p17">
            <a:extLst>
              <a:ext uri="{FF2B5EF4-FFF2-40B4-BE49-F238E27FC236}">
                <a16:creationId xmlns:a16="http://schemas.microsoft.com/office/drawing/2014/main" id="{0BAEA6C5-6A3B-F8BA-E402-42856E816CE9}"/>
              </a:ext>
            </a:extLst>
          </p:cNvPr>
          <p:cNvSpPr txBox="1"/>
          <p:nvPr/>
        </p:nvSpPr>
        <p:spPr bwMode="auto">
          <a:xfrm>
            <a:off x="914401" y="685801"/>
            <a:ext cx="10361084" cy="609599"/>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lnSpcReduction="10000"/>
          </a:bodyPr>
          <a:lstStyle/>
          <a:p>
            <a:pPr algn="ctr">
              <a:spcAft>
                <a:spcPts val="600"/>
              </a:spcAft>
              <a:buClr>
                <a:srgbClr val="000000"/>
              </a:buClr>
              <a:buSzPct val="100000"/>
              <a:buFont typeface="Times New Roman" pitchFamily="18" charset="0"/>
            </a:pPr>
            <a:r>
              <a:rPr lang="en-US" sz="3200" b="1" dirty="0">
                <a:solidFill>
                  <a:srgbClr val="000000"/>
                </a:solidFill>
                <a:latin typeface="+mj-lt"/>
                <a:ea typeface="+mj-ea"/>
              </a:rPr>
              <a:t>Abu Dhabi UAE -  National Convention Centre</a:t>
            </a:r>
          </a:p>
        </p:txBody>
      </p:sp>
      <p:sp>
        <p:nvSpPr>
          <p:cNvPr id="90" name="Date Placeholder 3">
            <a:extLst>
              <a:ext uri="{FF2B5EF4-FFF2-40B4-BE49-F238E27FC236}">
                <a16:creationId xmlns:a16="http://schemas.microsoft.com/office/drawing/2014/main" id="{BE0E01CE-372C-9C42-9EFE-6104774D9E3E}"/>
              </a:ext>
            </a:extLst>
          </p:cNvPr>
          <p:cNvSpPr>
            <a:spLocks noGrp="1"/>
          </p:cNvSpPr>
          <p:nvPr>
            <p:ph type="dt" idx="10"/>
          </p:nvPr>
        </p:nvSpPr>
        <p:spPr>
          <a:xfrm>
            <a:off x="929218" y="333375"/>
            <a:ext cx="2499783" cy="273050"/>
          </a:xfrm>
        </p:spPr>
        <p:txBody>
          <a:bodyPr/>
          <a:lstStyle/>
          <a:p>
            <a:pPr>
              <a:spcAft>
                <a:spcPts val="600"/>
              </a:spcAft>
            </a:pPr>
            <a:r>
              <a:rPr lang="en-US"/>
              <a:t>February 2024</a:t>
            </a:r>
            <a:endParaRPr lang="en-GB"/>
          </a:p>
        </p:txBody>
      </p:sp>
      <p:sp>
        <p:nvSpPr>
          <p:cNvPr id="92" name="Footer Placeholder 4">
            <a:extLst>
              <a:ext uri="{FF2B5EF4-FFF2-40B4-BE49-F238E27FC236}">
                <a16:creationId xmlns:a16="http://schemas.microsoft.com/office/drawing/2014/main" id="{AD330F30-1B23-26C9-A44A-C6B54227B551}"/>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94" name="Slide Number Placeholder 5">
            <a:extLst>
              <a:ext uri="{FF2B5EF4-FFF2-40B4-BE49-F238E27FC236}">
                <a16:creationId xmlns:a16="http://schemas.microsoft.com/office/drawing/2014/main" id="{3326611C-9E45-33B9-714A-3B030A4DE0AA}"/>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17</a:t>
            </a:fld>
            <a:endParaRPr lang="en-GB"/>
          </a:p>
        </p:txBody>
      </p:sp>
      <p:graphicFrame>
        <p:nvGraphicFramePr>
          <p:cNvPr id="2" name="Table 1">
            <a:extLst>
              <a:ext uri="{FF2B5EF4-FFF2-40B4-BE49-F238E27FC236}">
                <a16:creationId xmlns:a16="http://schemas.microsoft.com/office/drawing/2014/main" id="{E64A8DA5-E8AA-C1F4-F773-3A0EA981E40F}"/>
              </a:ext>
            </a:extLst>
          </p:cNvPr>
          <p:cNvGraphicFramePr>
            <a:graphicFrameLocks noGrp="1"/>
          </p:cNvGraphicFramePr>
          <p:nvPr>
            <p:extLst>
              <p:ext uri="{D42A27DB-BD31-4B8C-83A1-F6EECF244321}">
                <p14:modId xmlns:p14="http://schemas.microsoft.com/office/powerpoint/2010/main" val="3736102562"/>
              </p:ext>
            </p:extLst>
          </p:nvPr>
        </p:nvGraphicFramePr>
        <p:xfrm>
          <a:off x="914399" y="1460041"/>
          <a:ext cx="10361086" cy="4874796"/>
        </p:xfrm>
        <a:graphic>
          <a:graphicData uri="http://schemas.openxmlformats.org/drawingml/2006/table">
            <a:tbl>
              <a:tblPr firstRow="1" bandRow="1">
                <a:tableStyleId>{5C22544A-7EE6-4342-B048-85BDC9FD1C3A}</a:tableStyleId>
              </a:tblPr>
              <a:tblGrid>
                <a:gridCol w="1248157">
                  <a:extLst>
                    <a:ext uri="{9D8B030D-6E8A-4147-A177-3AD203B41FA5}">
                      <a16:colId xmlns:a16="http://schemas.microsoft.com/office/drawing/2014/main" val="1052098276"/>
                    </a:ext>
                  </a:extLst>
                </a:gridCol>
                <a:gridCol w="4113324">
                  <a:extLst>
                    <a:ext uri="{9D8B030D-6E8A-4147-A177-3AD203B41FA5}">
                      <a16:colId xmlns:a16="http://schemas.microsoft.com/office/drawing/2014/main" val="3996096665"/>
                    </a:ext>
                  </a:extLst>
                </a:gridCol>
                <a:gridCol w="4999605">
                  <a:extLst>
                    <a:ext uri="{9D8B030D-6E8A-4147-A177-3AD203B41FA5}">
                      <a16:colId xmlns:a16="http://schemas.microsoft.com/office/drawing/2014/main" val="3683693897"/>
                    </a:ext>
                  </a:extLst>
                </a:gridCol>
              </a:tblGrid>
              <a:tr h="349792">
                <a:tc>
                  <a:txBody>
                    <a:bodyPr/>
                    <a:lstStyle/>
                    <a:p>
                      <a:pPr algn="ctr"/>
                      <a:r>
                        <a:rPr lang="en-AU" sz="2000" b="0">
                          <a:solidFill>
                            <a:schemeClr val="tx1"/>
                          </a:solidFill>
                        </a:rPr>
                        <a:t>1</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AU" sz="2000" b="1">
                          <a:solidFill>
                            <a:schemeClr val="tx1"/>
                          </a:solidFill>
                          <a:latin typeface="+mj-lt"/>
                        </a:rPr>
                        <a:t>Dates</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pPr>
                      <a:r>
                        <a:rPr lang="en-GB" sz="2000" b="0">
                          <a:solidFill>
                            <a:schemeClr val="tx1"/>
                          </a:solidFill>
                          <a:effectLst/>
                          <a:latin typeface="+mj-lt"/>
                          <a:ea typeface="Calibri" panose="020F0502020204030204" pitchFamily="34" charset="0"/>
                          <a:cs typeface="Calibri" panose="020F0502020204030204" pitchFamily="34" charset="0"/>
                        </a:rPr>
                        <a:t>May 1</a:t>
                      </a:r>
                      <a:r>
                        <a:rPr lang="en-GB" sz="2000" b="0">
                          <a:solidFill>
                            <a:schemeClr val="tx1"/>
                          </a:solidFill>
                          <a:latin typeface="+mj-lt"/>
                          <a:ea typeface="Calibri" panose="020F0502020204030204" pitchFamily="34" charset="0"/>
                          <a:cs typeface="Calibri" panose="020F0502020204030204" pitchFamily="34" charset="0"/>
                        </a:rPr>
                        <a:t>7</a:t>
                      </a:r>
                      <a:r>
                        <a:rPr lang="en-GB" sz="2000" b="0">
                          <a:solidFill>
                            <a:schemeClr val="tx1"/>
                          </a:solidFill>
                          <a:effectLst/>
                          <a:latin typeface="+mj-lt"/>
                          <a:ea typeface="Calibri" panose="020F0502020204030204" pitchFamily="34" charset="0"/>
                          <a:cs typeface="Calibri" panose="020F0502020204030204" pitchFamily="34" charset="0"/>
                        </a:rPr>
                        <a:t> – 2</a:t>
                      </a:r>
                      <a:r>
                        <a:rPr lang="en-GB" sz="2000" b="0">
                          <a:solidFill>
                            <a:schemeClr val="tx1"/>
                          </a:solidFill>
                          <a:latin typeface="+mj-lt"/>
                          <a:ea typeface="Calibri" panose="020F0502020204030204" pitchFamily="34" charset="0"/>
                          <a:cs typeface="Calibri" panose="020F0502020204030204" pitchFamily="34" charset="0"/>
                        </a:rPr>
                        <a:t>2,</a:t>
                      </a:r>
                      <a:r>
                        <a:rPr lang="en-GB" sz="2000" b="0">
                          <a:solidFill>
                            <a:schemeClr val="tx1"/>
                          </a:solidFill>
                          <a:effectLst/>
                          <a:latin typeface="+mj-lt"/>
                          <a:ea typeface="Calibri" panose="020F0502020204030204" pitchFamily="34" charset="0"/>
                          <a:cs typeface="Calibri" panose="020F0502020204030204" pitchFamily="34" charset="0"/>
                        </a:rPr>
                        <a:t> 2026 </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6486713"/>
                  </a:ext>
                </a:extLst>
              </a:tr>
              <a:tr h="349792">
                <a:tc>
                  <a:txBody>
                    <a:bodyPr/>
                    <a:lstStyle/>
                    <a:p>
                      <a:pPr algn="ctr"/>
                      <a:r>
                        <a:rPr lang="en-AU" sz="2000">
                          <a:solidFill>
                            <a:schemeClr val="tx1"/>
                          </a:solidFill>
                        </a:rPr>
                        <a:t>2</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dirty="0">
                          <a:solidFill>
                            <a:schemeClr val="tx1"/>
                          </a:solidFill>
                        </a:rPr>
                        <a:t>Venue</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Abu Dhabi – National Convention Centre</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4783285"/>
                  </a:ext>
                </a:extLst>
              </a:tr>
              <a:tr h="349792">
                <a:tc>
                  <a:txBody>
                    <a:bodyPr/>
                    <a:lstStyle/>
                    <a:p>
                      <a:pPr algn="ctr"/>
                      <a:r>
                        <a:rPr lang="en-AU" sz="2000">
                          <a:solidFill>
                            <a:schemeClr val="tx1"/>
                          </a:solidFill>
                        </a:rPr>
                        <a:t>3</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Internet Speed/Cost (&lt;$7k)</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TBC</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3650494"/>
                  </a:ext>
                </a:extLst>
              </a:tr>
              <a:tr h="349792">
                <a:tc>
                  <a:txBody>
                    <a:bodyPr/>
                    <a:lstStyle/>
                    <a:p>
                      <a:pPr algn="ctr"/>
                      <a:r>
                        <a:rPr lang="en-AU" sz="2000">
                          <a:solidFill>
                            <a:schemeClr val="tx1"/>
                          </a:solidFill>
                        </a:rPr>
                        <a:t>4</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Hotel Room Rate</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$140-235 USD – within walking distance</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193982"/>
                  </a:ext>
                </a:extLst>
              </a:tr>
              <a:tr h="349792">
                <a:tc>
                  <a:txBody>
                    <a:bodyPr/>
                    <a:lstStyle/>
                    <a:p>
                      <a:pPr algn="ctr"/>
                      <a:r>
                        <a:rPr lang="en-AU" sz="2000">
                          <a:solidFill>
                            <a:schemeClr val="tx1"/>
                          </a:solidFill>
                        </a:rPr>
                        <a:t>5</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Space Type</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Convention Centre</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1701791"/>
                  </a:ext>
                </a:extLst>
              </a:tr>
              <a:tr h="349792">
                <a:tc>
                  <a:txBody>
                    <a:bodyPr/>
                    <a:lstStyle/>
                    <a:p>
                      <a:pPr algn="ctr"/>
                      <a:r>
                        <a:rPr lang="en-AU" sz="2000">
                          <a:solidFill>
                            <a:schemeClr val="tx1"/>
                          </a:solidFill>
                        </a:rPr>
                        <a:t>6</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Name of AV Comp.</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In house</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9521878"/>
                  </a:ext>
                </a:extLst>
              </a:tr>
              <a:tr h="349792">
                <a:tc>
                  <a:txBody>
                    <a:bodyPr/>
                    <a:lstStyle/>
                    <a:p>
                      <a:pPr algn="ctr"/>
                      <a:r>
                        <a:rPr lang="en-AU" sz="2000">
                          <a:solidFill>
                            <a:schemeClr val="tx1"/>
                          </a:solidFill>
                        </a:rPr>
                        <a:t>7</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Airport</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Zayed International Airport, UAE is 7</a:t>
                      </a:r>
                      <a:r>
                        <a:rPr lang="en-AU" sz="2000" baseline="30000">
                          <a:solidFill>
                            <a:schemeClr val="tx1"/>
                          </a:solidFill>
                        </a:rPr>
                        <a:t>th</a:t>
                      </a:r>
                      <a:r>
                        <a:rPr lang="en-AU" sz="2000">
                          <a:solidFill>
                            <a:schemeClr val="tx1"/>
                          </a:solidFill>
                        </a:rPr>
                        <a:t> safest in world</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589595"/>
                  </a:ext>
                </a:extLst>
              </a:tr>
              <a:tr h="593833">
                <a:tc>
                  <a:txBody>
                    <a:bodyPr/>
                    <a:lstStyle/>
                    <a:p>
                      <a:pPr algn="ctr"/>
                      <a:r>
                        <a:rPr lang="en-AU" sz="2000">
                          <a:solidFill>
                            <a:schemeClr val="tx1"/>
                          </a:solidFill>
                        </a:rPr>
                        <a:t>8</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Visas</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Required for specific countries – 70 countries offered 30 day visas</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208660"/>
                  </a:ext>
                </a:extLst>
              </a:tr>
              <a:tr h="349792">
                <a:tc>
                  <a:txBody>
                    <a:bodyPr/>
                    <a:lstStyle/>
                    <a:p>
                      <a:pPr algn="ctr"/>
                      <a:r>
                        <a:rPr lang="en-AU" sz="2000">
                          <a:solidFill>
                            <a:schemeClr val="tx1"/>
                          </a:solidFill>
                        </a:rPr>
                        <a:t>9</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Cost of Mtg Space</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US$55,650</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9860638"/>
                  </a:ext>
                </a:extLst>
              </a:tr>
              <a:tr h="349792">
                <a:tc>
                  <a:txBody>
                    <a:bodyPr/>
                    <a:lstStyle/>
                    <a:p>
                      <a:pPr algn="ctr"/>
                      <a:r>
                        <a:rPr lang="en-AU" sz="2000">
                          <a:solidFill>
                            <a:schemeClr val="tx1"/>
                          </a:solidFill>
                        </a:rPr>
                        <a:t>10</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F&amp;B Min + Cost</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US$67,620 based on 250</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2833665"/>
                  </a:ext>
                </a:extLst>
              </a:tr>
              <a:tr h="349792">
                <a:tc>
                  <a:txBody>
                    <a:bodyPr/>
                    <a:lstStyle/>
                    <a:p>
                      <a:pPr algn="ctr"/>
                      <a:r>
                        <a:rPr lang="en-AU" sz="2000">
                          <a:solidFill>
                            <a:schemeClr val="tx1"/>
                          </a:solidFill>
                        </a:rPr>
                        <a:t>11</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Other</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dirty="0">
                          <a:solidFill>
                            <a:schemeClr val="tx1"/>
                          </a:solidFill>
                        </a:rPr>
                        <a:t>Data projectors included &amp; US$20k funding</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7575324"/>
                  </a:ext>
                </a:extLst>
              </a:tr>
            </a:tbl>
          </a:graphicData>
        </a:graphic>
      </p:graphicFrame>
    </p:spTree>
    <p:extLst>
      <p:ext uri="{BB962C8B-B14F-4D97-AF65-F5344CB8AC3E}">
        <p14:creationId xmlns:p14="http://schemas.microsoft.com/office/powerpoint/2010/main" val="36395874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3">
          <a:extLst>
            <a:ext uri="{FF2B5EF4-FFF2-40B4-BE49-F238E27FC236}">
              <a16:creationId xmlns:a16="http://schemas.microsoft.com/office/drawing/2014/main" id="{89842F66-8D6B-D19E-917E-23163810C130}"/>
            </a:ext>
          </a:extLst>
        </p:cNvPr>
        <p:cNvGrpSpPr/>
        <p:nvPr/>
      </p:nvGrpSpPr>
      <p:grpSpPr>
        <a:xfrm>
          <a:off x="0" y="0"/>
          <a:ext cx="0" cy="0"/>
          <a:chOff x="0" y="0"/>
          <a:chExt cx="0" cy="0"/>
        </a:xfrm>
      </p:grpSpPr>
      <p:sp>
        <p:nvSpPr>
          <p:cNvPr id="85" name="Google Shape;85;p17">
            <a:extLst>
              <a:ext uri="{FF2B5EF4-FFF2-40B4-BE49-F238E27FC236}">
                <a16:creationId xmlns:a16="http://schemas.microsoft.com/office/drawing/2014/main" id="{44645D37-A508-0F5A-5601-2EB00E0C1D5A}"/>
              </a:ext>
            </a:extLst>
          </p:cNvPr>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a:solidFill>
                  <a:srgbClr val="000000"/>
                </a:solidFill>
                <a:latin typeface="+mj-lt"/>
                <a:ea typeface="+mj-ea"/>
              </a:rPr>
              <a:t>Scotland -  Edinburgh Int Conv. Centre</a:t>
            </a:r>
          </a:p>
        </p:txBody>
      </p:sp>
      <p:sp>
        <p:nvSpPr>
          <p:cNvPr id="90" name="Date Placeholder 3">
            <a:extLst>
              <a:ext uri="{FF2B5EF4-FFF2-40B4-BE49-F238E27FC236}">
                <a16:creationId xmlns:a16="http://schemas.microsoft.com/office/drawing/2014/main" id="{8BF6CDF2-B6E8-FE7F-21D5-7EE3CC20C9F7}"/>
              </a:ext>
            </a:extLst>
          </p:cNvPr>
          <p:cNvSpPr>
            <a:spLocks noGrp="1"/>
          </p:cNvSpPr>
          <p:nvPr>
            <p:ph type="dt" idx="10"/>
          </p:nvPr>
        </p:nvSpPr>
        <p:spPr>
          <a:xfrm>
            <a:off x="929218" y="333375"/>
            <a:ext cx="2499783" cy="273050"/>
          </a:xfrm>
        </p:spPr>
        <p:txBody>
          <a:bodyPr/>
          <a:lstStyle/>
          <a:p>
            <a:pPr>
              <a:spcAft>
                <a:spcPts val="600"/>
              </a:spcAft>
            </a:pPr>
            <a:r>
              <a:rPr lang="en-US"/>
              <a:t>February 2024</a:t>
            </a:r>
            <a:endParaRPr lang="en-GB"/>
          </a:p>
        </p:txBody>
      </p:sp>
      <p:sp>
        <p:nvSpPr>
          <p:cNvPr id="92" name="Footer Placeholder 4">
            <a:extLst>
              <a:ext uri="{FF2B5EF4-FFF2-40B4-BE49-F238E27FC236}">
                <a16:creationId xmlns:a16="http://schemas.microsoft.com/office/drawing/2014/main" id="{CD3A5D3B-9237-5C6C-E3BA-C7AD8D104BB0}"/>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94" name="Slide Number Placeholder 5">
            <a:extLst>
              <a:ext uri="{FF2B5EF4-FFF2-40B4-BE49-F238E27FC236}">
                <a16:creationId xmlns:a16="http://schemas.microsoft.com/office/drawing/2014/main" id="{B85053D1-C816-C58B-7ABA-2614EAB8604D}"/>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18</a:t>
            </a:fld>
            <a:endParaRPr lang="en-GB"/>
          </a:p>
        </p:txBody>
      </p:sp>
      <p:graphicFrame>
        <p:nvGraphicFramePr>
          <p:cNvPr id="2" name="Table 1">
            <a:extLst>
              <a:ext uri="{FF2B5EF4-FFF2-40B4-BE49-F238E27FC236}">
                <a16:creationId xmlns:a16="http://schemas.microsoft.com/office/drawing/2014/main" id="{30555270-AD15-447A-1B3D-54B8AF213CBE}"/>
              </a:ext>
            </a:extLst>
          </p:cNvPr>
          <p:cNvGraphicFramePr>
            <a:graphicFrameLocks noGrp="1"/>
          </p:cNvGraphicFramePr>
          <p:nvPr>
            <p:extLst>
              <p:ext uri="{D42A27DB-BD31-4B8C-83A1-F6EECF244321}">
                <p14:modId xmlns:p14="http://schemas.microsoft.com/office/powerpoint/2010/main" val="468343529"/>
              </p:ext>
            </p:extLst>
          </p:nvPr>
        </p:nvGraphicFramePr>
        <p:xfrm>
          <a:off x="914399" y="1751014"/>
          <a:ext cx="10361086" cy="4554144"/>
        </p:xfrm>
        <a:graphic>
          <a:graphicData uri="http://schemas.openxmlformats.org/drawingml/2006/table">
            <a:tbl>
              <a:tblPr firstRow="1" bandRow="1">
                <a:tableStyleId>{5C22544A-7EE6-4342-B048-85BDC9FD1C3A}</a:tableStyleId>
              </a:tblPr>
              <a:tblGrid>
                <a:gridCol w="1239225">
                  <a:extLst>
                    <a:ext uri="{9D8B030D-6E8A-4147-A177-3AD203B41FA5}">
                      <a16:colId xmlns:a16="http://schemas.microsoft.com/office/drawing/2014/main" val="1052098276"/>
                    </a:ext>
                  </a:extLst>
                </a:gridCol>
                <a:gridCol w="3919410">
                  <a:extLst>
                    <a:ext uri="{9D8B030D-6E8A-4147-A177-3AD203B41FA5}">
                      <a16:colId xmlns:a16="http://schemas.microsoft.com/office/drawing/2014/main" val="3996096665"/>
                    </a:ext>
                  </a:extLst>
                </a:gridCol>
                <a:gridCol w="5202451">
                  <a:extLst>
                    <a:ext uri="{9D8B030D-6E8A-4147-A177-3AD203B41FA5}">
                      <a16:colId xmlns:a16="http://schemas.microsoft.com/office/drawing/2014/main" val="3683693897"/>
                    </a:ext>
                  </a:extLst>
                </a:gridCol>
              </a:tblGrid>
              <a:tr h="594980">
                <a:tc>
                  <a:txBody>
                    <a:bodyPr/>
                    <a:lstStyle/>
                    <a:p>
                      <a:pPr algn="ctr"/>
                      <a:r>
                        <a:rPr lang="en-AU" sz="2000" b="0">
                          <a:solidFill>
                            <a:schemeClr val="tx1"/>
                          </a:solidFill>
                        </a:rPr>
                        <a:t>1</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dirty="0">
                          <a:solidFill>
                            <a:schemeClr val="tx1"/>
                          </a:solidFill>
                        </a:rPr>
                        <a:t>Dates</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AU" sz="2000" b="0">
                          <a:solidFill>
                            <a:schemeClr val="tx1"/>
                          </a:solidFill>
                        </a:rPr>
                        <a:t>May 15-21, 2026  </a:t>
                      </a:r>
                      <a:r>
                        <a:rPr lang="en-AU" sz="2000" b="0" i="1">
                          <a:solidFill>
                            <a:schemeClr val="tx1"/>
                          </a:solidFill>
                        </a:rPr>
                        <a:t>(dates can’t be moved to </a:t>
                      </a:r>
                      <a:r>
                        <a:rPr lang="en-AU" sz="2000" b="0">
                          <a:solidFill>
                            <a:schemeClr val="tx1"/>
                          </a:solidFill>
                        </a:rPr>
                        <a:t>May 7-16, 2026</a:t>
                      </a:r>
                      <a:r>
                        <a:rPr lang="en-AU" sz="2000" b="0" i="1">
                          <a:solidFill>
                            <a:schemeClr val="tx1"/>
                          </a:solidFill>
                        </a:rPr>
                        <a:t> as they have another client booked)</a:t>
                      </a:r>
                      <a:endParaRPr lang="en-AU" sz="2000" b="0">
                        <a:solidFill>
                          <a:schemeClr val="tx1"/>
                        </a:solidFill>
                      </a:endParaRP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6486713"/>
                  </a:ext>
                </a:extLst>
              </a:tr>
              <a:tr h="350468">
                <a:tc>
                  <a:txBody>
                    <a:bodyPr/>
                    <a:lstStyle/>
                    <a:p>
                      <a:pPr algn="ctr"/>
                      <a:r>
                        <a:rPr lang="en-AU" sz="2000">
                          <a:solidFill>
                            <a:schemeClr val="tx1"/>
                          </a:solidFill>
                        </a:rPr>
                        <a:t>2</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Venue</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Edinburgh International Convention Centre</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4783285"/>
                  </a:ext>
                </a:extLst>
              </a:tr>
              <a:tr h="350468">
                <a:tc>
                  <a:txBody>
                    <a:bodyPr/>
                    <a:lstStyle/>
                    <a:p>
                      <a:pPr algn="ctr"/>
                      <a:r>
                        <a:rPr lang="en-AU" sz="2000">
                          <a:solidFill>
                            <a:schemeClr val="tx1"/>
                          </a:solidFill>
                        </a:rPr>
                        <a:t>3</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dirty="0">
                          <a:solidFill>
                            <a:schemeClr val="tx1"/>
                          </a:solidFill>
                        </a:rPr>
                        <a:t>Internet Speed/Cost (&lt;$7k)</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Price &amp; speed TBC  </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3650494"/>
                  </a:ext>
                </a:extLst>
              </a:tr>
              <a:tr h="350468">
                <a:tc>
                  <a:txBody>
                    <a:bodyPr/>
                    <a:lstStyle/>
                    <a:p>
                      <a:pPr algn="ctr"/>
                      <a:r>
                        <a:rPr lang="en-AU" sz="2000">
                          <a:solidFill>
                            <a:schemeClr val="tx1"/>
                          </a:solidFill>
                        </a:rPr>
                        <a:t>4</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Hotel Room Rate</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US$150- US$250 - hotels nearby </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193982"/>
                  </a:ext>
                </a:extLst>
              </a:tr>
              <a:tr h="350468">
                <a:tc>
                  <a:txBody>
                    <a:bodyPr/>
                    <a:lstStyle/>
                    <a:p>
                      <a:pPr algn="ctr"/>
                      <a:r>
                        <a:rPr lang="en-AU" sz="2000">
                          <a:solidFill>
                            <a:schemeClr val="tx1"/>
                          </a:solidFill>
                        </a:rPr>
                        <a:t>5</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Space Type</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Convention Centre</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1701791"/>
                  </a:ext>
                </a:extLst>
              </a:tr>
              <a:tr h="350468">
                <a:tc>
                  <a:txBody>
                    <a:bodyPr/>
                    <a:lstStyle/>
                    <a:p>
                      <a:pPr algn="ctr"/>
                      <a:r>
                        <a:rPr lang="en-AU" sz="2000">
                          <a:solidFill>
                            <a:schemeClr val="tx1"/>
                          </a:solidFill>
                        </a:rPr>
                        <a:t>6</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Name of AV Comp.</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TBC</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9521878"/>
                  </a:ext>
                </a:extLst>
              </a:tr>
              <a:tr h="350468">
                <a:tc>
                  <a:txBody>
                    <a:bodyPr/>
                    <a:lstStyle/>
                    <a:p>
                      <a:pPr algn="ctr"/>
                      <a:r>
                        <a:rPr lang="en-AU" sz="2000">
                          <a:solidFill>
                            <a:schemeClr val="tx1"/>
                          </a:solidFill>
                        </a:rPr>
                        <a:t>7</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Airport</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Edinburgh Turnhouse Airport</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589595"/>
                  </a:ext>
                </a:extLst>
              </a:tr>
              <a:tr h="350468">
                <a:tc>
                  <a:txBody>
                    <a:bodyPr/>
                    <a:lstStyle/>
                    <a:p>
                      <a:pPr algn="ctr"/>
                      <a:r>
                        <a:rPr lang="en-AU" sz="2000">
                          <a:solidFill>
                            <a:schemeClr val="tx1"/>
                          </a:solidFill>
                        </a:rPr>
                        <a:t>8</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Visas</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AU" sz="2000">
                        <a:solidFill>
                          <a:schemeClr val="tx1"/>
                        </a:solidFill>
                      </a:endParaRP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208660"/>
                  </a:ext>
                </a:extLst>
              </a:tr>
              <a:tr h="350468">
                <a:tc>
                  <a:txBody>
                    <a:bodyPr/>
                    <a:lstStyle/>
                    <a:p>
                      <a:pPr algn="ctr"/>
                      <a:r>
                        <a:rPr lang="en-AU" sz="2000">
                          <a:solidFill>
                            <a:schemeClr val="tx1"/>
                          </a:solidFill>
                        </a:rPr>
                        <a:t>9</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Cost of Mtg Space</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US$190,000 inc VAT </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9860638"/>
                  </a:ext>
                </a:extLst>
              </a:tr>
              <a:tr h="350468">
                <a:tc>
                  <a:txBody>
                    <a:bodyPr/>
                    <a:lstStyle/>
                    <a:p>
                      <a:pPr algn="ctr"/>
                      <a:r>
                        <a:rPr lang="en-AU" sz="2000">
                          <a:solidFill>
                            <a:schemeClr val="tx1"/>
                          </a:solidFill>
                        </a:rPr>
                        <a:t>10</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F&amp;B Min + Cost</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US$45,000 based on 250</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2833665"/>
                  </a:ext>
                </a:extLst>
              </a:tr>
              <a:tr h="350468">
                <a:tc>
                  <a:txBody>
                    <a:bodyPr/>
                    <a:lstStyle/>
                    <a:p>
                      <a:pPr algn="ctr"/>
                      <a:r>
                        <a:rPr lang="en-AU" sz="2000">
                          <a:solidFill>
                            <a:schemeClr val="tx1"/>
                          </a:solidFill>
                        </a:rPr>
                        <a:t>11</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Other</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dirty="0">
                          <a:solidFill>
                            <a:schemeClr val="tx1"/>
                          </a:solidFill>
                        </a:rPr>
                        <a:t>15% discount for 2027</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7575324"/>
                  </a:ext>
                </a:extLst>
              </a:tr>
            </a:tbl>
          </a:graphicData>
        </a:graphic>
      </p:graphicFrame>
    </p:spTree>
    <p:extLst>
      <p:ext uri="{BB962C8B-B14F-4D97-AF65-F5344CB8AC3E}">
        <p14:creationId xmlns:p14="http://schemas.microsoft.com/office/powerpoint/2010/main" val="31040789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23B86-C0EC-8BA4-7697-3D3A5F1771EA}"/>
              </a:ext>
            </a:extLst>
          </p:cNvPr>
          <p:cNvSpPr>
            <a:spLocks noGrp="1"/>
          </p:cNvSpPr>
          <p:nvPr>
            <p:ph type="title"/>
          </p:nvPr>
        </p:nvSpPr>
        <p:spPr/>
        <p:txBody>
          <a:bodyPr/>
          <a:lstStyle/>
          <a:p>
            <a:r>
              <a:rPr lang="en-US" dirty="0"/>
              <a:t>2024 February Telcon Discussion/Decision</a:t>
            </a:r>
            <a:br>
              <a:rPr lang="en-US" dirty="0"/>
            </a:br>
            <a:r>
              <a:rPr lang="en-US" dirty="0"/>
              <a:t>2026 May 802W Interim</a:t>
            </a:r>
          </a:p>
        </p:txBody>
      </p:sp>
      <p:sp>
        <p:nvSpPr>
          <p:cNvPr id="3" name="Content Placeholder 2">
            <a:extLst>
              <a:ext uri="{FF2B5EF4-FFF2-40B4-BE49-F238E27FC236}">
                <a16:creationId xmlns:a16="http://schemas.microsoft.com/office/drawing/2014/main" id="{A5D49FD7-780B-FF71-4D60-FD8415CD6355}"/>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2BDF47B4-FB44-21B7-0A4D-28943AB5A8FE}"/>
              </a:ext>
            </a:extLst>
          </p:cNvPr>
          <p:cNvSpPr>
            <a:spLocks noGrp="1"/>
          </p:cNvSpPr>
          <p:nvPr>
            <p:ph type="dt" idx="10"/>
          </p:nvPr>
        </p:nvSpPr>
        <p:spPr/>
        <p:txBody>
          <a:bodyPr/>
          <a:lstStyle/>
          <a:p>
            <a:r>
              <a:rPr lang="en-US"/>
              <a:t>February 2024</a:t>
            </a:r>
            <a:endParaRPr lang="en-GB" dirty="0"/>
          </a:p>
        </p:txBody>
      </p:sp>
      <p:sp>
        <p:nvSpPr>
          <p:cNvPr id="5" name="Footer Placeholder 4">
            <a:extLst>
              <a:ext uri="{FF2B5EF4-FFF2-40B4-BE49-F238E27FC236}">
                <a16:creationId xmlns:a16="http://schemas.microsoft.com/office/drawing/2014/main" id="{04FA4CF6-C2FC-4312-6B0E-BF453E06B1C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018E990-531F-1DA9-B08A-1C441BC5DAA6}"/>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342678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Current Status of 802 Wireless Interim Session venue plans as of February 14, 2024, as presented to the IEEE 802 Wireless Chairs Standing Committee during the 2024 February Telecon and posted link to Mentor to IEEE 802 Wireless Chairs Standing Committee reflector.</a:t>
            </a:r>
          </a:p>
        </p:txBody>
      </p:sp>
      <p:sp>
        <p:nvSpPr>
          <p:cNvPr id="4" name="Date Placeholder 3"/>
          <p:cNvSpPr>
            <a:spLocks noGrp="1"/>
          </p:cNvSpPr>
          <p:nvPr>
            <p:ph type="dt" idx="10"/>
          </p:nvPr>
        </p:nvSpPr>
        <p:spPr/>
        <p:txBody>
          <a:bodyPr/>
          <a:lstStyle/>
          <a:p>
            <a:r>
              <a:rPr lang="en-US"/>
              <a:t>February 2024</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8" name="Google Shape;78;p16"/>
          <p:cNvSpPr txBox="1"/>
          <p:nvPr/>
        </p:nvSpPr>
        <p:spPr bwMode="auto">
          <a:xfrm>
            <a:off x="914400" y="1312864"/>
            <a:ext cx="10363200" cy="1362075"/>
          </a:xfrm>
          <a:prstGeom prst="rect">
            <a:avLst/>
          </a:prstGeom>
          <a:noFill/>
          <a:ln w="9525">
            <a:noFill/>
            <a:round/>
            <a:headEnd/>
            <a:tailEnd/>
          </a:ln>
        </p:spPr>
        <p:txBody>
          <a:bodyPr spcFirstLastPara="1" vert="horz" wrap="square" lIns="92160" tIns="46080" rIns="92160" bIns="46080" numCol="1" anchor="t" anchorCtr="0" compatLnSpc="1">
            <a:prstTxWarp prst="textNoShape">
              <a:avLst/>
            </a:prstTxWarp>
            <a:normAutofit/>
          </a:bodyPr>
          <a:lstStyle/>
          <a:p>
            <a:pPr algn="ctr">
              <a:lnSpc>
                <a:spcPct val="90000"/>
              </a:lnSpc>
              <a:spcAft>
                <a:spcPts val="600"/>
              </a:spcAft>
              <a:buClr>
                <a:srgbClr val="000000"/>
              </a:buClr>
              <a:buSzPct val="100000"/>
              <a:buFont typeface="Times New Roman" pitchFamily="18" charset="0"/>
            </a:pPr>
            <a:r>
              <a:rPr lang="en-US" sz="3600" b="1" cap="all" dirty="0">
                <a:solidFill>
                  <a:srgbClr val="002060"/>
                </a:solidFill>
                <a:latin typeface="+mj-lt"/>
                <a:ea typeface="+mj-ea"/>
              </a:rPr>
              <a:t>IEEE 802 Interim  </a:t>
            </a:r>
          </a:p>
          <a:p>
            <a:pPr algn="ctr">
              <a:lnSpc>
                <a:spcPct val="90000"/>
              </a:lnSpc>
              <a:spcAft>
                <a:spcPts val="600"/>
              </a:spcAft>
              <a:buClr>
                <a:srgbClr val="000000"/>
              </a:buClr>
              <a:buSzPct val="100000"/>
              <a:buFont typeface="Times New Roman" pitchFamily="18" charset="0"/>
            </a:pPr>
            <a:r>
              <a:rPr lang="en-US" sz="3600" b="1" cap="all" dirty="0">
                <a:solidFill>
                  <a:srgbClr val="002060"/>
                </a:solidFill>
                <a:latin typeface="+mj-lt"/>
                <a:ea typeface="+mj-ea"/>
              </a:rPr>
              <a:t>May 2027</a:t>
            </a:r>
          </a:p>
        </p:txBody>
      </p:sp>
      <p:sp>
        <p:nvSpPr>
          <p:cNvPr id="79" name="Google Shape;79;p16"/>
          <p:cNvSpPr txBox="1"/>
          <p:nvPr/>
        </p:nvSpPr>
        <p:spPr bwMode="auto">
          <a:xfrm>
            <a:off x="963084" y="2906713"/>
            <a:ext cx="10363200" cy="1500187"/>
          </a:xfrm>
          <a:prstGeom prst="rect">
            <a:avLst/>
          </a:prstGeom>
          <a:noFill/>
          <a:ln w="9525">
            <a:noFill/>
            <a:round/>
            <a:headEnd/>
            <a:tailEnd/>
          </a:ln>
        </p:spPr>
        <p:txBody>
          <a:bodyPr spcFirstLastPara="1" vert="horz" wrap="square" lIns="92160" tIns="46080" rIns="92160" bIns="46080" numCol="1" anchor="b" anchorCtr="0" compatLnSpc="1">
            <a:prstTxWarp prst="textNoShape">
              <a:avLst/>
            </a:prstTxWarp>
            <a:normAutofit/>
          </a:bodyPr>
          <a:lstStyle/>
          <a:p>
            <a:pPr algn="ctr">
              <a:spcBef>
                <a:spcPts val="600"/>
              </a:spcBef>
              <a:buClr>
                <a:srgbClr val="000000"/>
              </a:buClr>
              <a:buSzPct val="100000"/>
            </a:pPr>
            <a:r>
              <a:rPr lang="en-US" b="1" dirty="0">
                <a:solidFill>
                  <a:srgbClr val="000000"/>
                </a:solidFill>
                <a:latin typeface="+mn-lt"/>
                <a:ea typeface="+mn-ea"/>
                <a:cs typeface="MS Gothic"/>
              </a:rPr>
              <a:t>Top Two Initial Choices:</a:t>
            </a:r>
          </a:p>
          <a:p>
            <a:pPr algn="ctr">
              <a:spcBef>
                <a:spcPts val="600"/>
              </a:spcBef>
              <a:buClr>
                <a:srgbClr val="000000"/>
              </a:buClr>
              <a:buSzPct val="100000"/>
            </a:pPr>
            <a:r>
              <a:rPr lang="en-US" b="1" dirty="0">
                <a:solidFill>
                  <a:srgbClr val="000000"/>
                </a:solidFill>
                <a:latin typeface="+mn-lt"/>
                <a:ea typeface="+mn-ea"/>
                <a:cs typeface="MS Gothic"/>
              </a:rPr>
              <a:t>New </a:t>
            </a:r>
            <a:r>
              <a:rPr lang="en-US" sz="2800" b="1" dirty="0">
                <a:solidFill>
                  <a:srgbClr val="000000"/>
                </a:solidFill>
                <a:latin typeface="+mn-lt"/>
                <a:ea typeface="+mn-ea"/>
                <a:cs typeface="MS Gothic"/>
              </a:rPr>
              <a:t>Zealand</a:t>
            </a:r>
            <a:r>
              <a:rPr lang="en-US" b="1" dirty="0">
                <a:solidFill>
                  <a:srgbClr val="000000"/>
                </a:solidFill>
                <a:latin typeface="+mn-lt"/>
                <a:ea typeface="+mn-ea"/>
                <a:cs typeface="MS Gothic"/>
              </a:rPr>
              <a:t> (Jan or May)</a:t>
            </a:r>
          </a:p>
          <a:p>
            <a:pPr algn="ctr">
              <a:spcBef>
                <a:spcPts val="600"/>
              </a:spcBef>
              <a:buClr>
                <a:srgbClr val="000000"/>
              </a:buClr>
              <a:buSzPct val="100000"/>
            </a:pPr>
            <a:r>
              <a:rPr lang="en-US" b="1" dirty="0">
                <a:solidFill>
                  <a:srgbClr val="000000"/>
                </a:solidFill>
                <a:latin typeface="+mn-lt"/>
                <a:ea typeface="+mn-ea"/>
                <a:cs typeface="MS Gothic"/>
              </a:rPr>
              <a:t>Abu Dhabi</a:t>
            </a:r>
          </a:p>
        </p:txBody>
      </p:sp>
      <p:sp>
        <p:nvSpPr>
          <p:cNvPr id="84" name="Date Placeholder 3">
            <a:extLst>
              <a:ext uri="{FF2B5EF4-FFF2-40B4-BE49-F238E27FC236}">
                <a16:creationId xmlns:a16="http://schemas.microsoft.com/office/drawing/2014/main" id="{36629848-130B-60F7-D8EB-833C22E6560A}"/>
              </a:ext>
            </a:extLst>
          </p:cNvPr>
          <p:cNvSpPr>
            <a:spLocks noGrp="1"/>
          </p:cNvSpPr>
          <p:nvPr>
            <p:ph type="dt" idx="10"/>
          </p:nvPr>
        </p:nvSpPr>
        <p:spPr>
          <a:xfrm>
            <a:off x="929218" y="333375"/>
            <a:ext cx="2499783" cy="273050"/>
          </a:xfrm>
        </p:spPr>
        <p:txBody>
          <a:bodyPr/>
          <a:lstStyle/>
          <a:p>
            <a:pPr>
              <a:spcAft>
                <a:spcPts val="600"/>
              </a:spcAft>
            </a:pPr>
            <a:r>
              <a:rPr lang="en-US"/>
              <a:t>February 2024</a:t>
            </a:r>
            <a:endParaRPr lang="en-GB"/>
          </a:p>
        </p:txBody>
      </p:sp>
      <p:sp>
        <p:nvSpPr>
          <p:cNvPr id="86" name="Footer Placeholder 4">
            <a:extLst>
              <a:ext uri="{FF2B5EF4-FFF2-40B4-BE49-F238E27FC236}">
                <a16:creationId xmlns:a16="http://schemas.microsoft.com/office/drawing/2014/main" id="{AD8FC8AE-CE92-CB2D-5740-913ECDBA5472}"/>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88" name="Slide Number Placeholder 5">
            <a:extLst>
              <a:ext uri="{FF2B5EF4-FFF2-40B4-BE49-F238E27FC236}">
                <a16:creationId xmlns:a16="http://schemas.microsoft.com/office/drawing/2014/main" id="{0A95B39C-1AB6-C8A5-640E-4D62A00E68B9}"/>
              </a:ext>
            </a:extLst>
          </p:cNvPr>
          <p:cNvSpPr>
            <a:spLocks noGrp="1"/>
          </p:cNvSpPr>
          <p:nvPr>
            <p:ph type="sldNum" idx="12"/>
          </p:nvPr>
        </p:nvSpPr>
        <p:spPr>
          <a:xfrm>
            <a:off x="5793318" y="6475414"/>
            <a:ext cx="704849" cy="363537"/>
          </a:xfrm>
        </p:spPr>
        <p:txBody>
          <a:bodyPr/>
          <a:lstStyle/>
          <a:p>
            <a:pPr>
              <a:spcAft>
                <a:spcPts val="600"/>
              </a:spcAft>
            </a:pPr>
            <a:r>
              <a:rPr lang="en-GB"/>
              <a:t>Slide </a:t>
            </a:r>
            <a:fld id="{3ABCC52B-A3F7-440B-BBF2-55191E6E7773}" type="slidenum">
              <a:rPr lang="en-GB" smtClean="0"/>
              <a:pPr>
                <a:spcAft>
                  <a:spcPts val="600"/>
                </a:spcAft>
              </a:pPr>
              <a:t>20</a:t>
            </a:fld>
            <a:endParaRPr lang="en-GB"/>
          </a:p>
        </p:txBody>
      </p:sp>
    </p:spTree>
    <p:extLst>
      <p:ext uri="{BB962C8B-B14F-4D97-AF65-F5344CB8AC3E}">
        <p14:creationId xmlns:p14="http://schemas.microsoft.com/office/powerpoint/2010/main" val="39614160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7"/>
          <p:cNvSpPr txBox="1"/>
          <p:nvPr/>
        </p:nvSpPr>
        <p:spPr bwMode="auto">
          <a:xfrm>
            <a:off x="914401" y="685801"/>
            <a:ext cx="10361084" cy="67354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lnSpcReduction="10000"/>
          </a:bodyPr>
          <a:lstStyle/>
          <a:p>
            <a:pPr algn="ctr">
              <a:spcAft>
                <a:spcPts val="600"/>
              </a:spcAft>
              <a:buClr>
                <a:srgbClr val="000000"/>
              </a:buClr>
              <a:buSzPct val="100000"/>
              <a:buFont typeface="Times New Roman" pitchFamily="18" charset="0"/>
            </a:pPr>
            <a:r>
              <a:rPr lang="en-US" sz="3600" b="1" dirty="0">
                <a:solidFill>
                  <a:srgbClr val="0070C0"/>
                </a:solidFill>
                <a:latin typeface="+mj-lt"/>
                <a:ea typeface="+mj-ea"/>
              </a:rPr>
              <a:t>New Zealand </a:t>
            </a:r>
            <a:r>
              <a:rPr lang="en-US" sz="3600" b="1" dirty="0">
                <a:solidFill>
                  <a:srgbClr val="000000"/>
                </a:solidFill>
                <a:latin typeface="+mj-lt"/>
                <a:ea typeface="+mj-ea"/>
              </a:rPr>
              <a:t>-  Auckland – Cordis Hotel</a:t>
            </a:r>
          </a:p>
        </p:txBody>
      </p:sp>
      <p:sp>
        <p:nvSpPr>
          <p:cNvPr id="90" name="Date Placeholder 3">
            <a:extLst>
              <a:ext uri="{FF2B5EF4-FFF2-40B4-BE49-F238E27FC236}">
                <a16:creationId xmlns:a16="http://schemas.microsoft.com/office/drawing/2014/main" id="{3C389099-8175-9C1E-1DC5-578E49B50003}"/>
              </a:ext>
            </a:extLst>
          </p:cNvPr>
          <p:cNvSpPr>
            <a:spLocks noGrp="1"/>
          </p:cNvSpPr>
          <p:nvPr>
            <p:ph type="dt" idx="10"/>
          </p:nvPr>
        </p:nvSpPr>
        <p:spPr>
          <a:xfrm>
            <a:off x="929218" y="333375"/>
            <a:ext cx="2499783" cy="273050"/>
          </a:xfrm>
        </p:spPr>
        <p:txBody>
          <a:bodyPr/>
          <a:lstStyle/>
          <a:p>
            <a:pPr>
              <a:spcAft>
                <a:spcPts val="600"/>
              </a:spcAft>
            </a:pPr>
            <a:r>
              <a:rPr lang="en-US"/>
              <a:t>February 2024</a:t>
            </a:r>
            <a:endParaRPr lang="en-GB"/>
          </a:p>
        </p:txBody>
      </p:sp>
      <p:sp>
        <p:nvSpPr>
          <p:cNvPr id="92" name="Footer Placeholder 4">
            <a:extLst>
              <a:ext uri="{FF2B5EF4-FFF2-40B4-BE49-F238E27FC236}">
                <a16:creationId xmlns:a16="http://schemas.microsoft.com/office/drawing/2014/main" id="{86EEFCA9-FB0D-F61C-607B-727D8E1BC28A}"/>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94" name="Slide Number Placeholder 5">
            <a:extLst>
              <a:ext uri="{FF2B5EF4-FFF2-40B4-BE49-F238E27FC236}">
                <a16:creationId xmlns:a16="http://schemas.microsoft.com/office/drawing/2014/main" id="{A3505D50-EB31-0C37-7BD3-213BD98E922F}"/>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21</a:t>
            </a:fld>
            <a:endParaRPr lang="en-GB"/>
          </a:p>
        </p:txBody>
      </p:sp>
      <p:graphicFrame>
        <p:nvGraphicFramePr>
          <p:cNvPr id="4" name="Table 3">
            <a:extLst>
              <a:ext uri="{FF2B5EF4-FFF2-40B4-BE49-F238E27FC236}">
                <a16:creationId xmlns:a16="http://schemas.microsoft.com/office/drawing/2014/main" id="{DE94AD80-6BA9-7BC4-FFE2-7BE63C700DC9}"/>
              </a:ext>
            </a:extLst>
          </p:cNvPr>
          <p:cNvGraphicFramePr>
            <a:graphicFrameLocks noGrp="1"/>
          </p:cNvGraphicFramePr>
          <p:nvPr>
            <p:extLst>
              <p:ext uri="{D42A27DB-BD31-4B8C-83A1-F6EECF244321}">
                <p14:modId xmlns:p14="http://schemas.microsoft.com/office/powerpoint/2010/main" val="4269436734"/>
              </p:ext>
            </p:extLst>
          </p:nvPr>
        </p:nvGraphicFramePr>
        <p:xfrm>
          <a:off x="1020698" y="1359344"/>
          <a:ext cx="10148490" cy="5116070"/>
        </p:xfrm>
        <a:graphic>
          <a:graphicData uri="http://schemas.openxmlformats.org/drawingml/2006/table">
            <a:tbl>
              <a:tblPr firstRow="1" bandRow="1">
                <a:tableStyleId>{5C22544A-7EE6-4342-B048-85BDC9FD1C3A}</a:tableStyleId>
              </a:tblPr>
              <a:tblGrid>
                <a:gridCol w="1210216">
                  <a:extLst>
                    <a:ext uri="{9D8B030D-6E8A-4147-A177-3AD203B41FA5}">
                      <a16:colId xmlns:a16="http://schemas.microsoft.com/office/drawing/2014/main" val="1052098276"/>
                    </a:ext>
                  </a:extLst>
                </a:gridCol>
                <a:gridCol w="3839742">
                  <a:extLst>
                    <a:ext uri="{9D8B030D-6E8A-4147-A177-3AD203B41FA5}">
                      <a16:colId xmlns:a16="http://schemas.microsoft.com/office/drawing/2014/main" val="3996096665"/>
                    </a:ext>
                  </a:extLst>
                </a:gridCol>
                <a:gridCol w="5098532">
                  <a:extLst>
                    <a:ext uri="{9D8B030D-6E8A-4147-A177-3AD203B41FA5}">
                      <a16:colId xmlns:a16="http://schemas.microsoft.com/office/drawing/2014/main" val="3683693897"/>
                    </a:ext>
                  </a:extLst>
                </a:gridCol>
              </a:tblGrid>
              <a:tr h="563349">
                <a:tc>
                  <a:txBody>
                    <a:bodyPr/>
                    <a:lstStyle/>
                    <a:p>
                      <a:pPr algn="ctr"/>
                      <a:r>
                        <a:rPr lang="en-AU" sz="2000" b="0">
                          <a:solidFill>
                            <a:schemeClr val="tx1"/>
                          </a:solidFill>
                        </a:rPr>
                        <a:t>1</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Dates</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0">
                          <a:solidFill>
                            <a:schemeClr val="tx1"/>
                          </a:solidFill>
                        </a:rPr>
                        <a:t>January 10-15, 2027  or</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NZ" sz="2000" b="1" i="0" u="none" strike="noStrike" cap="none">
                          <a:solidFill>
                            <a:schemeClr val="tx1"/>
                          </a:solidFill>
                          <a:effectLst/>
                          <a:latin typeface="+mn-lt"/>
                          <a:ea typeface="+mn-ea"/>
                          <a:cs typeface="+mn-cs"/>
                          <a:sym typeface="Arial"/>
                        </a:rPr>
                        <a:t> </a:t>
                      </a:r>
                      <a:r>
                        <a:rPr lang="en-AU" sz="2000" b="0">
                          <a:solidFill>
                            <a:schemeClr val="tx1"/>
                          </a:solidFill>
                        </a:rPr>
                        <a:t>May 9-14, 2027</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6486713"/>
                  </a:ext>
                </a:extLst>
              </a:tr>
              <a:tr h="331836">
                <a:tc>
                  <a:txBody>
                    <a:bodyPr/>
                    <a:lstStyle/>
                    <a:p>
                      <a:pPr algn="ctr"/>
                      <a:r>
                        <a:rPr lang="en-AU" sz="2000">
                          <a:solidFill>
                            <a:schemeClr val="tx1"/>
                          </a:solidFill>
                        </a:rPr>
                        <a:t>2</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Venue</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New Zealand, Auckland – The Cordis Hotel</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4783285"/>
                  </a:ext>
                </a:extLst>
              </a:tr>
              <a:tr h="331836">
                <a:tc>
                  <a:txBody>
                    <a:bodyPr/>
                    <a:lstStyle/>
                    <a:p>
                      <a:pPr algn="ctr"/>
                      <a:r>
                        <a:rPr lang="en-AU" sz="2000">
                          <a:solidFill>
                            <a:schemeClr val="tx1"/>
                          </a:solidFill>
                        </a:rPr>
                        <a:t>3</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dirty="0">
                          <a:solidFill>
                            <a:schemeClr val="tx1"/>
                          </a:solidFill>
                        </a:rPr>
                        <a:t>Internet Speed/Cost (&lt;$7k)</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Price &amp; speed TBC  </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3650494"/>
                  </a:ext>
                </a:extLst>
              </a:tr>
              <a:tr h="331836">
                <a:tc>
                  <a:txBody>
                    <a:bodyPr/>
                    <a:lstStyle/>
                    <a:p>
                      <a:pPr algn="ctr"/>
                      <a:r>
                        <a:rPr lang="en-AU" sz="2000">
                          <a:solidFill>
                            <a:schemeClr val="tx1"/>
                          </a:solidFill>
                        </a:rPr>
                        <a:t>4</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Hotel Room Rate</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$236 USD  - TBC will be slightly higher than this</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193982"/>
                  </a:ext>
                </a:extLst>
              </a:tr>
              <a:tr h="331836">
                <a:tc>
                  <a:txBody>
                    <a:bodyPr/>
                    <a:lstStyle/>
                    <a:p>
                      <a:pPr algn="ctr"/>
                      <a:r>
                        <a:rPr lang="en-AU" sz="2000">
                          <a:solidFill>
                            <a:schemeClr val="tx1"/>
                          </a:solidFill>
                        </a:rPr>
                        <a:t>5</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Space Type</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dirty="0">
                          <a:solidFill>
                            <a:schemeClr val="tx1"/>
                          </a:solidFill>
                        </a:rPr>
                        <a:t>Hotel</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1701791"/>
                  </a:ext>
                </a:extLst>
              </a:tr>
              <a:tr h="331836">
                <a:tc>
                  <a:txBody>
                    <a:bodyPr/>
                    <a:lstStyle/>
                    <a:p>
                      <a:pPr algn="ctr"/>
                      <a:r>
                        <a:rPr lang="en-AU" sz="2000">
                          <a:solidFill>
                            <a:schemeClr val="tx1"/>
                          </a:solidFill>
                        </a:rPr>
                        <a:t>6</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Name of AV Comp.</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Encore – US$57,000</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9521878"/>
                  </a:ext>
                </a:extLst>
              </a:tr>
              <a:tr h="331836">
                <a:tc>
                  <a:txBody>
                    <a:bodyPr/>
                    <a:lstStyle/>
                    <a:p>
                      <a:pPr algn="ctr"/>
                      <a:r>
                        <a:rPr lang="en-AU" sz="2000">
                          <a:solidFill>
                            <a:schemeClr val="tx1"/>
                          </a:solidFill>
                        </a:rPr>
                        <a:t>7</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Airport</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Auckland</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589595"/>
                  </a:ext>
                </a:extLst>
              </a:tr>
              <a:tr h="331836">
                <a:tc>
                  <a:txBody>
                    <a:bodyPr/>
                    <a:lstStyle/>
                    <a:p>
                      <a:pPr algn="ctr"/>
                      <a:r>
                        <a:rPr lang="en-AU" sz="2000">
                          <a:solidFill>
                            <a:schemeClr val="tx1"/>
                          </a:solidFill>
                        </a:rPr>
                        <a:t>8</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Visas</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rgbClr val="0D0D0D"/>
                          </a:solidFill>
                        </a:rPr>
                        <a:t>Visa waivered for these </a:t>
                      </a:r>
                      <a:r>
                        <a:rPr lang="en-AU" sz="2000">
                          <a:solidFill>
                            <a:srgbClr val="0D0D0D"/>
                          </a:solidFill>
                          <a:hlinkClick r:id="rId3"/>
                        </a:rPr>
                        <a:t>countries</a:t>
                      </a:r>
                      <a:endParaRPr lang="en-AU" sz="2000">
                        <a:solidFill>
                          <a:schemeClr val="tx1"/>
                        </a:solidFill>
                      </a:endParaRP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208660"/>
                  </a:ext>
                </a:extLst>
              </a:tr>
              <a:tr h="563349">
                <a:tc>
                  <a:txBody>
                    <a:bodyPr/>
                    <a:lstStyle/>
                    <a:p>
                      <a:pPr algn="ctr"/>
                      <a:r>
                        <a:rPr lang="en-AU" sz="2000">
                          <a:solidFill>
                            <a:schemeClr val="tx1"/>
                          </a:solidFill>
                        </a:rPr>
                        <a:t>9</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Cost of Mtg Space</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US$16,000 – TBC – factor in increase for 2027, proposal based on 2026</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9860638"/>
                  </a:ext>
                </a:extLst>
              </a:tr>
              <a:tr h="331836">
                <a:tc>
                  <a:txBody>
                    <a:bodyPr/>
                    <a:lstStyle/>
                    <a:p>
                      <a:pPr algn="ctr"/>
                      <a:r>
                        <a:rPr lang="en-AU" sz="2000">
                          <a:solidFill>
                            <a:schemeClr val="tx1"/>
                          </a:solidFill>
                        </a:rPr>
                        <a:t>10</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F&amp;B Min + Cost</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US$42,000 min 250</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2833665"/>
                  </a:ext>
                </a:extLst>
              </a:tr>
              <a:tr h="331836">
                <a:tc>
                  <a:txBody>
                    <a:bodyPr/>
                    <a:lstStyle/>
                    <a:p>
                      <a:pPr algn="ctr"/>
                      <a:r>
                        <a:rPr lang="en-AU" sz="2000">
                          <a:solidFill>
                            <a:schemeClr val="tx1"/>
                          </a:solidFill>
                        </a:rPr>
                        <a:t>11</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Other</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AU" sz="2000" dirty="0">
                        <a:solidFill>
                          <a:schemeClr val="tx1"/>
                        </a:solidFill>
                      </a:endParaRP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7575324"/>
                  </a:ext>
                </a:extLst>
              </a:tr>
            </a:tbl>
          </a:graphicData>
        </a:graphic>
      </p:graphicFrame>
    </p:spTree>
    <p:extLst>
      <p:ext uri="{BB962C8B-B14F-4D97-AF65-F5344CB8AC3E}">
        <p14:creationId xmlns:p14="http://schemas.microsoft.com/office/powerpoint/2010/main" val="5811737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7"/>
          <p:cNvSpPr txBox="1"/>
          <p:nvPr/>
        </p:nvSpPr>
        <p:spPr bwMode="auto">
          <a:xfrm>
            <a:off x="914401" y="685801"/>
            <a:ext cx="10361084" cy="685799"/>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lnSpcReduction="10000"/>
          </a:bodyPr>
          <a:lstStyle/>
          <a:p>
            <a:pPr algn="ctr">
              <a:spcAft>
                <a:spcPts val="600"/>
              </a:spcAft>
              <a:buClr>
                <a:srgbClr val="000000"/>
              </a:buClr>
              <a:buSzPct val="100000"/>
              <a:buFont typeface="Times New Roman" pitchFamily="18" charset="0"/>
            </a:pPr>
            <a:r>
              <a:rPr lang="en-US" sz="3600" b="1" dirty="0">
                <a:solidFill>
                  <a:srgbClr val="0070C0"/>
                </a:solidFill>
                <a:latin typeface="+mj-lt"/>
                <a:ea typeface="+mj-ea"/>
              </a:rPr>
              <a:t>Abu Dhabi UAE </a:t>
            </a:r>
            <a:r>
              <a:rPr lang="en-US" sz="3600" b="1" dirty="0">
                <a:solidFill>
                  <a:srgbClr val="000000"/>
                </a:solidFill>
                <a:latin typeface="+mj-lt"/>
                <a:ea typeface="+mj-ea"/>
              </a:rPr>
              <a:t>-  National Convention Centre</a:t>
            </a:r>
          </a:p>
        </p:txBody>
      </p:sp>
      <p:sp>
        <p:nvSpPr>
          <p:cNvPr id="96" name="Date Placeholder 3">
            <a:extLst>
              <a:ext uri="{FF2B5EF4-FFF2-40B4-BE49-F238E27FC236}">
                <a16:creationId xmlns:a16="http://schemas.microsoft.com/office/drawing/2014/main" id="{0BDE670B-FA83-418C-365C-285B5FE03082}"/>
              </a:ext>
            </a:extLst>
          </p:cNvPr>
          <p:cNvSpPr>
            <a:spLocks noGrp="1"/>
          </p:cNvSpPr>
          <p:nvPr>
            <p:ph type="dt" idx="10"/>
          </p:nvPr>
        </p:nvSpPr>
        <p:spPr>
          <a:xfrm>
            <a:off x="929218" y="333375"/>
            <a:ext cx="2499783" cy="273050"/>
          </a:xfrm>
        </p:spPr>
        <p:txBody>
          <a:bodyPr/>
          <a:lstStyle/>
          <a:p>
            <a:pPr>
              <a:spcAft>
                <a:spcPts val="600"/>
              </a:spcAft>
            </a:pPr>
            <a:r>
              <a:rPr lang="en-US"/>
              <a:t>February 2024</a:t>
            </a:r>
            <a:endParaRPr lang="en-GB"/>
          </a:p>
        </p:txBody>
      </p:sp>
      <p:sp>
        <p:nvSpPr>
          <p:cNvPr id="97" name="Footer Placeholder 4">
            <a:extLst>
              <a:ext uri="{FF2B5EF4-FFF2-40B4-BE49-F238E27FC236}">
                <a16:creationId xmlns:a16="http://schemas.microsoft.com/office/drawing/2014/main" id="{2D18F606-67D0-9F46-DA9E-009AE9CFF7E4}"/>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98" name="Slide Number Placeholder 5">
            <a:extLst>
              <a:ext uri="{FF2B5EF4-FFF2-40B4-BE49-F238E27FC236}">
                <a16:creationId xmlns:a16="http://schemas.microsoft.com/office/drawing/2014/main" id="{57999D20-0F48-158A-5F17-46F192DC7930}"/>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22</a:t>
            </a:fld>
            <a:endParaRPr lang="en-GB"/>
          </a:p>
        </p:txBody>
      </p:sp>
      <p:graphicFrame>
        <p:nvGraphicFramePr>
          <p:cNvPr id="2" name="Table 1">
            <a:extLst>
              <a:ext uri="{FF2B5EF4-FFF2-40B4-BE49-F238E27FC236}">
                <a16:creationId xmlns:a16="http://schemas.microsoft.com/office/drawing/2014/main" id="{DF74555F-DE48-5E32-71D7-5E36318CE6C3}"/>
              </a:ext>
            </a:extLst>
          </p:cNvPr>
          <p:cNvGraphicFramePr>
            <a:graphicFrameLocks noGrp="1"/>
          </p:cNvGraphicFramePr>
          <p:nvPr>
            <p:extLst>
              <p:ext uri="{D42A27DB-BD31-4B8C-83A1-F6EECF244321}">
                <p14:modId xmlns:p14="http://schemas.microsoft.com/office/powerpoint/2010/main" val="3743262972"/>
              </p:ext>
            </p:extLst>
          </p:nvPr>
        </p:nvGraphicFramePr>
        <p:xfrm>
          <a:off x="965199" y="1371600"/>
          <a:ext cx="10361086" cy="4857206"/>
        </p:xfrm>
        <a:graphic>
          <a:graphicData uri="http://schemas.openxmlformats.org/drawingml/2006/table">
            <a:tbl>
              <a:tblPr firstRow="1" bandRow="1">
                <a:tableStyleId>{5C22544A-7EE6-4342-B048-85BDC9FD1C3A}</a:tableStyleId>
              </a:tblPr>
              <a:tblGrid>
                <a:gridCol w="1248157">
                  <a:extLst>
                    <a:ext uri="{9D8B030D-6E8A-4147-A177-3AD203B41FA5}">
                      <a16:colId xmlns:a16="http://schemas.microsoft.com/office/drawing/2014/main" val="1052098276"/>
                    </a:ext>
                  </a:extLst>
                </a:gridCol>
                <a:gridCol w="4113324">
                  <a:extLst>
                    <a:ext uri="{9D8B030D-6E8A-4147-A177-3AD203B41FA5}">
                      <a16:colId xmlns:a16="http://schemas.microsoft.com/office/drawing/2014/main" val="3996096665"/>
                    </a:ext>
                  </a:extLst>
                </a:gridCol>
                <a:gridCol w="4999605">
                  <a:extLst>
                    <a:ext uri="{9D8B030D-6E8A-4147-A177-3AD203B41FA5}">
                      <a16:colId xmlns:a16="http://schemas.microsoft.com/office/drawing/2014/main" val="3683693897"/>
                    </a:ext>
                  </a:extLst>
                </a:gridCol>
              </a:tblGrid>
              <a:tr h="349792">
                <a:tc>
                  <a:txBody>
                    <a:bodyPr/>
                    <a:lstStyle/>
                    <a:p>
                      <a:pPr algn="ctr"/>
                      <a:r>
                        <a:rPr lang="en-AU" sz="2000" b="0">
                          <a:solidFill>
                            <a:schemeClr val="tx1"/>
                          </a:solidFill>
                        </a:rPr>
                        <a:t>1</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Dates</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0">
                          <a:solidFill>
                            <a:schemeClr val="tx1"/>
                          </a:solidFill>
                        </a:rPr>
                        <a:t>May 9-14, 2027</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6486713"/>
                  </a:ext>
                </a:extLst>
              </a:tr>
              <a:tr h="349792">
                <a:tc>
                  <a:txBody>
                    <a:bodyPr/>
                    <a:lstStyle/>
                    <a:p>
                      <a:pPr algn="ctr"/>
                      <a:r>
                        <a:rPr lang="en-AU" sz="2000">
                          <a:solidFill>
                            <a:schemeClr val="tx1"/>
                          </a:solidFill>
                        </a:rPr>
                        <a:t>2</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Venue</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Abu Dhabi – National Convention Centre</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4783285"/>
                  </a:ext>
                </a:extLst>
              </a:tr>
              <a:tr h="349792">
                <a:tc>
                  <a:txBody>
                    <a:bodyPr/>
                    <a:lstStyle/>
                    <a:p>
                      <a:pPr algn="ctr"/>
                      <a:r>
                        <a:rPr lang="en-AU" sz="2000">
                          <a:solidFill>
                            <a:schemeClr val="tx1"/>
                          </a:solidFill>
                        </a:rPr>
                        <a:t>3</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dirty="0">
                          <a:solidFill>
                            <a:schemeClr val="tx1"/>
                          </a:solidFill>
                        </a:rPr>
                        <a:t>Internet Speed/Cost (&lt;$7k)</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TBC</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3650494"/>
                  </a:ext>
                </a:extLst>
              </a:tr>
              <a:tr h="349792">
                <a:tc>
                  <a:txBody>
                    <a:bodyPr/>
                    <a:lstStyle/>
                    <a:p>
                      <a:pPr algn="ctr"/>
                      <a:r>
                        <a:rPr lang="en-AU" sz="2000">
                          <a:solidFill>
                            <a:schemeClr val="tx1"/>
                          </a:solidFill>
                        </a:rPr>
                        <a:t>4</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Hotel Room Rate</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$140-235 USD – within walking distance</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193982"/>
                  </a:ext>
                </a:extLst>
              </a:tr>
              <a:tr h="349792">
                <a:tc>
                  <a:txBody>
                    <a:bodyPr/>
                    <a:lstStyle/>
                    <a:p>
                      <a:pPr algn="ctr"/>
                      <a:r>
                        <a:rPr lang="en-AU" sz="2000">
                          <a:solidFill>
                            <a:schemeClr val="tx1"/>
                          </a:solidFill>
                        </a:rPr>
                        <a:t>5</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Space Type</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Convention Centre</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1701791"/>
                  </a:ext>
                </a:extLst>
              </a:tr>
              <a:tr h="349792">
                <a:tc>
                  <a:txBody>
                    <a:bodyPr/>
                    <a:lstStyle/>
                    <a:p>
                      <a:pPr algn="ctr"/>
                      <a:r>
                        <a:rPr lang="en-AU" sz="2000">
                          <a:solidFill>
                            <a:schemeClr val="tx1"/>
                          </a:solidFill>
                        </a:rPr>
                        <a:t>6</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Name of AV Comp.</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In house</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9521878"/>
                  </a:ext>
                </a:extLst>
              </a:tr>
              <a:tr h="349792">
                <a:tc>
                  <a:txBody>
                    <a:bodyPr/>
                    <a:lstStyle/>
                    <a:p>
                      <a:pPr algn="ctr"/>
                      <a:r>
                        <a:rPr lang="en-AU" sz="2000">
                          <a:solidFill>
                            <a:schemeClr val="tx1"/>
                          </a:solidFill>
                        </a:rPr>
                        <a:t>7</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Airport</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Zayed International Airport, UAE is 7</a:t>
                      </a:r>
                      <a:r>
                        <a:rPr lang="en-AU" sz="2000" baseline="30000">
                          <a:solidFill>
                            <a:schemeClr val="tx1"/>
                          </a:solidFill>
                        </a:rPr>
                        <a:t>th</a:t>
                      </a:r>
                      <a:r>
                        <a:rPr lang="en-AU" sz="2000">
                          <a:solidFill>
                            <a:schemeClr val="tx1"/>
                          </a:solidFill>
                        </a:rPr>
                        <a:t> safest in world</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589595"/>
                  </a:ext>
                </a:extLst>
              </a:tr>
              <a:tr h="593833">
                <a:tc>
                  <a:txBody>
                    <a:bodyPr/>
                    <a:lstStyle/>
                    <a:p>
                      <a:pPr algn="ctr"/>
                      <a:r>
                        <a:rPr lang="en-AU" sz="2000">
                          <a:solidFill>
                            <a:schemeClr val="tx1"/>
                          </a:solidFill>
                        </a:rPr>
                        <a:t>8</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Visas</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Required for specific countries – 70 countries offered 30 day visas</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208660"/>
                  </a:ext>
                </a:extLst>
              </a:tr>
              <a:tr h="349792">
                <a:tc>
                  <a:txBody>
                    <a:bodyPr/>
                    <a:lstStyle/>
                    <a:p>
                      <a:pPr algn="ctr"/>
                      <a:r>
                        <a:rPr lang="en-AU" sz="2000">
                          <a:solidFill>
                            <a:schemeClr val="tx1"/>
                          </a:solidFill>
                        </a:rPr>
                        <a:t>9</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Cost of Mtg Space</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US$55,650</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9860638"/>
                  </a:ext>
                </a:extLst>
              </a:tr>
              <a:tr h="349792">
                <a:tc>
                  <a:txBody>
                    <a:bodyPr/>
                    <a:lstStyle/>
                    <a:p>
                      <a:pPr algn="ctr"/>
                      <a:r>
                        <a:rPr lang="en-AU" sz="2000">
                          <a:solidFill>
                            <a:schemeClr val="tx1"/>
                          </a:solidFill>
                        </a:rPr>
                        <a:t>10</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F&amp;B Min + Cost</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US$67,620 based on 250</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2833665"/>
                  </a:ext>
                </a:extLst>
              </a:tr>
              <a:tr h="349792">
                <a:tc>
                  <a:txBody>
                    <a:bodyPr/>
                    <a:lstStyle/>
                    <a:p>
                      <a:pPr algn="ctr"/>
                      <a:r>
                        <a:rPr lang="en-AU" sz="2000">
                          <a:solidFill>
                            <a:schemeClr val="tx1"/>
                          </a:solidFill>
                        </a:rPr>
                        <a:t>11</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Other</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dirty="0">
                          <a:solidFill>
                            <a:schemeClr val="tx1"/>
                          </a:solidFill>
                        </a:rPr>
                        <a:t>Data projectors included &amp; US$20k funding</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7575324"/>
                  </a:ext>
                </a:extLst>
              </a:tr>
            </a:tbl>
          </a:graphicData>
        </a:graphic>
      </p:graphicFrame>
    </p:spTree>
    <p:extLst>
      <p:ext uri="{BB962C8B-B14F-4D97-AF65-F5344CB8AC3E}">
        <p14:creationId xmlns:p14="http://schemas.microsoft.com/office/powerpoint/2010/main" val="15171600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23B86-C0EC-8BA4-7697-3D3A5F1771EA}"/>
              </a:ext>
            </a:extLst>
          </p:cNvPr>
          <p:cNvSpPr>
            <a:spLocks noGrp="1"/>
          </p:cNvSpPr>
          <p:nvPr>
            <p:ph type="title"/>
          </p:nvPr>
        </p:nvSpPr>
        <p:spPr/>
        <p:txBody>
          <a:bodyPr/>
          <a:lstStyle/>
          <a:p>
            <a:r>
              <a:rPr lang="en-US" dirty="0"/>
              <a:t>2024 February Telcon Discussion/Decision</a:t>
            </a:r>
            <a:br>
              <a:rPr lang="en-US" dirty="0"/>
            </a:br>
            <a:r>
              <a:rPr lang="en-US" dirty="0"/>
              <a:t>2027 May 802W Interim</a:t>
            </a:r>
          </a:p>
        </p:txBody>
      </p:sp>
      <p:sp>
        <p:nvSpPr>
          <p:cNvPr id="3" name="Content Placeholder 2">
            <a:extLst>
              <a:ext uri="{FF2B5EF4-FFF2-40B4-BE49-F238E27FC236}">
                <a16:creationId xmlns:a16="http://schemas.microsoft.com/office/drawing/2014/main" id="{A5D49FD7-780B-FF71-4D60-FD8415CD6355}"/>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2BDF47B4-FB44-21B7-0A4D-28943AB5A8FE}"/>
              </a:ext>
            </a:extLst>
          </p:cNvPr>
          <p:cNvSpPr>
            <a:spLocks noGrp="1"/>
          </p:cNvSpPr>
          <p:nvPr>
            <p:ph type="dt" idx="10"/>
          </p:nvPr>
        </p:nvSpPr>
        <p:spPr/>
        <p:txBody>
          <a:bodyPr/>
          <a:lstStyle/>
          <a:p>
            <a:r>
              <a:rPr lang="en-US"/>
              <a:t>February 2024</a:t>
            </a:r>
            <a:endParaRPr lang="en-GB" dirty="0"/>
          </a:p>
        </p:txBody>
      </p:sp>
      <p:sp>
        <p:nvSpPr>
          <p:cNvPr id="5" name="Footer Placeholder 4">
            <a:extLst>
              <a:ext uri="{FF2B5EF4-FFF2-40B4-BE49-F238E27FC236}">
                <a16:creationId xmlns:a16="http://schemas.microsoft.com/office/drawing/2014/main" id="{04FA4CF6-C2FC-4312-6B0E-BF453E06B1C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018E990-531F-1DA9-B08A-1C441BC5DAA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6167605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2" name="Title 1">
            <a:extLst>
              <a:ext uri="{FF2B5EF4-FFF2-40B4-BE49-F238E27FC236}">
                <a16:creationId xmlns:a16="http://schemas.microsoft.com/office/drawing/2014/main" id="{8CF0E6C1-3979-5090-E54C-EAD95CFD3DDF}"/>
              </a:ext>
            </a:extLst>
          </p:cNvPr>
          <p:cNvSpPr>
            <a:spLocks noGrp="1"/>
          </p:cNvSpPr>
          <p:nvPr>
            <p:ph type="ctrTitle"/>
          </p:nvPr>
        </p:nvSpPr>
        <p:spPr>
          <a:xfrm>
            <a:off x="1524000" y="1149873"/>
            <a:ext cx="9067800" cy="1183210"/>
          </a:xfrm>
        </p:spPr>
        <p:txBody>
          <a:bodyPr/>
          <a:lstStyle/>
          <a:p>
            <a:pPr>
              <a:lnSpc>
                <a:spcPct val="90000"/>
              </a:lnSpc>
              <a:spcAft>
                <a:spcPts val="600"/>
              </a:spcAft>
            </a:pPr>
            <a:r>
              <a:rPr lang="en-US" sz="4400" b="1" cap="all" dirty="0">
                <a:solidFill>
                  <a:schemeClr val="accent1">
                    <a:lumMod val="50000"/>
                  </a:schemeClr>
                </a:solidFill>
                <a:latin typeface="+mj-lt"/>
                <a:ea typeface="+mj-ea"/>
              </a:rPr>
              <a:t>IEEE 802 Wireless Interim </a:t>
            </a:r>
            <a:br>
              <a:rPr lang="en-US" sz="4400" b="1" cap="all" dirty="0">
                <a:solidFill>
                  <a:schemeClr val="accent1">
                    <a:lumMod val="50000"/>
                  </a:schemeClr>
                </a:solidFill>
                <a:latin typeface="+mj-lt"/>
                <a:ea typeface="+mj-ea"/>
              </a:rPr>
            </a:br>
            <a:r>
              <a:rPr lang="en-US" sz="4400" b="1" cap="all" dirty="0">
                <a:solidFill>
                  <a:schemeClr val="accent1">
                    <a:lumMod val="50000"/>
                  </a:schemeClr>
                </a:solidFill>
                <a:latin typeface="+mj-lt"/>
                <a:ea typeface="+mj-ea"/>
              </a:rPr>
              <a:t>2028 January 16 -21</a:t>
            </a:r>
            <a:endParaRPr lang="en-US" sz="4400" dirty="0">
              <a:solidFill>
                <a:schemeClr val="accent1">
                  <a:lumMod val="50000"/>
                </a:schemeClr>
              </a:solidFill>
            </a:endParaRPr>
          </a:p>
        </p:txBody>
      </p:sp>
      <p:sp>
        <p:nvSpPr>
          <p:cNvPr id="3" name="Subtitle 2">
            <a:extLst>
              <a:ext uri="{FF2B5EF4-FFF2-40B4-BE49-F238E27FC236}">
                <a16:creationId xmlns:a16="http://schemas.microsoft.com/office/drawing/2014/main" id="{3BDD2844-DF66-CF63-97AE-121868451CC1}"/>
              </a:ext>
            </a:extLst>
          </p:cNvPr>
          <p:cNvSpPr>
            <a:spLocks noGrp="1"/>
          </p:cNvSpPr>
          <p:nvPr>
            <p:ph type="subTitle" idx="1"/>
          </p:nvPr>
        </p:nvSpPr>
        <p:spPr>
          <a:xfrm>
            <a:off x="1878542" y="3527948"/>
            <a:ext cx="8534400" cy="1752600"/>
          </a:xfrm>
        </p:spPr>
        <p:txBody>
          <a:bodyPr/>
          <a:lstStyle/>
          <a:p>
            <a:pPr>
              <a:spcBef>
                <a:spcPts val="600"/>
              </a:spcBef>
              <a:buClr>
                <a:srgbClr val="000000"/>
              </a:buClr>
              <a:buSzPct val="100000"/>
            </a:pPr>
            <a:r>
              <a:rPr lang="en-US" sz="4000" b="1" dirty="0">
                <a:solidFill>
                  <a:srgbClr val="000000"/>
                </a:solidFill>
                <a:latin typeface="+mn-lt"/>
                <a:ea typeface="+mn-ea"/>
                <a:cs typeface="MS Gothic"/>
              </a:rPr>
              <a:t>Top Choice:</a:t>
            </a:r>
          </a:p>
          <a:p>
            <a:pPr>
              <a:spcBef>
                <a:spcPts val="600"/>
              </a:spcBef>
              <a:buClr>
                <a:srgbClr val="000000"/>
              </a:buClr>
              <a:buSzPct val="100000"/>
            </a:pPr>
            <a:r>
              <a:rPr lang="en-US" sz="4000" b="1" dirty="0">
                <a:solidFill>
                  <a:srgbClr val="000000"/>
                </a:solidFill>
                <a:latin typeface="+mn-lt"/>
                <a:ea typeface="+mn-ea"/>
                <a:cs typeface="MS Gothic"/>
              </a:rPr>
              <a:t>Panama Hilton</a:t>
            </a:r>
          </a:p>
          <a:p>
            <a:endParaRPr lang="en-US" sz="4000" dirty="0"/>
          </a:p>
        </p:txBody>
      </p:sp>
      <p:sp>
        <p:nvSpPr>
          <p:cNvPr id="84" name="Date Placeholder 3">
            <a:extLst>
              <a:ext uri="{FF2B5EF4-FFF2-40B4-BE49-F238E27FC236}">
                <a16:creationId xmlns:a16="http://schemas.microsoft.com/office/drawing/2014/main" id="{3F22F6F8-3F5E-4496-1461-6B6A278D9E85}"/>
              </a:ext>
            </a:extLst>
          </p:cNvPr>
          <p:cNvSpPr>
            <a:spLocks noGrp="1"/>
          </p:cNvSpPr>
          <p:nvPr>
            <p:ph type="dt" idx="10"/>
          </p:nvPr>
        </p:nvSpPr>
        <p:spPr/>
        <p:txBody>
          <a:bodyPr/>
          <a:lstStyle/>
          <a:p>
            <a:pPr>
              <a:spcAft>
                <a:spcPts val="600"/>
              </a:spcAft>
            </a:pPr>
            <a:r>
              <a:rPr lang="en-US"/>
              <a:t>February 2024</a:t>
            </a:r>
            <a:endParaRPr lang="en-GB"/>
          </a:p>
        </p:txBody>
      </p:sp>
      <p:sp>
        <p:nvSpPr>
          <p:cNvPr id="86" name="Footer Placeholder 4">
            <a:extLst>
              <a:ext uri="{FF2B5EF4-FFF2-40B4-BE49-F238E27FC236}">
                <a16:creationId xmlns:a16="http://schemas.microsoft.com/office/drawing/2014/main" id="{86D4BD9F-BED8-6A26-50B2-7CDB978F009D}"/>
              </a:ext>
            </a:extLst>
          </p:cNvPr>
          <p:cNvSpPr>
            <a:spLocks noGrp="1"/>
          </p:cNvSpPr>
          <p:nvPr>
            <p:ph type="ftr" idx="11"/>
          </p:nvPr>
        </p:nvSpPr>
        <p:spPr/>
        <p:txBody>
          <a:bodyPr/>
          <a:lstStyle/>
          <a:p>
            <a:pPr>
              <a:spcAft>
                <a:spcPts val="600"/>
              </a:spcAft>
            </a:pPr>
            <a:r>
              <a:rPr lang="en-GB"/>
              <a:t>Jon Rosdahl, Qualcomm</a:t>
            </a:r>
          </a:p>
        </p:txBody>
      </p:sp>
      <p:sp>
        <p:nvSpPr>
          <p:cNvPr id="88" name="Slide Number Placeholder 5">
            <a:extLst>
              <a:ext uri="{FF2B5EF4-FFF2-40B4-BE49-F238E27FC236}">
                <a16:creationId xmlns:a16="http://schemas.microsoft.com/office/drawing/2014/main" id="{E65D9FE4-2AAA-BBAD-BB8F-59BB668A3F93}"/>
              </a:ext>
            </a:extLst>
          </p:cNvPr>
          <p:cNvSpPr>
            <a:spLocks noGrp="1"/>
          </p:cNvSpPr>
          <p:nvPr>
            <p:ph type="sldNum" idx="12"/>
          </p:nvPr>
        </p:nvSpPr>
        <p:spPr/>
        <p:txBody>
          <a:bodyPr/>
          <a:lstStyle/>
          <a:p>
            <a:pPr>
              <a:spcAft>
                <a:spcPts val="600"/>
              </a:spcAft>
            </a:pPr>
            <a:r>
              <a:rPr lang="en-GB"/>
              <a:t>Slide </a:t>
            </a:r>
            <a:fld id="{3ABCC52B-A3F7-440B-BBF2-55191E6E7773}" type="slidenum">
              <a:rPr lang="en-GB" smtClean="0"/>
              <a:pPr>
                <a:spcAft>
                  <a:spcPts val="600"/>
                </a:spcAft>
              </a:pPr>
              <a:t>24</a:t>
            </a:fld>
            <a:endParaRPr lang="en-GB"/>
          </a:p>
        </p:txBody>
      </p:sp>
    </p:spTree>
    <p:extLst>
      <p:ext uri="{BB962C8B-B14F-4D97-AF65-F5344CB8AC3E}">
        <p14:creationId xmlns:p14="http://schemas.microsoft.com/office/powerpoint/2010/main" val="29614945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7"/>
          <p:cNvSpPr txBox="1"/>
          <p:nvPr/>
        </p:nvSpPr>
        <p:spPr bwMode="auto">
          <a:xfrm>
            <a:off x="914401" y="685801"/>
            <a:ext cx="10361084" cy="914409"/>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lnSpcReduction="10000"/>
          </a:bodyPr>
          <a:lstStyle/>
          <a:p>
            <a:pPr algn="ctr">
              <a:lnSpc>
                <a:spcPct val="90000"/>
              </a:lnSpc>
              <a:spcAft>
                <a:spcPts val="600"/>
              </a:spcAft>
              <a:buClr>
                <a:srgbClr val="000000"/>
              </a:buClr>
              <a:buSzPct val="100000"/>
              <a:buFont typeface="Times New Roman" pitchFamily="18" charset="0"/>
            </a:pPr>
            <a:r>
              <a:rPr lang="en-US" sz="2700" b="1" dirty="0">
                <a:solidFill>
                  <a:srgbClr val="0070C0"/>
                </a:solidFill>
                <a:latin typeface="+mj-lt"/>
                <a:ea typeface="+mj-ea"/>
              </a:rPr>
              <a:t>Panama -  </a:t>
            </a:r>
            <a:r>
              <a:rPr lang="en-US" sz="2700" b="1" dirty="0">
                <a:solidFill>
                  <a:srgbClr val="000000"/>
                </a:solidFill>
                <a:latin typeface="+mj-lt"/>
                <a:ea typeface="+mj-ea"/>
              </a:rPr>
              <a:t>Hilton Panama</a:t>
            </a:r>
          </a:p>
          <a:p>
            <a:pPr algn="ctr">
              <a:lnSpc>
                <a:spcPct val="90000"/>
              </a:lnSpc>
              <a:spcAft>
                <a:spcPts val="600"/>
              </a:spcAft>
              <a:buClr>
                <a:srgbClr val="000000"/>
              </a:buClr>
              <a:buSzPct val="100000"/>
              <a:buFont typeface="Times New Roman" pitchFamily="18" charset="0"/>
            </a:pPr>
            <a:r>
              <a:rPr lang="en-US" sz="2700" b="1" dirty="0">
                <a:solidFill>
                  <a:srgbClr val="000000"/>
                </a:solidFill>
                <a:latin typeface="+mj-lt"/>
                <a:ea typeface="+mj-ea"/>
              </a:rPr>
              <a:t>Repeat Venue</a:t>
            </a:r>
          </a:p>
        </p:txBody>
      </p:sp>
      <p:sp>
        <p:nvSpPr>
          <p:cNvPr id="90" name="Date Placeholder 3">
            <a:extLst>
              <a:ext uri="{FF2B5EF4-FFF2-40B4-BE49-F238E27FC236}">
                <a16:creationId xmlns:a16="http://schemas.microsoft.com/office/drawing/2014/main" id="{7B9AB4ED-504E-ED57-2277-31D6FE2DFE18}"/>
              </a:ext>
            </a:extLst>
          </p:cNvPr>
          <p:cNvSpPr>
            <a:spLocks noGrp="1"/>
          </p:cNvSpPr>
          <p:nvPr>
            <p:ph type="dt" idx="10"/>
          </p:nvPr>
        </p:nvSpPr>
        <p:spPr>
          <a:xfrm>
            <a:off x="929218" y="333375"/>
            <a:ext cx="2499783" cy="273050"/>
          </a:xfrm>
        </p:spPr>
        <p:txBody>
          <a:bodyPr/>
          <a:lstStyle/>
          <a:p>
            <a:pPr>
              <a:spcAft>
                <a:spcPts val="600"/>
              </a:spcAft>
            </a:pPr>
            <a:r>
              <a:rPr lang="en-US"/>
              <a:t>February 2024</a:t>
            </a:r>
            <a:endParaRPr lang="en-GB"/>
          </a:p>
        </p:txBody>
      </p:sp>
      <p:sp>
        <p:nvSpPr>
          <p:cNvPr id="92" name="Footer Placeholder 4">
            <a:extLst>
              <a:ext uri="{FF2B5EF4-FFF2-40B4-BE49-F238E27FC236}">
                <a16:creationId xmlns:a16="http://schemas.microsoft.com/office/drawing/2014/main" id="{3C84923E-E4C9-E61A-01FE-38E0ADA920AB}"/>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94" name="Slide Number Placeholder 5">
            <a:extLst>
              <a:ext uri="{FF2B5EF4-FFF2-40B4-BE49-F238E27FC236}">
                <a16:creationId xmlns:a16="http://schemas.microsoft.com/office/drawing/2014/main" id="{92B4E94E-914D-8F68-F5F8-53F57B8F0C07}"/>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25</a:t>
            </a:fld>
            <a:endParaRPr lang="en-GB"/>
          </a:p>
        </p:txBody>
      </p:sp>
      <p:graphicFrame>
        <p:nvGraphicFramePr>
          <p:cNvPr id="2" name="Table 1">
            <a:extLst>
              <a:ext uri="{FF2B5EF4-FFF2-40B4-BE49-F238E27FC236}">
                <a16:creationId xmlns:a16="http://schemas.microsoft.com/office/drawing/2014/main" id="{53CE9549-0207-8873-355C-21EE756260E4}"/>
              </a:ext>
            </a:extLst>
          </p:cNvPr>
          <p:cNvGraphicFramePr>
            <a:graphicFrameLocks noGrp="1"/>
          </p:cNvGraphicFramePr>
          <p:nvPr>
            <p:extLst>
              <p:ext uri="{D42A27DB-BD31-4B8C-83A1-F6EECF244321}">
                <p14:modId xmlns:p14="http://schemas.microsoft.com/office/powerpoint/2010/main" val="940637505"/>
              </p:ext>
            </p:extLst>
          </p:nvPr>
        </p:nvGraphicFramePr>
        <p:xfrm>
          <a:off x="1449971" y="1600210"/>
          <a:ext cx="9817493" cy="4811270"/>
        </p:xfrm>
        <a:graphic>
          <a:graphicData uri="http://schemas.openxmlformats.org/drawingml/2006/table">
            <a:tbl>
              <a:tblPr firstRow="1" bandRow="1">
                <a:tableStyleId>{5C22544A-7EE6-4342-B048-85BDC9FD1C3A}</a:tableStyleId>
              </a:tblPr>
              <a:tblGrid>
                <a:gridCol w="1203283">
                  <a:extLst>
                    <a:ext uri="{9D8B030D-6E8A-4147-A177-3AD203B41FA5}">
                      <a16:colId xmlns:a16="http://schemas.microsoft.com/office/drawing/2014/main" val="1052098276"/>
                    </a:ext>
                  </a:extLst>
                </a:gridCol>
                <a:gridCol w="3815541">
                  <a:extLst>
                    <a:ext uri="{9D8B030D-6E8A-4147-A177-3AD203B41FA5}">
                      <a16:colId xmlns:a16="http://schemas.microsoft.com/office/drawing/2014/main" val="3996096665"/>
                    </a:ext>
                  </a:extLst>
                </a:gridCol>
                <a:gridCol w="4798669">
                  <a:extLst>
                    <a:ext uri="{9D8B030D-6E8A-4147-A177-3AD203B41FA5}">
                      <a16:colId xmlns:a16="http://schemas.microsoft.com/office/drawing/2014/main" val="3683693897"/>
                    </a:ext>
                  </a:extLst>
                </a:gridCol>
              </a:tblGrid>
              <a:tr h="344131">
                <a:tc>
                  <a:txBody>
                    <a:bodyPr/>
                    <a:lstStyle/>
                    <a:p>
                      <a:pPr algn="ctr"/>
                      <a:r>
                        <a:rPr lang="en-AU" sz="2000" b="0">
                          <a:solidFill>
                            <a:schemeClr val="tx1"/>
                          </a:solidFill>
                        </a:rPr>
                        <a:t>1</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dirty="0">
                          <a:solidFill>
                            <a:schemeClr val="tx1"/>
                          </a:solidFill>
                        </a:rPr>
                        <a:t>Dates</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dirty="0">
                          <a:solidFill>
                            <a:schemeClr val="accent1">
                              <a:lumMod val="50000"/>
                            </a:schemeClr>
                          </a:solidFill>
                        </a:rPr>
                        <a:t>16 -21 </a:t>
                      </a:r>
                      <a:r>
                        <a:rPr lang="en" sz="2000" b="1" dirty="0">
                          <a:solidFill>
                            <a:schemeClr val="accent1">
                              <a:lumMod val="50000"/>
                            </a:schemeClr>
                          </a:solidFill>
                        </a:rPr>
                        <a:t>Jan 2028</a:t>
                      </a:r>
                      <a:endParaRPr lang="en-AU" sz="2000" b="0" dirty="0">
                        <a:solidFill>
                          <a:schemeClr val="tx1"/>
                        </a:solidFill>
                      </a:endParaRP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6486713"/>
                  </a:ext>
                </a:extLst>
              </a:tr>
              <a:tr h="344131">
                <a:tc>
                  <a:txBody>
                    <a:bodyPr/>
                    <a:lstStyle/>
                    <a:p>
                      <a:pPr algn="ctr"/>
                      <a:r>
                        <a:rPr lang="en-AU" sz="2000">
                          <a:solidFill>
                            <a:schemeClr val="tx1"/>
                          </a:solidFill>
                        </a:rPr>
                        <a:t>2</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Venue</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dirty="0">
                          <a:solidFill>
                            <a:schemeClr val="tx1"/>
                          </a:solidFill>
                        </a:rPr>
                        <a:t>Hilton Panama</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4783285"/>
                  </a:ext>
                </a:extLst>
              </a:tr>
              <a:tr h="344131">
                <a:tc>
                  <a:txBody>
                    <a:bodyPr/>
                    <a:lstStyle/>
                    <a:p>
                      <a:pPr algn="ctr"/>
                      <a:r>
                        <a:rPr lang="en-AU" sz="2000">
                          <a:solidFill>
                            <a:schemeClr val="tx1"/>
                          </a:solidFill>
                        </a:rPr>
                        <a:t>3</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Internet Speed/Cost (&lt;$7k)</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US$6,500</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3650494"/>
                  </a:ext>
                </a:extLst>
              </a:tr>
              <a:tr h="344131">
                <a:tc>
                  <a:txBody>
                    <a:bodyPr/>
                    <a:lstStyle/>
                    <a:p>
                      <a:pPr algn="ctr"/>
                      <a:r>
                        <a:rPr lang="en-AU" sz="2000">
                          <a:solidFill>
                            <a:schemeClr val="tx1"/>
                          </a:solidFill>
                        </a:rPr>
                        <a:t>4</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Hotel Room Rate</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US$179 Standard  US$199 premium</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193982"/>
                  </a:ext>
                </a:extLst>
              </a:tr>
              <a:tr h="344131">
                <a:tc>
                  <a:txBody>
                    <a:bodyPr/>
                    <a:lstStyle/>
                    <a:p>
                      <a:pPr algn="ctr"/>
                      <a:r>
                        <a:rPr lang="en-AU" sz="2000">
                          <a:solidFill>
                            <a:schemeClr val="tx1"/>
                          </a:solidFill>
                        </a:rPr>
                        <a:t>5</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Space Type</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Hotel – most on one floor</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1701791"/>
                  </a:ext>
                </a:extLst>
              </a:tr>
              <a:tr h="584222">
                <a:tc>
                  <a:txBody>
                    <a:bodyPr/>
                    <a:lstStyle/>
                    <a:p>
                      <a:pPr algn="ctr"/>
                      <a:r>
                        <a:rPr lang="en-AU" sz="2000">
                          <a:solidFill>
                            <a:schemeClr val="tx1"/>
                          </a:solidFill>
                        </a:rPr>
                        <a:t>6</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Name of AV Comp.</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Ingentronics – approx. $70k</a:t>
                      </a:r>
                    </a:p>
                    <a:p>
                      <a:r>
                        <a:rPr lang="en-AU" sz="2000">
                          <a:solidFill>
                            <a:schemeClr val="tx1"/>
                          </a:solidFill>
                        </a:rPr>
                        <a:t>Powerboards TBC</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9521878"/>
                  </a:ext>
                </a:extLst>
              </a:tr>
              <a:tr h="344131">
                <a:tc>
                  <a:txBody>
                    <a:bodyPr/>
                    <a:lstStyle/>
                    <a:p>
                      <a:pPr algn="ctr"/>
                      <a:r>
                        <a:rPr lang="en-AU" sz="2000">
                          <a:solidFill>
                            <a:schemeClr val="tx1"/>
                          </a:solidFill>
                        </a:rPr>
                        <a:t>7</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Airport</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PTY – Tocumen International Airport</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589595"/>
                  </a:ext>
                </a:extLst>
              </a:tr>
              <a:tr h="344131">
                <a:tc>
                  <a:txBody>
                    <a:bodyPr/>
                    <a:lstStyle/>
                    <a:p>
                      <a:pPr algn="ctr"/>
                      <a:r>
                        <a:rPr lang="en-AU" sz="2000">
                          <a:solidFill>
                            <a:schemeClr val="tx1"/>
                          </a:solidFill>
                        </a:rPr>
                        <a:t>8</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Visas</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AU" sz="2000">
                          <a:solidFill>
                            <a:schemeClr val="tx1"/>
                          </a:solidFill>
                        </a:rPr>
                        <a:t>Required for specific countries</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208660"/>
                  </a:ext>
                </a:extLst>
              </a:tr>
              <a:tr h="344131">
                <a:tc>
                  <a:txBody>
                    <a:bodyPr/>
                    <a:lstStyle/>
                    <a:p>
                      <a:pPr algn="ctr"/>
                      <a:r>
                        <a:rPr lang="en-AU" sz="2000">
                          <a:solidFill>
                            <a:schemeClr val="tx1"/>
                          </a:solidFill>
                        </a:rPr>
                        <a:t>9</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Cost of Mtg Space</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FOC</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9860638"/>
                  </a:ext>
                </a:extLst>
              </a:tr>
              <a:tr h="344131">
                <a:tc>
                  <a:txBody>
                    <a:bodyPr/>
                    <a:lstStyle/>
                    <a:p>
                      <a:pPr algn="ctr"/>
                      <a:r>
                        <a:rPr lang="en-AU" sz="2000">
                          <a:solidFill>
                            <a:schemeClr val="tx1"/>
                          </a:solidFill>
                        </a:rPr>
                        <a:t>10</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F&amp;B Min + Cost</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US$97,000</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2833665"/>
                  </a:ext>
                </a:extLst>
              </a:tr>
              <a:tr h="584222">
                <a:tc>
                  <a:txBody>
                    <a:bodyPr/>
                    <a:lstStyle/>
                    <a:p>
                      <a:pPr algn="ctr"/>
                      <a:r>
                        <a:rPr lang="en-AU" sz="2000">
                          <a:solidFill>
                            <a:schemeClr val="tx1"/>
                          </a:solidFill>
                        </a:rPr>
                        <a:t>11</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Other</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dirty="0">
                          <a:solidFill>
                            <a:schemeClr val="tx1"/>
                          </a:solidFill>
                        </a:rPr>
                        <a:t>Comp = 1 per 75, no concessions </a:t>
                      </a:r>
                    </a:p>
                    <a:p>
                      <a:r>
                        <a:rPr lang="en-AU" sz="2000" dirty="0">
                          <a:solidFill>
                            <a:schemeClr val="tx1"/>
                          </a:solidFill>
                        </a:rPr>
                        <a:t>May be cheaper in May</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7575324"/>
                  </a:ext>
                </a:extLst>
              </a:tr>
            </a:tbl>
          </a:graphicData>
        </a:graphic>
      </p:graphicFrame>
    </p:spTree>
    <p:extLst>
      <p:ext uri="{BB962C8B-B14F-4D97-AF65-F5344CB8AC3E}">
        <p14:creationId xmlns:p14="http://schemas.microsoft.com/office/powerpoint/2010/main" val="16210535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p:txBody>
          <a:bodyPr/>
          <a:lstStyle/>
          <a:p>
            <a:r>
              <a:rPr lang="en-US" sz="3200" b="1" dirty="0">
                <a:solidFill>
                  <a:schemeClr val="accent1">
                    <a:lumMod val="50000"/>
                  </a:schemeClr>
                </a:solidFill>
              </a:rPr>
              <a:t>4. Motion to approve Location for 2028 January– </a:t>
            </a:r>
            <a:br>
              <a:rPr lang="en-US" sz="3200" b="1" dirty="0">
                <a:solidFill>
                  <a:schemeClr val="accent1">
                    <a:lumMod val="50000"/>
                  </a:schemeClr>
                </a:solidFill>
              </a:rPr>
            </a:br>
            <a:r>
              <a:rPr lang="en-US" sz="3200" b="1" dirty="0">
                <a:solidFill>
                  <a:schemeClr val="accent1">
                    <a:lumMod val="50000"/>
                  </a:schemeClr>
                </a:solidFill>
              </a:rPr>
              <a:t>Panama Hilton, Panama City 2024-02-14</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p:txBody>
          <a:bodyPr/>
          <a:lstStyle/>
          <a:p>
            <a:pPr lvl="1"/>
            <a:r>
              <a:rPr lang="en-US" sz="2400" b="1" i="0" dirty="0">
                <a:solidFill>
                  <a:srgbClr val="000000"/>
                </a:solidFill>
                <a:effectLst/>
                <a:latin typeface="Times New Roman" panose="02020603050405020304" pitchFamily="18" charset="0"/>
              </a:rPr>
              <a:t>Approve holding the 2028 January IEEE 802 Wireless Interim Session </a:t>
            </a:r>
            <a:r>
              <a:rPr lang="en-US" sz="2400" b="1" dirty="0">
                <a:latin typeface="Times New Roman" panose="02020603050405020304" pitchFamily="18" charset="0"/>
              </a:rPr>
              <a:t>at the Panama Hilton, Panama City, Panama on </a:t>
            </a:r>
            <a:r>
              <a:rPr lang="en-US" sz="2400" b="1" i="0" dirty="0">
                <a:solidFill>
                  <a:srgbClr val="000000"/>
                </a:solidFill>
                <a:effectLst/>
                <a:latin typeface="Times New Roman" panose="02020603050405020304" pitchFamily="18" charset="0"/>
              </a:rPr>
              <a:t>January 16-21, 2028</a:t>
            </a:r>
            <a:r>
              <a:rPr lang="en-US" sz="2400" b="1" dirty="0">
                <a:latin typeface="Times New Roman" panose="02020603050405020304" pitchFamily="18" charset="0"/>
              </a:rPr>
              <a:t>.</a:t>
            </a:r>
            <a:endParaRPr lang="en-US" sz="2400" b="1" i="0" dirty="0">
              <a:solidFill>
                <a:srgbClr val="000000"/>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(Voter's present =)</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February 2024</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14461473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2" name="Google Shape;212;p35"/>
          <p:cNvSpPr txBox="1"/>
          <p:nvPr/>
        </p:nvSpPr>
        <p:spPr>
          <a:xfrm>
            <a:off x="2715200" y="1402711"/>
            <a:ext cx="7500400" cy="1520376"/>
          </a:xfrm>
          <a:prstGeom prst="rect">
            <a:avLst/>
          </a:prstGeom>
          <a:noFill/>
          <a:ln>
            <a:noFill/>
          </a:ln>
        </p:spPr>
        <p:txBody>
          <a:bodyPr spcFirstLastPara="1" wrap="square" lIns="121900" tIns="121900" rIns="121900" bIns="121900" anchor="t" anchorCtr="0">
            <a:spAutoFit/>
          </a:bodyPr>
          <a:lstStyle/>
          <a:p>
            <a:pPr marL="914400">
              <a:lnSpc>
                <a:spcPct val="115000"/>
              </a:lnSpc>
              <a:spcBef>
                <a:spcPts val="0"/>
              </a:spcBef>
              <a:spcAft>
                <a:spcPts val="0"/>
              </a:spcAft>
              <a:buClr>
                <a:schemeClr val="dk1"/>
              </a:buClr>
              <a:buSzPts val="1100"/>
            </a:pPr>
            <a:r>
              <a:rPr lang="it-IT" b="1" dirty="0">
                <a:solidFill>
                  <a:srgbClr val="0D0D0D"/>
                </a:solidFill>
              </a:rPr>
              <a:t>Asia:</a:t>
            </a:r>
            <a:r>
              <a:rPr lang="it-IT" dirty="0">
                <a:solidFill>
                  <a:srgbClr val="0D0D0D"/>
                </a:solidFill>
              </a:rPr>
              <a:t> </a:t>
            </a:r>
          </a:p>
          <a:p>
            <a:pPr marL="914400">
              <a:lnSpc>
                <a:spcPct val="115000"/>
              </a:lnSpc>
              <a:spcBef>
                <a:spcPts val="0"/>
              </a:spcBef>
              <a:spcAft>
                <a:spcPts val="0"/>
              </a:spcAft>
              <a:buClr>
                <a:schemeClr val="dk1"/>
              </a:buClr>
              <a:buSzPts val="1100"/>
            </a:pPr>
            <a:r>
              <a:rPr lang="it-IT" b="1" dirty="0">
                <a:solidFill>
                  <a:srgbClr val="0D0D0D"/>
                </a:solidFill>
              </a:rPr>
              <a:t>Europe:</a:t>
            </a:r>
            <a:r>
              <a:rPr lang="it-IT" dirty="0">
                <a:solidFill>
                  <a:srgbClr val="0D0D0D"/>
                </a:solidFill>
              </a:rPr>
              <a:t> </a:t>
            </a:r>
            <a:r>
              <a:rPr lang="it-IT" dirty="0">
                <a:solidFill>
                  <a:schemeClr val="accent5">
                    <a:lumMod val="75000"/>
                  </a:schemeClr>
                </a:solidFill>
                <a:highlight>
                  <a:srgbClr val="FFFFFF"/>
                </a:highlight>
              </a:rPr>
              <a:t>Vienna</a:t>
            </a:r>
            <a:r>
              <a:rPr lang="it-IT" dirty="0">
                <a:solidFill>
                  <a:srgbClr val="1F1F1F"/>
                </a:solidFill>
                <a:highlight>
                  <a:srgbClr val="FFFFFF"/>
                </a:highlight>
              </a:rPr>
              <a:t>, Belgium</a:t>
            </a:r>
            <a:endParaRPr lang="it-IT" dirty="0">
              <a:solidFill>
                <a:srgbClr val="0D0D0D"/>
              </a:solidFill>
            </a:endParaRPr>
          </a:p>
          <a:p>
            <a:pPr marL="914400">
              <a:lnSpc>
                <a:spcPct val="115000"/>
              </a:lnSpc>
              <a:spcBef>
                <a:spcPts val="0"/>
              </a:spcBef>
              <a:spcAft>
                <a:spcPts val="0"/>
              </a:spcAft>
            </a:pPr>
            <a:r>
              <a:rPr lang="it-IT" b="1" dirty="0">
                <a:solidFill>
                  <a:srgbClr val="0D0D0D"/>
                </a:solidFill>
              </a:rPr>
              <a:t>Africa:</a:t>
            </a:r>
            <a:r>
              <a:rPr lang="it-IT" dirty="0">
                <a:solidFill>
                  <a:srgbClr val="0D0D0D"/>
                </a:solidFill>
              </a:rPr>
              <a:t> Egypt</a:t>
            </a:r>
          </a:p>
        </p:txBody>
      </p:sp>
      <p:sp>
        <p:nvSpPr>
          <p:cNvPr id="2" name="Google Shape;211;p35">
            <a:extLst>
              <a:ext uri="{FF2B5EF4-FFF2-40B4-BE49-F238E27FC236}">
                <a16:creationId xmlns:a16="http://schemas.microsoft.com/office/drawing/2014/main" id="{569C9791-106B-4E68-3886-75490CD664D7}"/>
              </a:ext>
            </a:extLst>
          </p:cNvPr>
          <p:cNvSpPr txBox="1"/>
          <p:nvPr/>
        </p:nvSpPr>
        <p:spPr>
          <a:xfrm>
            <a:off x="1600200" y="3454400"/>
            <a:ext cx="8332000" cy="1272167"/>
          </a:xfrm>
          <a:prstGeom prst="rect">
            <a:avLst/>
          </a:prstGeom>
          <a:noFill/>
          <a:ln>
            <a:noFill/>
          </a:ln>
        </p:spPr>
        <p:txBody>
          <a:bodyPr spcFirstLastPara="1" wrap="square" lIns="121900" tIns="121900" rIns="121900" bIns="121900" anchor="t" anchorCtr="0">
            <a:spAutoFit/>
          </a:bodyPr>
          <a:lstStyle/>
          <a:p>
            <a:pPr algn="ctr">
              <a:spcBef>
                <a:spcPts val="0"/>
              </a:spcBef>
              <a:spcAft>
                <a:spcPts val="0"/>
              </a:spcAft>
            </a:pPr>
            <a:r>
              <a:rPr lang="en-US" sz="4000" b="1" dirty="0">
                <a:solidFill>
                  <a:schemeClr val="dk1"/>
                </a:solidFill>
              </a:rPr>
              <a:t>Other Locations Approached:</a:t>
            </a:r>
          </a:p>
          <a:p>
            <a:pPr algn="ctr">
              <a:spcBef>
                <a:spcPts val="0"/>
              </a:spcBef>
              <a:spcAft>
                <a:spcPts val="0"/>
              </a:spcAft>
            </a:pPr>
            <a:r>
              <a:rPr lang="en-US" dirty="0">
                <a:solidFill>
                  <a:schemeClr val="dk1"/>
                </a:solidFill>
                <a:latin typeface="Roboto"/>
                <a:ea typeface="Roboto"/>
                <a:cs typeface="Roboto"/>
                <a:sym typeface="Roboto"/>
              </a:rPr>
              <a:t>not in budget</a:t>
            </a:r>
            <a:endParaRPr lang="en-US" dirty="0">
              <a:solidFill>
                <a:srgbClr val="1F1F1F"/>
              </a:solidFill>
              <a:latin typeface="Roboto"/>
              <a:ea typeface="Roboto"/>
              <a:cs typeface="Roboto"/>
              <a:sym typeface="Roboto"/>
            </a:endParaRPr>
          </a:p>
        </p:txBody>
      </p:sp>
      <p:sp>
        <p:nvSpPr>
          <p:cNvPr id="3" name="Google Shape;212;p35">
            <a:extLst>
              <a:ext uri="{FF2B5EF4-FFF2-40B4-BE49-F238E27FC236}">
                <a16:creationId xmlns:a16="http://schemas.microsoft.com/office/drawing/2014/main" id="{40BDFAA5-2302-5C4A-28E3-1D9FFCB367EF}"/>
              </a:ext>
            </a:extLst>
          </p:cNvPr>
          <p:cNvSpPr txBox="1"/>
          <p:nvPr/>
        </p:nvSpPr>
        <p:spPr>
          <a:xfrm>
            <a:off x="1371600" y="4599487"/>
            <a:ext cx="9448799" cy="984845"/>
          </a:xfrm>
          <a:prstGeom prst="rect">
            <a:avLst/>
          </a:prstGeom>
          <a:noFill/>
          <a:ln>
            <a:noFill/>
          </a:ln>
        </p:spPr>
        <p:txBody>
          <a:bodyPr spcFirstLastPara="1" wrap="square" lIns="121900" tIns="121900" rIns="121900" bIns="121900" anchor="t" anchorCtr="0">
            <a:spAutoFit/>
          </a:bodyPr>
          <a:lstStyle/>
          <a:p>
            <a:pPr marL="914400">
              <a:spcBef>
                <a:spcPts val="0"/>
              </a:spcBef>
              <a:spcAft>
                <a:spcPts val="0"/>
              </a:spcAft>
              <a:buClr>
                <a:schemeClr val="dk1"/>
              </a:buClr>
              <a:buSzPts val="1100"/>
            </a:pPr>
            <a:r>
              <a:rPr lang="en-US" b="1" dirty="0">
                <a:solidFill>
                  <a:srgbClr val="0D0D0D"/>
                </a:solidFill>
              </a:rPr>
              <a:t>Asia:</a:t>
            </a:r>
            <a:r>
              <a:rPr lang="en-US" dirty="0">
                <a:solidFill>
                  <a:srgbClr val="0D0D0D"/>
                </a:solidFill>
              </a:rPr>
              <a:t> Singapore, Wellington, Dubai – Grand Hyatt</a:t>
            </a:r>
          </a:p>
          <a:p>
            <a:pPr marL="914400">
              <a:spcBef>
                <a:spcPts val="0"/>
              </a:spcBef>
              <a:spcAft>
                <a:spcPts val="0"/>
              </a:spcAft>
              <a:buClr>
                <a:schemeClr val="dk1"/>
              </a:buClr>
              <a:buSzPts val="1100"/>
            </a:pPr>
            <a:r>
              <a:rPr lang="en-US" b="1" dirty="0">
                <a:solidFill>
                  <a:srgbClr val="0D0D0D"/>
                </a:solidFill>
              </a:rPr>
              <a:t>Europe:</a:t>
            </a:r>
            <a:r>
              <a:rPr lang="en-US" dirty="0">
                <a:solidFill>
                  <a:srgbClr val="0D0D0D"/>
                </a:solidFill>
              </a:rPr>
              <a:t> </a:t>
            </a:r>
            <a:r>
              <a:rPr lang="en-US" dirty="0">
                <a:solidFill>
                  <a:schemeClr val="tx1"/>
                </a:solidFill>
                <a:highlight>
                  <a:srgbClr val="FFFFFF"/>
                </a:highlight>
              </a:rPr>
              <a:t>Dublin, Turkey Hilton, London Metropole, London Excel</a:t>
            </a:r>
            <a:endParaRPr lang="en-US" dirty="0">
              <a:solidFill>
                <a:schemeClr val="tx1"/>
              </a:solidFill>
            </a:endParaRPr>
          </a:p>
        </p:txBody>
      </p:sp>
      <p:sp>
        <p:nvSpPr>
          <p:cNvPr id="4" name="Title 3">
            <a:extLst>
              <a:ext uri="{FF2B5EF4-FFF2-40B4-BE49-F238E27FC236}">
                <a16:creationId xmlns:a16="http://schemas.microsoft.com/office/drawing/2014/main" id="{37FD1FA9-B7DD-1FFA-7FFB-7695B0E8F058}"/>
              </a:ext>
            </a:extLst>
          </p:cNvPr>
          <p:cNvSpPr>
            <a:spLocks noGrp="1"/>
          </p:cNvSpPr>
          <p:nvPr>
            <p:ph type="title"/>
          </p:nvPr>
        </p:nvSpPr>
        <p:spPr>
          <a:xfrm>
            <a:off x="1600200" y="685801"/>
            <a:ext cx="9207226" cy="685799"/>
          </a:xfrm>
        </p:spPr>
        <p:txBody>
          <a:bodyPr/>
          <a:lstStyle/>
          <a:p>
            <a:r>
              <a:rPr lang="en-US" sz="4000" dirty="0">
                <a:solidFill>
                  <a:schemeClr val="dk1"/>
                </a:solidFill>
              </a:rPr>
              <a:t>Other Locations Considered</a:t>
            </a:r>
            <a:endParaRPr lang="en-US" sz="4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84206-EDE7-24B0-498D-C86F6FC94535}"/>
              </a:ext>
            </a:extLst>
          </p:cNvPr>
          <p:cNvSpPr>
            <a:spLocks noGrp="1"/>
          </p:cNvSpPr>
          <p:nvPr>
            <p:ph type="title"/>
          </p:nvPr>
        </p:nvSpPr>
        <p:spPr/>
        <p:txBody>
          <a:bodyPr/>
          <a:lstStyle/>
          <a:p>
            <a:r>
              <a:rPr lang="en-US" dirty="0"/>
              <a:t>Face to Face Events</a:t>
            </a:r>
          </a:p>
        </p:txBody>
      </p:sp>
      <p:sp>
        <p:nvSpPr>
          <p:cNvPr id="3" name="Content Placeholder 2">
            <a:extLst>
              <a:ext uri="{FF2B5EF4-FFF2-40B4-BE49-F238E27FC236}">
                <a16:creationId xmlns:a16="http://schemas.microsoft.com/office/drawing/2014/main" id="{C1655A1A-7B1E-092B-0B93-C891906DF101}"/>
              </a:ext>
            </a:extLst>
          </p:cNvPr>
          <p:cNvSpPr>
            <a:spLocks noGrp="1"/>
          </p:cNvSpPr>
          <p:nvPr>
            <p:ph idx="1"/>
          </p:nvPr>
        </p:nvSpPr>
        <p:spPr>
          <a:xfrm>
            <a:off x="914401" y="1981201"/>
            <a:ext cx="10361084" cy="2666999"/>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b="0" i="0" u="none" strike="noStrike" kern="0" cap="none" spc="0" normalizeH="0" baseline="0" noProof="0" dirty="0">
                <a:ln>
                  <a:noFill/>
                </a:ln>
                <a:solidFill>
                  <a:srgbClr val="000000"/>
                </a:solidFill>
                <a:effectLst/>
                <a:uLnTx/>
                <a:uFillTx/>
                <a:latin typeface="Arial" panose="020B0604020202020204" pitchFamily="34" charset="0"/>
                <a:ea typeface="MS Gothic"/>
              </a:rPr>
              <a:t>Potential Open Dates:</a:t>
            </a:r>
          </a:p>
          <a:p>
            <a:pPr marL="400050" marR="0" lvl="1" indent="0" algn="ctr" defTabSz="914400" rtl="0" eaLnBrk="0" fontAlgn="base" latinLnBrk="0" hangingPunct="0">
              <a:lnSpc>
                <a:spcPct val="100000"/>
              </a:lnSpc>
              <a:spcBef>
                <a:spcPct val="0"/>
              </a:spcBef>
              <a:spcAft>
                <a:spcPct val="0"/>
              </a:spcAft>
              <a:buClrTx/>
              <a:buSzTx/>
              <a:tabLst/>
              <a:defRPr/>
            </a:pPr>
            <a:r>
              <a:rPr kumimoji="0" lang="en-US" altLang="en-US" sz="2400" b="0" i="0" u="none" strike="noStrike" kern="0" cap="none" spc="0" normalizeH="0" baseline="0" noProof="0" dirty="0">
                <a:ln>
                  <a:noFill/>
                </a:ln>
                <a:solidFill>
                  <a:srgbClr val="000000"/>
                </a:solidFill>
                <a:effectLst/>
                <a:uLnTx/>
                <a:uFillTx/>
                <a:latin typeface="Arial" panose="020B0604020202020204" pitchFamily="34" charset="0"/>
                <a:ea typeface="MS Gothic"/>
              </a:rPr>
              <a:t>2026 Jan 11-16  -- Targeting America</a:t>
            </a:r>
          </a:p>
          <a:p>
            <a:pPr marL="400050" marR="0" lvl="1" indent="0" algn="ctr" defTabSz="914400" rtl="0" eaLnBrk="0" fontAlgn="base" latinLnBrk="0" hangingPunct="0">
              <a:lnSpc>
                <a:spcPct val="100000"/>
              </a:lnSpc>
              <a:spcBef>
                <a:spcPct val="0"/>
              </a:spcBef>
              <a:spcAft>
                <a:spcPct val="0"/>
              </a:spcAft>
              <a:buClrTx/>
              <a:buSzTx/>
              <a:tabLst/>
              <a:defRPr/>
            </a:pPr>
            <a:r>
              <a:rPr kumimoji="0" lang="en-US" altLang="en-US" sz="2400" b="0" i="0" u="none" strike="noStrike" kern="0" cap="none" spc="0" normalizeH="0" baseline="0" noProof="0" dirty="0">
                <a:ln>
                  <a:noFill/>
                </a:ln>
                <a:solidFill>
                  <a:srgbClr val="000000"/>
                </a:solidFill>
                <a:effectLst/>
                <a:uLnTx/>
                <a:uFillTx/>
                <a:latin typeface="Arial" panose="020B0604020202020204" pitchFamily="34" charset="0"/>
                <a:ea typeface="MS Gothic"/>
              </a:rPr>
              <a:t>2027 Jan 10-15  -- Targeting America</a:t>
            </a:r>
          </a:p>
          <a:p>
            <a:endParaRPr lang="en-US" sz="2800" dirty="0"/>
          </a:p>
        </p:txBody>
      </p:sp>
      <p:sp>
        <p:nvSpPr>
          <p:cNvPr id="4" name="Date Placeholder 3">
            <a:extLst>
              <a:ext uri="{FF2B5EF4-FFF2-40B4-BE49-F238E27FC236}">
                <a16:creationId xmlns:a16="http://schemas.microsoft.com/office/drawing/2014/main" id="{5AC0C34C-4EDC-788C-6599-663DBBB2CB26}"/>
              </a:ext>
            </a:extLst>
          </p:cNvPr>
          <p:cNvSpPr>
            <a:spLocks noGrp="1"/>
          </p:cNvSpPr>
          <p:nvPr>
            <p:ph type="dt" idx="10"/>
          </p:nvPr>
        </p:nvSpPr>
        <p:spPr/>
        <p:txBody>
          <a:bodyPr/>
          <a:lstStyle/>
          <a:p>
            <a:r>
              <a:rPr lang="en-US"/>
              <a:t>February 2024</a:t>
            </a:r>
            <a:endParaRPr lang="en-GB" dirty="0"/>
          </a:p>
        </p:txBody>
      </p:sp>
      <p:sp>
        <p:nvSpPr>
          <p:cNvPr id="5" name="Footer Placeholder 4">
            <a:extLst>
              <a:ext uri="{FF2B5EF4-FFF2-40B4-BE49-F238E27FC236}">
                <a16:creationId xmlns:a16="http://schemas.microsoft.com/office/drawing/2014/main" id="{73C2B819-DEFA-3D62-6C19-44F6B9858D3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385E01D-A0B8-E25E-A286-22BDBC1D97EC}"/>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3057446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1" name="Google Shape;61;p14"/>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a:solidFill>
                  <a:srgbClr val="000000"/>
                </a:solidFill>
                <a:latin typeface="+mj-lt"/>
                <a:ea typeface="+mj-ea"/>
              </a:rPr>
              <a:t>IEEE802 WIRELESS January 2026</a:t>
            </a:r>
          </a:p>
        </p:txBody>
      </p:sp>
      <p:sp>
        <p:nvSpPr>
          <p:cNvPr id="62" name="Google Shape;62;p14"/>
          <p:cNvSpPr txBox="1"/>
          <p:nvPr/>
        </p:nvSpPr>
        <p:spPr bwMode="auto">
          <a:xfrm>
            <a:off x="914401" y="1981202"/>
            <a:ext cx="10361084" cy="2333624"/>
          </a:xfrm>
          <a:prstGeom prst="rect">
            <a:avLst/>
          </a:prstGeom>
          <a:noFill/>
          <a:ln w="9525">
            <a:noFill/>
            <a:round/>
            <a:headEnd/>
            <a:tailEnd/>
          </a:ln>
        </p:spPr>
        <p:txBody>
          <a:bodyPr spcFirstLastPara="1" vert="horz" wrap="square" lIns="92160" tIns="46080" rIns="92160" bIns="46080" numCol="1" anchor="t" anchorCtr="0" compatLnSpc="1">
            <a:prstTxWarp prst="textNoShape">
              <a:avLst/>
            </a:prstTxWarp>
            <a:normAutofit/>
          </a:bodyPr>
          <a:lstStyle/>
          <a:p>
            <a:pPr marL="342900" indent="-342900" algn="ctr">
              <a:spcBef>
                <a:spcPts val="600"/>
              </a:spcBef>
              <a:buClr>
                <a:srgbClr val="000000"/>
              </a:buClr>
              <a:buSzPct val="100000"/>
              <a:buFont typeface="Times New Roman" pitchFamily="18" charset="0"/>
            </a:pPr>
            <a:r>
              <a:rPr lang="en-US" sz="2800" b="1" dirty="0">
                <a:solidFill>
                  <a:srgbClr val="000000"/>
                </a:solidFill>
                <a:latin typeface="+mn-lt"/>
                <a:ea typeface="+mn-ea"/>
              </a:rPr>
              <a:t>Top Three Choices:</a:t>
            </a:r>
          </a:p>
          <a:p>
            <a:pPr marL="342900" indent="-342900" algn="ctr">
              <a:spcBef>
                <a:spcPts val="600"/>
              </a:spcBef>
              <a:buClr>
                <a:srgbClr val="000000"/>
              </a:buClr>
              <a:buSzPct val="100000"/>
              <a:buFont typeface="Times New Roman" pitchFamily="18" charset="0"/>
            </a:pPr>
            <a:r>
              <a:rPr lang="en-US" sz="2800" b="1" dirty="0">
                <a:solidFill>
                  <a:srgbClr val="000000"/>
                </a:solidFill>
                <a:latin typeface="+mn-lt"/>
                <a:ea typeface="+mn-ea"/>
              </a:rPr>
              <a:t>Austin</a:t>
            </a:r>
          </a:p>
          <a:p>
            <a:pPr marL="342900" indent="-342900" algn="ctr">
              <a:spcBef>
                <a:spcPts val="600"/>
              </a:spcBef>
              <a:buClr>
                <a:srgbClr val="000000"/>
              </a:buClr>
              <a:buSzPct val="100000"/>
              <a:buFont typeface="Times New Roman" pitchFamily="18" charset="0"/>
            </a:pPr>
            <a:r>
              <a:rPr lang="en-US" sz="2800" b="1" dirty="0">
                <a:solidFill>
                  <a:srgbClr val="000000"/>
                </a:solidFill>
                <a:latin typeface="+mn-lt"/>
                <a:ea typeface="+mn-ea"/>
              </a:rPr>
              <a:t>Victoria B.C.</a:t>
            </a:r>
          </a:p>
          <a:p>
            <a:pPr marL="342900" indent="-342900" algn="ctr">
              <a:spcBef>
                <a:spcPts val="600"/>
              </a:spcBef>
              <a:buClr>
                <a:srgbClr val="000000"/>
              </a:buClr>
              <a:buSzPct val="100000"/>
              <a:buFont typeface="Times New Roman" pitchFamily="18" charset="0"/>
            </a:pPr>
            <a:r>
              <a:rPr lang="en-US" sz="2800" b="1" dirty="0">
                <a:solidFill>
                  <a:srgbClr val="000000"/>
                </a:solidFill>
                <a:latin typeface="+mn-lt"/>
                <a:ea typeface="+mn-ea"/>
              </a:rPr>
              <a:t>Irvine</a:t>
            </a:r>
          </a:p>
        </p:txBody>
      </p:sp>
      <p:sp>
        <p:nvSpPr>
          <p:cNvPr id="67" name="Date Placeholder 3">
            <a:extLst>
              <a:ext uri="{FF2B5EF4-FFF2-40B4-BE49-F238E27FC236}">
                <a16:creationId xmlns:a16="http://schemas.microsoft.com/office/drawing/2014/main" id="{AF2C35C3-0341-E094-A38B-D9277741824C}"/>
              </a:ext>
            </a:extLst>
          </p:cNvPr>
          <p:cNvSpPr>
            <a:spLocks noGrp="1"/>
          </p:cNvSpPr>
          <p:nvPr>
            <p:ph type="dt" idx="10"/>
          </p:nvPr>
        </p:nvSpPr>
        <p:spPr>
          <a:xfrm>
            <a:off x="929218" y="333375"/>
            <a:ext cx="2499783" cy="273050"/>
          </a:xfrm>
        </p:spPr>
        <p:txBody>
          <a:bodyPr/>
          <a:lstStyle/>
          <a:p>
            <a:pPr>
              <a:spcAft>
                <a:spcPts val="600"/>
              </a:spcAft>
            </a:pPr>
            <a:r>
              <a:rPr lang="en-US"/>
              <a:t>February 2024</a:t>
            </a:r>
            <a:endParaRPr lang="en-GB"/>
          </a:p>
        </p:txBody>
      </p:sp>
      <p:sp>
        <p:nvSpPr>
          <p:cNvPr id="69" name="Footer Placeholder 4">
            <a:extLst>
              <a:ext uri="{FF2B5EF4-FFF2-40B4-BE49-F238E27FC236}">
                <a16:creationId xmlns:a16="http://schemas.microsoft.com/office/drawing/2014/main" id="{3B6603A3-BFBE-AB6B-5C66-33E3D029EEB1}"/>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71" name="Slide Number Placeholder 5">
            <a:extLst>
              <a:ext uri="{FF2B5EF4-FFF2-40B4-BE49-F238E27FC236}">
                <a16:creationId xmlns:a16="http://schemas.microsoft.com/office/drawing/2014/main" id="{D6CBF264-F85E-E666-346E-34D9D3DE2E56}"/>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29</a:t>
            </a:fld>
            <a:endParaRPr lang="en-GB"/>
          </a:p>
        </p:txBody>
      </p:sp>
      <p:sp>
        <p:nvSpPr>
          <p:cNvPr id="60" name="Google Shape;60;p14"/>
          <p:cNvSpPr txBox="1"/>
          <p:nvPr/>
        </p:nvSpPr>
        <p:spPr>
          <a:xfrm>
            <a:off x="57800" y="280867"/>
            <a:ext cx="12076400" cy="738623"/>
          </a:xfrm>
          <a:prstGeom prst="rect">
            <a:avLst/>
          </a:prstGeom>
          <a:noFill/>
          <a:ln>
            <a:noFill/>
          </a:ln>
        </p:spPr>
        <p:txBody>
          <a:bodyPr spcFirstLastPara="1" wrap="square" lIns="121900" tIns="121900" rIns="121900" bIns="121900" anchor="t" anchorCtr="0">
            <a:spAutoFit/>
          </a:bodyPr>
          <a:lstStyle/>
          <a:p>
            <a:pPr>
              <a:spcBef>
                <a:spcPts val="0"/>
              </a:spcBef>
              <a:spcAft>
                <a:spcPts val="0"/>
              </a:spcAft>
            </a:pPr>
            <a:endParaRPr sz="32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F472B-FFBA-E7D0-1A5B-3B90AF1CE20A}"/>
              </a:ext>
            </a:extLst>
          </p:cNvPr>
          <p:cNvSpPr>
            <a:spLocks noGrp="1"/>
          </p:cNvSpPr>
          <p:nvPr>
            <p:ph type="title"/>
          </p:nvPr>
        </p:nvSpPr>
        <p:spPr>
          <a:xfrm>
            <a:off x="914401" y="685801"/>
            <a:ext cx="10361084" cy="533401"/>
          </a:xfrm>
        </p:spPr>
        <p:txBody>
          <a:bodyPr/>
          <a:lstStyle/>
          <a:p>
            <a:r>
              <a:rPr lang="en-US" dirty="0"/>
              <a:t>Recap of 802 EC Decisions from 2023 November Plenary</a:t>
            </a:r>
          </a:p>
        </p:txBody>
      </p:sp>
      <p:sp>
        <p:nvSpPr>
          <p:cNvPr id="3" name="Content Placeholder 2">
            <a:extLst>
              <a:ext uri="{FF2B5EF4-FFF2-40B4-BE49-F238E27FC236}">
                <a16:creationId xmlns:a16="http://schemas.microsoft.com/office/drawing/2014/main" id="{6827D27E-B9FB-C4C3-DE9D-8E8606AEE03F}"/>
              </a:ext>
            </a:extLst>
          </p:cNvPr>
          <p:cNvSpPr>
            <a:spLocks noGrp="1"/>
          </p:cNvSpPr>
          <p:nvPr>
            <p:ph idx="1"/>
          </p:nvPr>
        </p:nvSpPr>
        <p:spPr>
          <a:xfrm>
            <a:off x="914401" y="1298578"/>
            <a:ext cx="10361084" cy="5176836"/>
          </a:xfrm>
        </p:spPr>
        <p:txBody>
          <a:bodyPr/>
          <a:lstStyle/>
          <a:p>
            <a:r>
              <a:rPr lang="en-US" dirty="0"/>
              <a:t>The following choices were selected by the 802 Executive committee:</a:t>
            </a:r>
          </a:p>
          <a:p>
            <a:pPr>
              <a:buFont typeface="Arial" panose="020B0604020202020204" pitchFamily="34" charset="0"/>
              <a:buChar char="•"/>
            </a:pPr>
            <a:r>
              <a:rPr lang="en-US" b="0" dirty="0"/>
              <a:t>2025 July - Melia Castilla Madrid, Madrid, Spain (Co located with IETF)</a:t>
            </a:r>
          </a:p>
          <a:p>
            <a:pPr>
              <a:buFont typeface="Arial" panose="020B0604020202020204" pitchFamily="34" charset="0"/>
              <a:buChar char="•"/>
            </a:pPr>
            <a:r>
              <a:rPr lang="en-US" b="0" dirty="0"/>
              <a:t>2025 November - Marriott Marquis Queen’s Park, Bangkok, Thailand</a:t>
            </a:r>
          </a:p>
          <a:p>
            <a:pPr>
              <a:buFont typeface="Arial" panose="020B0604020202020204" pitchFamily="34" charset="0"/>
              <a:buChar char="•"/>
            </a:pPr>
            <a:r>
              <a:rPr lang="en-US" b="0" dirty="0"/>
              <a:t>2026 March - Hyatt Regency Vancouver, Vancouver, Canada (part of the Covid rebooking)</a:t>
            </a:r>
          </a:p>
          <a:p>
            <a:pPr>
              <a:buFont typeface="Arial" panose="020B0604020202020204" pitchFamily="34" charset="0"/>
              <a:buChar char="•"/>
            </a:pPr>
            <a:r>
              <a:rPr lang="en-US" b="0" dirty="0"/>
              <a:t>2026 November - Marriott Marquis Queen’s Park, Bangkok, Thailand </a:t>
            </a:r>
          </a:p>
          <a:p>
            <a:pPr>
              <a:buFont typeface="Arial" panose="020B0604020202020204" pitchFamily="34" charset="0"/>
              <a:buChar char="•"/>
            </a:pPr>
            <a:r>
              <a:rPr lang="en-US" b="0" dirty="0"/>
              <a:t>2027 July - </a:t>
            </a:r>
            <a:r>
              <a:rPr lang="en-US" b="0" dirty="0" err="1"/>
              <a:t>Gothia</a:t>
            </a:r>
            <a:r>
              <a:rPr lang="en-US" b="0" dirty="0"/>
              <a:t> Towers, Gothenburg, Sweden</a:t>
            </a:r>
          </a:p>
          <a:p>
            <a:endParaRPr lang="en-US" dirty="0"/>
          </a:p>
          <a:p>
            <a:r>
              <a:rPr lang="en-US" b="0" dirty="0"/>
              <a:t>This leaves open dates beyond 2027.</a:t>
            </a:r>
          </a:p>
          <a:p>
            <a:pPr lvl="1"/>
            <a:r>
              <a:rPr lang="en-US" b="0" dirty="0"/>
              <a:t>The RFP was successfully filled.</a:t>
            </a:r>
            <a:endParaRPr lang="en-US" sz="1600" b="0" dirty="0"/>
          </a:p>
          <a:p>
            <a:pPr lvl="1"/>
            <a:r>
              <a:rPr lang="en-US" dirty="0"/>
              <a:t>IEEE 802 - (500+pax - 19 meeting rooms)</a:t>
            </a:r>
          </a:p>
          <a:p>
            <a:endParaRPr lang="en-US" b="0" dirty="0"/>
          </a:p>
          <a:p>
            <a:endParaRPr lang="en-US" dirty="0"/>
          </a:p>
          <a:p>
            <a:endParaRPr lang="en-US" dirty="0"/>
          </a:p>
        </p:txBody>
      </p:sp>
      <p:sp>
        <p:nvSpPr>
          <p:cNvPr id="4" name="Date Placeholder 3">
            <a:extLst>
              <a:ext uri="{FF2B5EF4-FFF2-40B4-BE49-F238E27FC236}">
                <a16:creationId xmlns:a16="http://schemas.microsoft.com/office/drawing/2014/main" id="{A16151AE-C3E0-4813-4443-168C7FB6610F}"/>
              </a:ext>
            </a:extLst>
          </p:cNvPr>
          <p:cNvSpPr>
            <a:spLocks noGrp="1"/>
          </p:cNvSpPr>
          <p:nvPr>
            <p:ph type="dt" idx="10"/>
          </p:nvPr>
        </p:nvSpPr>
        <p:spPr/>
        <p:txBody>
          <a:bodyPr/>
          <a:lstStyle/>
          <a:p>
            <a:r>
              <a:rPr lang="en-US"/>
              <a:t>February 2024</a:t>
            </a:r>
            <a:endParaRPr lang="en-GB" dirty="0"/>
          </a:p>
        </p:txBody>
      </p:sp>
      <p:sp>
        <p:nvSpPr>
          <p:cNvPr id="5" name="Footer Placeholder 4">
            <a:extLst>
              <a:ext uri="{FF2B5EF4-FFF2-40B4-BE49-F238E27FC236}">
                <a16:creationId xmlns:a16="http://schemas.microsoft.com/office/drawing/2014/main" id="{2CB164CD-C1C0-97B2-879D-F809F46F183E}"/>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4298A1C-BE2F-0804-5AF6-4FAE84916A21}"/>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0278817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8" name="Google Shape;68;p15"/>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a:solidFill>
                  <a:srgbClr val="000000"/>
                </a:solidFill>
                <a:latin typeface="+mj-lt"/>
                <a:ea typeface="+mj-ea"/>
              </a:rPr>
              <a:t>Hyatt Regency Austin</a:t>
            </a:r>
          </a:p>
        </p:txBody>
      </p:sp>
      <p:sp>
        <p:nvSpPr>
          <p:cNvPr id="69" name="Google Shape;69;p15"/>
          <p:cNvSpPr txBox="1"/>
          <p:nvPr/>
        </p:nvSpPr>
        <p:spPr bwMode="auto">
          <a:xfrm>
            <a:off x="914401" y="1981201"/>
            <a:ext cx="10361084" cy="4113213"/>
          </a:xfrm>
          <a:prstGeom prst="rect">
            <a:avLst/>
          </a:prstGeom>
          <a:noFill/>
          <a:ln w="9525">
            <a:noFill/>
            <a:round/>
            <a:headEnd/>
            <a:tailEnd/>
          </a:ln>
        </p:spPr>
        <p:txBody>
          <a:bodyPr spcFirstLastPara="1" vert="horz" wrap="square" lIns="92160" tIns="46080" rIns="92160" bIns="46080" numCol="1" anchor="t" anchorCtr="0" compatLnSpc="1">
            <a:prstTxWarp prst="textNoShape">
              <a:avLst/>
            </a:prstTxWarp>
            <a:normAutofit/>
          </a:bodyPr>
          <a:lstStyle/>
          <a:p>
            <a:pPr marL="342900" indent="-342900">
              <a:spcBef>
                <a:spcPts val="600"/>
              </a:spcBef>
              <a:buClr>
                <a:srgbClr val="000000"/>
              </a:buClr>
              <a:buSzPct val="100000"/>
              <a:buFont typeface="Times New Roman" pitchFamily="18" charset="0"/>
              <a:buAutoNum type="arabicPeriod"/>
            </a:pPr>
            <a:r>
              <a:rPr lang="en-US" b="1">
                <a:solidFill>
                  <a:srgbClr val="000000"/>
                </a:solidFill>
                <a:latin typeface="+mn-lt"/>
                <a:ea typeface="+mn-ea"/>
              </a:rPr>
              <a:t>January 11-16, 2026 Austin, Texas USA</a:t>
            </a:r>
          </a:p>
          <a:p>
            <a:pPr marL="342900" indent="-342900">
              <a:spcBef>
                <a:spcPts val="600"/>
              </a:spcBef>
              <a:buClr>
                <a:srgbClr val="000000"/>
              </a:buClr>
              <a:buSzPct val="100000"/>
              <a:buFont typeface="Times New Roman" pitchFamily="18" charset="0"/>
              <a:buAutoNum type="arabicPeriod"/>
            </a:pPr>
            <a:r>
              <a:rPr lang="en-US" b="1">
                <a:solidFill>
                  <a:srgbClr val="000000"/>
                </a:solidFill>
                <a:latin typeface="+mn-lt"/>
                <a:ea typeface="+mn-ea"/>
              </a:rPr>
              <a:t>Internet speed/cost: $5,000 USD 300Mbps</a:t>
            </a:r>
          </a:p>
          <a:p>
            <a:pPr marL="342900" indent="-342900">
              <a:spcBef>
                <a:spcPts val="600"/>
              </a:spcBef>
              <a:buClr>
                <a:srgbClr val="000000"/>
              </a:buClr>
              <a:buSzPct val="100000"/>
              <a:buFont typeface="Times New Roman" pitchFamily="18" charset="0"/>
              <a:buAutoNum type="arabicPeriod"/>
            </a:pPr>
            <a:r>
              <a:rPr lang="en-US" b="1">
                <a:solidFill>
                  <a:srgbClr val="000000"/>
                </a:solidFill>
                <a:latin typeface="+mn-lt"/>
                <a:ea typeface="+mn-ea"/>
              </a:rPr>
              <a:t>Hotel Room Rate $229.00 USD</a:t>
            </a:r>
          </a:p>
          <a:p>
            <a:pPr marL="342900" indent="-342900">
              <a:spcBef>
                <a:spcPts val="600"/>
              </a:spcBef>
              <a:buClr>
                <a:srgbClr val="000000"/>
              </a:buClr>
              <a:buSzPct val="100000"/>
              <a:buFont typeface="Times New Roman" pitchFamily="18" charset="0"/>
              <a:buAutoNum type="arabicPeriod"/>
            </a:pPr>
            <a:r>
              <a:rPr lang="en-US" b="1">
                <a:solidFill>
                  <a:srgbClr val="000000"/>
                </a:solidFill>
                <a:latin typeface="+mn-lt"/>
                <a:ea typeface="+mn-ea"/>
              </a:rPr>
              <a:t>Hotel Only No Conference Center</a:t>
            </a:r>
          </a:p>
          <a:p>
            <a:pPr marL="342900" indent="-342900">
              <a:spcBef>
                <a:spcPts val="600"/>
              </a:spcBef>
              <a:buClr>
                <a:srgbClr val="000000"/>
              </a:buClr>
              <a:buSzPct val="100000"/>
              <a:buFont typeface="Times New Roman" pitchFamily="18" charset="0"/>
              <a:buAutoNum type="arabicPeriod"/>
            </a:pPr>
            <a:r>
              <a:rPr lang="en-US" b="1">
                <a:solidFill>
                  <a:srgbClr val="000000"/>
                </a:solidFill>
                <a:latin typeface="+mn-lt"/>
                <a:ea typeface="+mn-ea"/>
              </a:rPr>
              <a:t>Encore- AV &amp; Power: $52,000 USD </a:t>
            </a:r>
          </a:p>
          <a:p>
            <a:pPr marL="342900" indent="-342900">
              <a:spcBef>
                <a:spcPts val="600"/>
              </a:spcBef>
              <a:buClr>
                <a:srgbClr val="000000"/>
              </a:buClr>
              <a:buSzPct val="100000"/>
              <a:buFont typeface="Times New Roman" pitchFamily="18" charset="0"/>
              <a:buAutoNum type="arabicPeriod"/>
            </a:pPr>
            <a:r>
              <a:rPr lang="en-US" b="1">
                <a:solidFill>
                  <a:srgbClr val="000000"/>
                </a:solidFill>
                <a:latin typeface="+mn-lt"/>
                <a:ea typeface="+mn-ea"/>
              </a:rPr>
              <a:t>Costs of the Meeting Space: Meeting room rental complimentary with satisfied F&amp;B Minimum</a:t>
            </a:r>
          </a:p>
          <a:p>
            <a:pPr marL="342900" indent="-342900">
              <a:spcBef>
                <a:spcPts val="600"/>
              </a:spcBef>
              <a:buClr>
                <a:srgbClr val="000000"/>
              </a:buClr>
              <a:buSzPct val="100000"/>
              <a:buFont typeface="Times New Roman" pitchFamily="18" charset="0"/>
              <a:buAutoNum type="arabicPeriod"/>
            </a:pPr>
            <a:r>
              <a:rPr lang="en-US" b="1">
                <a:solidFill>
                  <a:srgbClr val="000000"/>
                </a:solidFill>
                <a:latin typeface="+mn-lt"/>
                <a:ea typeface="+mn-ea"/>
              </a:rPr>
              <a:t>F&amp;B Minimum- $200,000 USD</a:t>
            </a:r>
          </a:p>
        </p:txBody>
      </p:sp>
      <p:sp>
        <p:nvSpPr>
          <p:cNvPr id="74" name="Date Placeholder 3">
            <a:extLst>
              <a:ext uri="{FF2B5EF4-FFF2-40B4-BE49-F238E27FC236}">
                <a16:creationId xmlns:a16="http://schemas.microsoft.com/office/drawing/2014/main" id="{79DC496A-7A7E-00A7-9451-7DD296D7EB46}"/>
              </a:ext>
            </a:extLst>
          </p:cNvPr>
          <p:cNvSpPr>
            <a:spLocks noGrp="1"/>
          </p:cNvSpPr>
          <p:nvPr>
            <p:ph type="dt" idx="10"/>
          </p:nvPr>
        </p:nvSpPr>
        <p:spPr>
          <a:xfrm>
            <a:off x="929218" y="333375"/>
            <a:ext cx="2499783" cy="273050"/>
          </a:xfrm>
        </p:spPr>
        <p:txBody>
          <a:bodyPr/>
          <a:lstStyle/>
          <a:p>
            <a:pPr>
              <a:spcAft>
                <a:spcPts val="600"/>
              </a:spcAft>
            </a:pPr>
            <a:r>
              <a:rPr lang="en-US"/>
              <a:t>February 2024</a:t>
            </a:r>
            <a:endParaRPr lang="en-GB"/>
          </a:p>
        </p:txBody>
      </p:sp>
      <p:sp>
        <p:nvSpPr>
          <p:cNvPr id="76" name="Footer Placeholder 4">
            <a:extLst>
              <a:ext uri="{FF2B5EF4-FFF2-40B4-BE49-F238E27FC236}">
                <a16:creationId xmlns:a16="http://schemas.microsoft.com/office/drawing/2014/main" id="{366E46AE-8F02-480D-A0AA-4E452E3C48FE}"/>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78" name="Slide Number Placeholder 5">
            <a:extLst>
              <a:ext uri="{FF2B5EF4-FFF2-40B4-BE49-F238E27FC236}">
                <a16:creationId xmlns:a16="http://schemas.microsoft.com/office/drawing/2014/main" id="{D721EC8A-DB15-C705-77FA-058457A43D70}"/>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30</a:t>
            </a:fld>
            <a:endParaRPr lang="en-GB"/>
          </a:p>
        </p:txBody>
      </p:sp>
      <p:sp>
        <p:nvSpPr>
          <p:cNvPr id="67" name="Google Shape;67;p15"/>
          <p:cNvSpPr txBox="1"/>
          <p:nvPr/>
        </p:nvSpPr>
        <p:spPr>
          <a:xfrm>
            <a:off x="57800" y="280867"/>
            <a:ext cx="12076400" cy="738623"/>
          </a:xfrm>
          <a:prstGeom prst="rect">
            <a:avLst/>
          </a:prstGeom>
          <a:noFill/>
          <a:ln>
            <a:noFill/>
          </a:ln>
        </p:spPr>
        <p:txBody>
          <a:bodyPr spcFirstLastPara="1" wrap="square" lIns="121900" tIns="121900" rIns="121900" bIns="121900" anchor="t" anchorCtr="0">
            <a:spAutoFit/>
          </a:bodyPr>
          <a:lstStyle/>
          <a:p>
            <a:pPr>
              <a:spcBef>
                <a:spcPts val="0"/>
              </a:spcBef>
              <a:spcAft>
                <a:spcPts val="0"/>
              </a:spcAft>
            </a:pPr>
            <a:endParaRPr sz="32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5" name="Google Shape;75;p16"/>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a:solidFill>
                  <a:srgbClr val="000000"/>
                </a:solidFill>
                <a:latin typeface="+mj-lt"/>
                <a:ea typeface="+mj-ea"/>
              </a:rPr>
              <a:t>Victoria Conference Centre &amp; Fairmont Empress</a:t>
            </a:r>
          </a:p>
        </p:txBody>
      </p:sp>
      <p:sp>
        <p:nvSpPr>
          <p:cNvPr id="76" name="Google Shape;76;p16"/>
          <p:cNvSpPr txBox="1"/>
          <p:nvPr/>
        </p:nvSpPr>
        <p:spPr bwMode="auto">
          <a:xfrm>
            <a:off x="914401" y="1981201"/>
            <a:ext cx="10361084" cy="4113213"/>
          </a:xfrm>
          <a:prstGeom prst="rect">
            <a:avLst/>
          </a:prstGeom>
          <a:noFill/>
          <a:ln w="9525">
            <a:noFill/>
            <a:round/>
            <a:headEnd/>
            <a:tailEnd/>
          </a:ln>
        </p:spPr>
        <p:txBody>
          <a:bodyPr spcFirstLastPara="1" vert="horz" wrap="square" lIns="92160" tIns="46080" rIns="92160" bIns="46080" numCol="1" anchor="t" anchorCtr="0" compatLnSpc="1">
            <a:prstTxWarp prst="textNoShape">
              <a:avLst/>
            </a:prstTxWarp>
            <a:normAutofit/>
          </a:bodyPr>
          <a:lstStyle/>
          <a:p>
            <a:pPr marL="342900" indent="-342900">
              <a:spcBef>
                <a:spcPts val="600"/>
              </a:spcBef>
              <a:buClr>
                <a:srgbClr val="000000"/>
              </a:buClr>
              <a:buSzPct val="100000"/>
              <a:buFont typeface="Times New Roman" pitchFamily="18" charset="0"/>
              <a:buAutoNum type="arabicPeriod"/>
            </a:pPr>
            <a:r>
              <a:rPr lang="en-US" b="1">
                <a:solidFill>
                  <a:srgbClr val="000000"/>
                </a:solidFill>
                <a:latin typeface="+mn-lt"/>
                <a:ea typeface="+mn-ea"/>
              </a:rPr>
              <a:t>January 11-16, 2026 Victoria, B.C. Canada </a:t>
            </a:r>
          </a:p>
          <a:p>
            <a:pPr marL="342900" indent="-342900">
              <a:spcBef>
                <a:spcPts val="600"/>
              </a:spcBef>
              <a:buClr>
                <a:srgbClr val="000000"/>
              </a:buClr>
              <a:buSzPct val="100000"/>
              <a:buFont typeface="Times New Roman" pitchFamily="18" charset="0"/>
              <a:buAutoNum type="arabicPeriod"/>
            </a:pPr>
            <a:r>
              <a:rPr lang="en-US" b="1">
                <a:solidFill>
                  <a:srgbClr val="000000"/>
                </a:solidFill>
                <a:latin typeface="+mn-lt"/>
                <a:ea typeface="+mn-ea"/>
              </a:rPr>
              <a:t>Internet speed/cost: Complimentary 300Mbps</a:t>
            </a:r>
          </a:p>
          <a:p>
            <a:pPr marL="342900" indent="-342900">
              <a:spcBef>
                <a:spcPts val="600"/>
              </a:spcBef>
              <a:buClr>
                <a:srgbClr val="000000"/>
              </a:buClr>
              <a:buSzPct val="100000"/>
              <a:buFont typeface="Times New Roman" pitchFamily="18" charset="0"/>
              <a:buAutoNum type="arabicPeriod"/>
            </a:pPr>
            <a:r>
              <a:rPr lang="en-US" b="1">
                <a:solidFill>
                  <a:srgbClr val="000000"/>
                </a:solidFill>
                <a:latin typeface="+mn-lt"/>
                <a:ea typeface="+mn-ea"/>
              </a:rPr>
              <a:t>Hotel Room Rate $</a:t>
            </a:r>
            <a:r>
              <a:rPr lang="en-US" b="1">
                <a:solidFill>
                  <a:srgbClr val="000000"/>
                </a:solidFill>
                <a:highlight>
                  <a:srgbClr val="FFFFFF"/>
                </a:highlight>
                <a:latin typeface="+mn-lt"/>
                <a:ea typeface="+mn-ea"/>
              </a:rPr>
              <a:t>249 CAN ( $186 USD)</a:t>
            </a:r>
            <a:endParaRPr lang="en-US" b="1">
              <a:solidFill>
                <a:srgbClr val="000000"/>
              </a:solidFill>
              <a:latin typeface="+mn-lt"/>
              <a:ea typeface="+mn-ea"/>
            </a:endParaRPr>
          </a:p>
          <a:p>
            <a:pPr marL="342900" indent="-342900">
              <a:spcBef>
                <a:spcPts val="600"/>
              </a:spcBef>
              <a:buClr>
                <a:srgbClr val="000000"/>
              </a:buClr>
              <a:buSzPct val="100000"/>
              <a:buFont typeface="Times New Roman" pitchFamily="18" charset="0"/>
              <a:buAutoNum type="arabicPeriod"/>
            </a:pPr>
            <a:r>
              <a:rPr lang="en-US" b="1">
                <a:solidFill>
                  <a:srgbClr val="000000"/>
                </a:solidFill>
                <a:latin typeface="+mn-lt"/>
                <a:ea typeface="+mn-ea"/>
              </a:rPr>
              <a:t>Victoria Conference Centre &amp; Fairmont Empress</a:t>
            </a:r>
          </a:p>
          <a:p>
            <a:pPr marL="342900" indent="-342900">
              <a:spcBef>
                <a:spcPts val="600"/>
              </a:spcBef>
              <a:buClr>
                <a:srgbClr val="000000"/>
              </a:buClr>
              <a:buSzPct val="100000"/>
              <a:buFont typeface="Times New Roman" pitchFamily="18" charset="0"/>
              <a:buAutoNum type="arabicPeriod"/>
            </a:pPr>
            <a:r>
              <a:rPr lang="en-US" b="1">
                <a:solidFill>
                  <a:srgbClr val="000000"/>
                </a:solidFill>
                <a:latin typeface="+mn-lt"/>
                <a:ea typeface="+mn-ea"/>
              </a:rPr>
              <a:t>Encore</a:t>
            </a:r>
          </a:p>
          <a:p>
            <a:pPr marL="342900" lvl="1" indent="-342900">
              <a:spcBef>
                <a:spcPts val="600"/>
              </a:spcBef>
              <a:buClr>
                <a:srgbClr val="000000"/>
              </a:buClr>
              <a:buSzPct val="100000"/>
              <a:buFont typeface="Times New Roman" pitchFamily="18" charset="0"/>
              <a:buAutoNum type="alphaLcPeriod"/>
            </a:pPr>
            <a:r>
              <a:rPr lang="en-US" b="1">
                <a:solidFill>
                  <a:srgbClr val="000000"/>
                </a:solidFill>
                <a:latin typeface="+mn-lt"/>
                <a:ea typeface="+mn-ea"/>
              </a:rPr>
              <a:t>AV: $47,000 CAN ($35,000 USD)</a:t>
            </a:r>
          </a:p>
          <a:p>
            <a:pPr marL="342900" lvl="1" indent="-342900">
              <a:spcBef>
                <a:spcPts val="600"/>
              </a:spcBef>
              <a:buClr>
                <a:srgbClr val="000000"/>
              </a:buClr>
              <a:buSzPct val="100000"/>
              <a:buFont typeface="Times New Roman" pitchFamily="18" charset="0"/>
              <a:buAutoNum type="alphaLcPeriod"/>
            </a:pPr>
            <a:r>
              <a:rPr lang="en-US" b="1">
                <a:solidFill>
                  <a:srgbClr val="000000"/>
                </a:solidFill>
                <a:latin typeface="+mn-lt"/>
                <a:ea typeface="+mn-ea"/>
              </a:rPr>
              <a:t>Power: TBC- 3rd Party</a:t>
            </a:r>
          </a:p>
          <a:p>
            <a:pPr marL="342900" indent="-342900">
              <a:spcBef>
                <a:spcPts val="600"/>
              </a:spcBef>
              <a:buClr>
                <a:srgbClr val="000000"/>
              </a:buClr>
              <a:buSzPct val="100000"/>
              <a:buFont typeface="Times New Roman" pitchFamily="18" charset="0"/>
              <a:buAutoNum type="arabicPeriod"/>
            </a:pPr>
            <a:r>
              <a:rPr lang="en-US" b="1">
                <a:solidFill>
                  <a:srgbClr val="000000"/>
                </a:solidFill>
                <a:latin typeface="+mn-lt"/>
                <a:ea typeface="+mn-ea"/>
              </a:rPr>
              <a:t>Costs of the Meeting Space: $21,000 CAN ($15,500 USD)</a:t>
            </a:r>
          </a:p>
          <a:p>
            <a:pPr marL="342900" indent="-342900">
              <a:spcBef>
                <a:spcPts val="600"/>
              </a:spcBef>
              <a:buClr>
                <a:srgbClr val="000000"/>
              </a:buClr>
              <a:buSzPct val="100000"/>
              <a:buFont typeface="Times New Roman" pitchFamily="18" charset="0"/>
              <a:buAutoNum type="arabicPeriod"/>
            </a:pPr>
            <a:r>
              <a:rPr lang="en-US" b="1">
                <a:solidFill>
                  <a:srgbClr val="000000"/>
                </a:solidFill>
                <a:latin typeface="+mn-lt"/>
                <a:ea typeface="+mn-ea"/>
              </a:rPr>
              <a:t>F&amp;B Minimum: None</a:t>
            </a:r>
          </a:p>
        </p:txBody>
      </p:sp>
      <p:sp>
        <p:nvSpPr>
          <p:cNvPr id="81" name="Date Placeholder 3">
            <a:extLst>
              <a:ext uri="{FF2B5EF4-FFF2-40B4-BE49-F238E27FC236}">
                <a16:creationId xmlns:a16="http://schemas.microsoft.com/office/drawing/2014/main" id="{1008288F-3CD9-4D15-8F90-A6D1066956DC}"/>
              </a:ext>
            </a:extLst>
          </p:cNvPr>
          <p:cNvSpPr>
            <a:spLocks noGrp="1"/>
          </p:cNvSpPr>
          <p:nvPr>
            <p:ph type="dt" idx="10"/>
          </p:nvPr>
        </p:nvSpPr>
        <p:spPr>
          <a:xfrm>
            <a:off x="929218" y="333375"/>
            <a:ext cx="2499783" cy="273050"/>
          </a:xfrm>
        </p:spPr>
        <p:txBody>
          <a:bodyPr/>
          <a:lstStyle/>
          <a:p>
            <a:pPr>
              <a:spcAft>
                <a:spcPts val="600"/>
              </a:spcAft>
            </a:pPr>
            <a:r>
              <a:rPr lang="en-US"/>
              <a:t>February 2024</a:t>
            </a:r>
            <a:endParaRPr lang="en-GB"/>
          </a:p>
        </p:txBody>
      </p:sp>
      <p:sp>
        <p:nvSpPr>
          <p:cNvPr id="83" name="Footer Placeholder 4">
            <a:extLst>
              <a:ext uri="{FF2B5EF4-FFF2-40B4-BE49-F238E27FC236}">
                <a16:creationId xmlns:a16="http://schemas.microsoft.com/office/drawing/2014/main" id="{FE384E90-8B53-2FC4-F6D2-00E500810141}"/>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85" name="Slide Number Placeholder 5">
            <a:extLst>
              <a:ext uri="{FF2B5EF4-FFF2-40B4-BE49-F238E27FC236}">
                <a16:creationId xmlns:a16="http://schemas.microsoft.com/office/drawing/2014/main" id="{90CC0278-E272-2A87-4157-EC5C2C21265A}"/>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31</a:t>
            </a:fld>
            <a:endParaRPr lang="en-GB"/>
          </a:p>
        </p:txBody>
      </p:sp>
      <p:sp>
        <p:nvSpPr>
          <p:cNvPr id="74" name="Google Shape;74;p16"/>
          <p:cNvSpPr txBox="1"/>
          <p:nvPr/>
        </p:nvSpPr>
        <p:spPr>
          <a:xfrm>
            <a:off x="57800" y="280867"/>
            <a:ext cx="12076400" cy="738623"/>
          </a:xfrm>
          <a:prstGeom prst="rect">
            <a:avLst/>
          </a:prstGeom>
          <a:noFill/>
          <a:ln>
            <a:noFill/>
          </a:ln>
        </p:spPr>
        <p:txBody>
          <a:bodyPr spcFirstLastPara="1" wrap="square" lIns="121900" tIns="121900" rIns="121900" bIns="121900" anchor="t" anchorCtr="0">
            <a:spAutoFit/>
          </a:bodyPr>
          <a:lstStyle/>
          <a:p>
            <a:pPr>
              <a:spcBef>
                <a:spcPts val="0"/>
              </a:spcBef>
              <a:spcAft>
                <a:spcPts val="0"/>
              </a:spcAft>
            </a:pPr>
            <a:endParaRPr sz="32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2" name="Google Shape;82;p17"/>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a:solidFill>
                  <a:srgbClr val="000000"/>
                </a:solidFill>
                <a:latin typeface="+mj-lt"/>
                <a:ea typeface="+mj-ea"/>
              </a:rPr>
              <a:t>Hyatt Regency Irvine</a:t>
            </a:r>
          </a:p>
        </p:txBody>
      </p:sp>
      <p:sp>
        <p:nvSpPr>
          <p:cNvPr id="83" name="Google Shape;83;p17"/>
          <p:cNvSpPr txBox="1"/>
          <p:nvPr/>
        </p:nvSpPr>
        <p:spPr bwMode="auto">
          <a:xfrm>
            <a:off x="914401" y="1981201"/>
            <a:ext cx="10361084" cy="4113213"/>
          </a:xfrm>
          <a:prstGeom prst="rect">
            <a:avLst/>
          </a:prstGeom>
          <a:noFill/>
          <a:ln w="9525">
            <a:noFill/>
            <a:round/>
            <a:headEnd/>
            <a:tailEnd/>
          </a:ln>
        </p:spPr>
        <p:txBody>
          <a:bodyPr spcFirstLastPara="1" vert="horz" wrap="square" lIns="92160" tIns="46080" rIns="92160" bIns="46080" numCol="1" anchor="t" anchorCtr="0" compatLnSpc="1">
            <a:prstTxWarp prst="textNoShape">
              <a:avLst/>
            </a:prstTxWarp>
            <a:normAutofit/>
          </a:bodyPr>
          <a:lstStyle/>
          <a:p>
            <a:pPr marL="342900" indent="-342900">
              <a:lnSpc>
                <a:spcPct val="90000"/>
              </a:lnSpc>
              <a:spcBef>
                <a:spcPts val="600"/>
              </a:spcBef>
              <a:buClr>
                <a:srgbClr val="000000"/>
              </a:buClr>
              <a:buSzPct val="100000"/>
              <a:buFont typeface="Times New Roman" pitchFamily="18" charset="0"/>
              <a:buAutoNum type="arabicPeriod"/>
            </a:pPr>
            <a:r>
              <a:rPr lang="en-US" b="1">
                <a:solidFill>
                  <a:srgbClr val="000000"/>
                </a:solidFill>
                <a:latin typeface="+mn-lt"/>
                <a:ea typeface="+mn-ea"/>
              </a:rPr>
              <a:t>January 11-16, 2026 Irvine, CA USA</a:t>
            </a:r>
          </a:p>
          <a:p>
            <a:pPr marL="342900" indent="-342900">
              <a:lnSpc>
                <a:spcPct val="90000"/>
              </a:lnSpc>
              <a:spcBef>
                <a:spcPts val="600"/>
              </a:spcBef>
              <a:buClr>
                <a:srgbClr val="000000"/>
              </a:buClr>
              <a:buSzPct val="100000"/>
              <a:buFont typeface="Times New Roman" pitchFamily="18" charset="0"/>
              <a:buAutoNum type="arabicPeriod"/>
            </a:pPr>
            <a:r>
              <a:rPr lang="en-US" b="1">
                <a:solidFill>
                  <a:srgbClr val="000000"/>
                </a:solidFill>
                <a:latin typeface="+mn-lt"/>
                <a:ea typeface="+mn-ea"/>
              </a:rPr>
              <a:t>Internet speed/cost: $3,600 USD 300Mbps</a:t>
            </a:r>
          </a:p>
          <a:p>
            <a:pPr marL="342900" indent="-342900">
              <a:lnSpc>
                <a:spcPct val="90000"/>
              </a:lnSpc>
              <a:spcBef>
                <a:spcPts val="600"/>
              </a:spcBef>
              <a:buClr>
                <a:srgbClr val="000000"/>
              </a:buClr>
              <a:buSzPct val="100000"/>
              <a:buFont typeface="Times New Roman" pitchFamily="18" charset="0"/>
              <a:buAutoNum type="arabicPeriod"/>
            </a:pPr>
            <a:r>
              <a:rPr lang="en-US" b="1">
                <a:solidFill>
                  <a:srgbClr val="000000"/>
                </a:solidFill>
                <a:latin typeface="+mn-lt"/>
                <a:ea typeface="+mn-ea"/>
              </a:rPr>
              <a:t>Room Rate: $249 USD</a:t>
            </a:r>
          </a:p>
          <a:p>
            <a:pPr marL="342900" indent="-342900">
              <a:lnSpc>
                <a:spcPct val="90000"/>
              </a:lnSpc>
              <a:spcBef>
                <a:spcPts val="600"/>
              </a:spcBef>
              <a:buClr>
                <a:srgbClr val="000000"/>
              </a:buClr>
              <a:buSzPct val="100000"/>
              <a:buFont typeface="Times New Roman" pitchFamily="18" charset="0"/>
              <a:buAutoNum type="arabicPeriod"/>
            </a:pPr>
            <a:r>
              <a:rPr lang="en-US" b="1">
                <a:solidFill>
                  <a:srgbClr val="000000"/>
                </a:solidFill>
                <a:latin typeface="+mn-lt"/>
                <a:ea typeface="+mn-ea"/>
              </a:rPr>
              <a:t>Hotel Only No Conference Center</a:t>
            </a:r>
          </a:p>
          <a:p>
            <a:pPr marL="342900" indent="-342900">
              <a:lnSpc>
                <a:spcPct val="90000"/>
              </a:lnSpc>
              <a:spcBef>
                <a:spcPts val="600"/>
              </a:spcBef>
              <a:buClr>
                <a:srgbClr val="000000"/>
              </a:buClr>
              <a:buSzPct val="100000"/>
              <a:buFont typeface="Times New Roman" pitchFamily="18" charset="0"/>
              <a:buAutoNum type="arabicPeriod"/>
            </a:pPr>
            <a:r>
              <a:rPr lang="en-US" b="1">
                <a:solidFill>
                  <a:srgbClr val="000000"/>
                </a:solidFill>
                <a:latin typeface="+mn-lt"/>
                <a:ea typeface="+mn-ea"/>
              </a:rPr>
              <a:t>Encore</a:t>
            </a:r>
          </a:p>
          <a:p>
            <a:pPr marL="342900" lvl="1" indent="-342900">
              <a:lnSpc>
                <a:spcPct val="90000"/>
              </a:lnSpc>
              <a:spcBef>
                <a:spcPts val="600"/>
              </a:spcBef>
              <a:buClr>
                <a:srgbClr val="000000"/>
              </a:buClr>
              <a:buSzPct val="100000"/>
              <a:buFont typeface="Times New Roman" pitchFamily="18" charset="0"/>
              <a:buAutoNum type="alphaLcPeriod"/>
            </a:pPr>
            <a:r>
              <a:rPr lang="en-US" b="1">
                <a:solidFill>
                  <a:srgbClr val="000000"/>
                </a:solidFill>
                <a:latin typeface="+mn-lt"/>
                <a:ea typeface="+mn-ea"/>
              </a:rPr>
              <a:t>AV: $48,000 USD </a:t>
            </a:r>
          </a:p>
          <a:p>
            <a:pPr marL="342900" lvl="1" indent="-342900">
              <a:lnSpc>
                <a:spcPct val="90000"/>
              </a:lnSpc>
              <a:spcBef>
                <a:spcPts val="600"/>
              </a:spcBef>
              <a:buClr>
                <a:srgbClr val="000000"/>
              </a:buClr>
              <a:buSzPct val="100000"/>
              <a:buFont typeface="Times New Roman" pitchFamily="18" charset="0"/>
              <a:buAutoNum type="alphaLcPeriod"/>
            </a:pPr>
            <a:r>
              <a:rPr lang="en-US" b="1">
                <a:solidFill>
                  <a:srgbClr val="000000"/>
                </a:solidFill>
                <a:latin typeface="+mn-lt"/>
                <a:ea typeface="+mn-ea"/>
              </a:rPr>
              <a:t>Power: $6,800 USD</a:t>
            </a:r>
          </a:p>
          <a:p>
            <a:pPr marL="342900" indent="-342900">
              <a:lnSpc>
                <a:spcPct val="90000"/>
              </a:lnSpc>
              <a:spcBef>
                <a:spcPts val="600"/>
              </a:spcBef>
              <a:buClr>
                <a:srgbClr val="000000"/>
              </a:buClr>
              <a:buSzPct val="100000"/>
              <a:buFont typeface="Times New Roman" pitchFamily="18" charset="0"/>
              <a:buAutoNum type="arabicPeriod"/>
            </a:pPr>
            <a:r>
              <a:rPr lang="en-US" b="1">
                <a:solidFill>
                  <a:srgbClr val="000000"/>
                </a:solidFill>
                <a:latin typeface="+mn-lt"/>
                <a:ea typeface="+mn-ea"/>
              </a:rPr>
              <a:t>Costs of the Meeting Space: Meeting room rental complimentary with satisfied F&amp;B Minimum</a:t>
            </a:r>
          </a:p>
          <a:p>
            <a:pPr marL="342900" indent="-342900">
              <a:lnSpc>
                <a:spcPct val="90000"/>
              </a:lnSpc>
              <a:spcBef>
                <a:spcPts val="600"/>
              </a:spcBef>
              <a:buClr>
                <a:srgbClr val="000000"/>
              </a:buClr>
              <a:buSzPct val="100000"/>
              <a:buFont typeface="Times New Roman" pitchFamily="18" charset="0"/>
              <a:buAutoNum type="arabicPeriod"/>
            </a:pPr>
            <a:r>
              <a:rPr lang="en-US" b="1">
                <a:solidFill>
                  <a:srgbClr val="000000"/>
                </a:solidFill>
                <a:latin typeface="+mn-lt"/>
                <a:ea typeface="+mn-ea"/>
              </a:rPr>
              <a:t>F&amp;B Minimum: $150,000 USD</a:t>
            </a:r>
          </a:p>
        </p:txBody>
      </p:sp>
      <p:sp>
        <p:nvSpPr>
          <p:cNvPr id="88" name="Date Placeholder 3">
            <a:extLst>
              <a:ext uri="{FF2B5EF4-FFF2-40B4-BE49-F238E27FC236}">
                <a16:creationId xmlns:a16="http://schemas.microsoft.com/office/drawing/2014/main" id="{B0D4325C-368A-0F73-C0F8-E4DB6DD8A2A4}"/>
              </a:ext>
            </a:extLst>
          </p:cNvPr>
          <p:cNvSpPr>
            <a:spLocks noGrp="1"/>
          </p:cNvSpPr>
          <p:nvPr>
            <p:ph type="dt" idx="10"/>
          </p:nvPr>
        </p:nvSpPr>
        <p:spPr>
          <a:xfrm>
            <a:off x="929218" y="333375"/>
            <a:ext cx="2499783" cy="273050"/>
          </a:xfrm>
        </p:spPr>
        <p:txBody>
          <a:bodyPr/>
          <a:lstStyle/>
          <a:p>
            <a:pPr>
              <a:spcAft>
                <a:spcPts val="600"/>
              </a:spcAft>
            </a:pPr>
            <a:r>
              <a:rPr lang="en-US"/>
              <a:t>February 2024</a:t>
            </a:r>
            <a:endParaRPr lang="en-GB"/>
          </a:p>
        </p:txBody>
      </p:sp>
      <p:sp>
        <p:nvSpPr>
          <p:cNvPr id="90" name="Footer Placeholder 4">
            <a:extLst>
              <a:ext uri="{FF2B5EF4-FFF2-40B4-BE49-F238E27FC236}">
                <a16:creationId xmlns:a16="http://schemas.microsoft.com/office/drawing/2014/main" id="{38CA3260-C477-DE27-845C-6937A5D84888}"/>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92" name="Slide Number Placeholder 5">
            <a:extLst>
              <a:ext uri="{FF2B5EF4-FFF2-40B4-BE49-F238E27FC236}">
                <a16:creationId xmlns:a16="http://schemas.microsoft.com/office/drawing/2014/main" id="{9E6F2CC2-9EA7-1924-E6E7-74D3664F629A}"/>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32</a:t>
            </a:fld>
            <a:endParaRPr lang="en-GB"/>
          </a:p>
        </p:txBody>
      </p:sp>
      <p:sp>
        <p:nvSpPr>
          <p:cNvPr id="81" name="Google Shape;81;p17"/>
          <p:cNvSpPr txBox="1"/>
          <p:nvPr/>
        </p:nvSpPr>
        <p:spPr>
          <a:xfrm>
            <a:off x="57800" y="280867"/>
            <a:ext cx="12076400" cy="738623"/>
          </a:xfrm>
          <a:prstGeom prst="rect">
            <a:avLst/>
          </a:prstGeom>
          <a:noFill/>
          <a:ln>
            <a:noFill/>
          </a:ln>
        </p:spPr>
        <p:txBody>
          <a:bodyPr spcFirstLastPara="1" wrap="square" lIns="121900" tIns="121900" rIns="121900" bIns="121900" anchor="t" anchorCtr="0">
            <a:spAutoFit/>
          </a:bodyPr>
          <a:lstStyle/>
          <a:p>
            <a:pPr>
              <a:spcBef>
                <a:spcPts val="0"/>
              </a:spcBef>
              <a:spcAft>
                <a:spcPts val="0"/>
              </a:spcAft>
            </a:pPr>
            <a:endParaRPr sz="32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6BB1A-92B3-CA1F-4849-A7C22D2B0E44}"/>
              </a:ext>
            </a:extLst>
          </p:cNvPr>
          <p:cNvSpPr>
            <a:spLocks noGrp="1"/>
          </p:cNvSpPr>
          <p:nvPr>
            <p:ph type="title"/>
          </p:nvPr>
        </p:nvSpPr>
        <p:spPr/>
        <p:txBody>
          <a:bodyPr/>
          <a:lstStyle/>
          <a:p>
            <a:r>
              <a:rPr lang="en-US" dirty="0"/>
              <a:t>2024 February Telcon Discussion/Decision </a:t>
            </a:r>
            <a:br>
              <a:rPr lang="en-US" dirty="0"/>
            </a:br>
            <a:r>
              <a:rPr lang="en-US" dirty="0"/>
              <a:t>2026 January 802W Interim</a:t>
            </a:r>
          </a:p>
        </p:txBody>
      </p:sp>
      <p:sp>
        <p:nvSpPr>
          <p:cNvPr id="3" name="Content Placeholder 2">
            <a:extLst>
              <a:ext uri="{FF2B5EF4-FFF2-40B4-BE49-F238E27FC236}">
                <a16:creationId xmlns:a16="http://schemas.microsoft.com/office/drawing/2014/main" id="{6FFCD1F7-52E5-EA6F-96C1-23721C47A158}"/>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2B7E80F9-9E28-B3CD-3E0F-082ABD6BC866}"/>
              </a:ext>
            </a:extLst>
          </p:cNvPr>
          <p:cNvSpPr>
            <a:spLocks noGrp="1"/>
          </p:cNvSpPr>
          <p:nvPr>
            <p:ph type="dt" idx="10"/>
          </p:nvPr>
        </p:nvSpPr>
        <p:spPr/>
        <p:txBody>
          <a:bodyPr/>
          <a:lstStyle/>
          <a:p>
            <a:r>
              <a:rPr lang="en-US"/>
              <a:t>February 2024</a:t>
            </a:r>
            <a:endParaRPr lang="en-GB" dirty="0"/>
          </a:p>
        </p:txBody>
      </p:sp>
      <p:sp>
        <p:nvSpPr>
          <p:cNvPr id="5" name="Footer Placeholder 4">
            <a:extLst>
              <a:ext uri="{FF2B5EF4-FFF2-40B4-BE49-F238E27FC236}">
                <a16:creationId xmlns:a16="http://schemas.microsoft.com/office/drawing/2014/main" id="{2258BDCE-878B-8D61-F927-8DAE2E821DEC}"/>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860D5B00-AFFE-7BFC-8146-7307A69A4D88}"/>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23169969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5" name="Google Shape;95;p19"/>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dirty="0">
                <a:solidFill>
                  <a:srgbClr val="000000"/>
                </a:solidFill>
                <a:latin typeface="+mj-lt"/>
                <a:ea typeface="+mj-ea"/>
              </a:rPr>
              <a:t>IEEE802 WIRELESS January 2027</a:t>
            </a:r>
          </a:p>
        </p:txBody>
      </p:sp>
      <p:sp>
        <p:nvSpPr>
          <p:cNvPr id="96" name="Google Shape;96;p19"/>
          <p:cNvSpPr txBox="1"/>
          <p:nvPr/>
        </p:nvSpPr>
        <p:spPr bwMode="auto">
          <a:xfrm>
            <a:off x="914401" y="1981201"/>
            <a:ext cx="10361084" cy="4113213"/>
          </a:xfrm>
          <a:prstGeom prst="rect">
            <a:avLst/>
          </a:prstGeom>
          <a:noFill/>
          <a:ln w="9525">
            <a:noFill/>
            <a:round/>
            <a:headEnd/>
            <a:tailEnd/>
          </a:ln>
        </p:spPr>
        <p:txBody>
          <a:bodyPr spcFirstLastPara="1" vert="horz" wrap="square" lIns="92160" tIns="46080" rIns="92160" bIns="46080" numCol="1" anchor="t" anchorCtr="0" compatLnSpc="1">
            <a:prstTxWarp prst="textNoShape">
              <a:avLst/>
            </a:prstTxWarp>
            <a:normAutofit/>
          </a:bodyPr>
          <a:lstStyle/>
          <a:p>
            <a:pPr marL="342900" indent="-342900" algn="ctr">
              <a:spcBef>
                <a:spcPts val="600"/>
              </a:spcBef>
              <a:buClr>
                <a:srgbClr val="000000"/>
              </a:buClr>
              <a:buSzPct val="100000"/>
              <a:buFont typeface="Times New Roman" pitchFamily="18" charset="0"/>
            </a:pPr>
            <a:r>
              <a:rPr lang="en-US" sz="3200" b="1" dirty="0">
                <a:solidFill>
                  <a:srgbClr val="000000"/>
                </a:solidFill>
                <a:latin typeface="+mn-lt"/>
                <a:ea typeface="+mn-ea"/>
              </a:rPr>
              <a:t>Top Choice:</a:t>
            </a:r>
          </a:p>
          <a:p>
            <a:pPr marL="342900" indent="-342900" algn="ctr">
              <a:spcBef>
                <a:spcPts val="600"/>
              </a:spcBef>
              <a:buClr>
                <a:srgbClr val="000000"/>
              </a:buClr>
              <a:buSzPct val="100000"/>
              <a:buFont typeface="Times New Roman" pitchFamily="18" charset="0"/>
            </a:pPr>
            <a:r>
              <a:rPr lang="en-US" sz="3200" b="1" dirty="0">
                <a:solidFill>
                  <a:schemeClr val="accent1">
                    <a:lumMod val="50000"/>
                  </a:schemeClr>
                </a:solidFill>
                <a:latin typeface="+mn-lt"/>
                <a:ea typeface="+mn-ea"/>
              </a:rPr>
              <a:t>Irvine</a:t>
            </a:r>
          </a:p>
        </p:txBody>
      </p:sp>
      <p:sp>
        <p:nvSpPr>
          <p:cNvPr id="101" name="Date Placeholder 3">
            <a:extLst>
              <a:ext uri="{FF2B5EF4-FFF2-40B4-BE49-F238E27FC236}">
                <a16:creationId xmlns:a16="http://schemas.microsoft.com/office/drawing/2014/main" id="{CF2F2B6B-F148-A962-ED91-87913F6F71A5}"/>
              </a:ext>
            </a:extLst>
          </p:cNvPr>
          <p:cNvSpPr>
            <a:spLocks noGrp="1"/>
          </p:cNvSpPr>
          <p:nvPr>
            <p:ph type="dt" idx="10"/>
          </p:nvPr>
        </p:nvSpPr>
        <p:spPr>
          <a:xfrm>
            <a:off x="929218" y="333375"/>
            <a:ext cx="2499783" cy="273050"/>
          </a:xfrm>
        </p:spPr>
        <p:txBody>
          <a:bodyPr/>
          <a:lstStyle/>
          <a:p>
            <a:pPr>
              <a:spcAft>
                <a:spcPts val="600"/>
              </a:spcAft>
            </a:pPr>
            <a:r>
              <a:rPr lang="en-US"/>
              <a:t>February 2024</a:t>
            </a:r>
            <a:endParaRPr lang="en-GB"/>
          </a:p>
        </p:txBody>
      </p:sp>
      <p:sp>
        <p:nvSpPr>
          <p:cNvPr id="103" name="Footer Placeholder 4">
            <a:extLst>
              <a:ext uri="{FF2B5EF4-FFF2-40B4-BE49-F238E27FC236}">
                <a16:creationId xmlns:a16="http://schemas.microsoft.com/office/drawing/2014/main" id="{5874546D-6CEA-5301-BABB-2182E94982CE}"/>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105" name="Slide Number Placeholder 5">
            <a:extLst>
              <a:ext uri="{FF2B5EF4-FFF2-40B4-BE49-F238E27FC236}">
                <a16:creationId xmlns:a16="http://schemas.microsoft.com/office/drawing/2014/main" id="{747702E2-5101-C83B-155A-97776C4F3009}"/>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34</a:t>
            </a:fld>
            <a:endParaRPr lang="en-GB"/>
          </a:p>
        </p:txBody>
      </p:sp>
      <p:sp>
        <p:nvSpPr>
          <p:cNvPr id="94" name="Google Shape;94;p19"/>
          <p:cNvSpPr txBox="1"/>
          <p:nvPr/>
        </p:nvSpPr>
        <p:spPr>
          <a:xfrm>
            <a:off x="57800" y="280867"/>
            <a:ext cx="12076400" cy="738623"/>
          </a:xfrm>
          <a:prstGeom prst="rect">
            <a:avLst/>
          </a:prstGeom>
          <a:noFill/>
          <a:ln>
            <a:noFill/>
          </a:ln>
        </p:spPr>
        <p:txBody>
          <a:bodyPr spcFirstLastPara="1" wrap="square" lIns="121900" tIns="121900" rIns="121900" bIns="121900" anchor="t" anchorCtr="0">
            <a:spAutoFit/>
          </a:bodyPr>
          <a:lstStyle/>
          <a:p>
            <a:pPr>
              <a:spcBef>
                <a:spcPts val="0"/>
              </a:spcBef>
              <a:spcAft>
                <a:spcPts val="0"/>
              </a:spcAft>
            </a:pPr>
            <a:endParaRPr sz="32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2" name="Google Shape;102;p20"/>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a:solidFill>
                  <a:srgbClr val="000000"/>
                </a:solidFill>
                <a:latin typeface="+mj-lt"/>
                <a:ea typeface="+mj-ea"/>
              </a:rPr>
              <a:t>Hyatt Regency Irvine</a:t>
            </a:r>
          </a:p>
        </p:txBody>
      </p:sp>
      <p:sp>
        <p:nvSpPr>
          <p:cNvPr id="103" name="Google Shape;103;p20"/>
          <p:cNvSpPr txBox="1"/>
          <p:nvPr/>
        </p:nvSpPr>
        <p:spPr bwMode="auto">
          <a:xfrm>
            <a:off x="914401" y="1981201"/>
            <a:ext cx="10361084" cy="4113213"/>
          </a:xfrm>
          <a:prstGeom prst="rect">
            <a:avLst/>
          </a:prstGeom>
          <a:noFill/>
          <a:ln w="9525">
            <a:noFill/>
            <a:round/>
            <a:headEnd/>
            <a:tailEnd/>
          </a:ln>
        </p:spPr>
        <p:txBody>
          <a:bodyPr spcFirstLastPara="1" vert="horz" wrap="square" lIns="92160" tIns="46080" rIns="92160" bIns="46080" numCol="1" anchor="t" anchorCtr="0" compatLnSpc="1">
            <a:prstTxWarp prst="textNoShape">
              <a:avLst/>
            </a:prstTxWarp>
            <a:normAutofit/>
          </a:bodyPr>
          <a:lstStyle/>
          <a:p>
            <a:pPr marL="342900" indent="-342900">
              <a:lnSpc>
                <a:spcPct val="90000"/>
              </a:lnSpc>
              <a:spcBef>
                <a:spcPts val="600"/>
              </a:spcBef>
              <a:buClr>
                <a:srgbClr val="000000"/>
              </a:buClr>
              <a:buSzPct val="100000"/>
              <a:buFont typeface="Times New Roman" pitchFamily="18" charset="0"/>
              <a:buAutoNum type="arabicPeriod"/>
            </a:pPr>
            <a:r>
              <a:rPr lang="en-US" b="1" dirty="0">
                <a:solidFill>
                  <a:srgbClr val="000000"/>
                </a:solidFill>
                <a:latin typeface="+mn-lt"/>
                <a:ea typeface="+mn-ea"/>
              </a:rPr>
              <a:t>January 10-15, 2027, Irvine, CA USA</a:t>
            </a:r>
          </a:p>
          <a:p>
            <a:pPr marL="342900" indent="-342900">
              <a:lnSpc>
                <a:spcPct val="90000"/>
              </a:lnSpc>
              <a:spcBef>
                <a:spcPts val="600"/>
              </a:spcBef>
              <a:buClr>
                <a:srgbClr val="000000"/>
              </a:buClr>
              <a:buSzPct val="100000"/>
              <a:buFont typeface="Times New Roman" pitchFamily="18" charset="0"/>
              <a:buAutoNum type="arabicPeriod"/>
            </a:pPr>
            <a:r>
              <a:rPr lang="en-US" b="1" dirty="0">
                <a:solidFill>
                  <a:srgbClr val="000000"/>
                </a:solidFill>
                <a:latin typeface="+mn-lt"/>
                <a:ea typeface="+mn-ea"/>
              </a:rPr>
              <a:t>Internet speed/cost: $3,600 USD 300Mbps</a:t>
            </a:r>
          </a:p>
          <a:p>
            <a:pPr marL="342900" indent="-342900">
              <a:lnSpc>
                <a:spcPct val="90000"/>
              </a:lnSpc>
              <a:spcBef>
                <a:spcPts val="600"/>
              </a:spcBef>
              <a:buClr>
                <a:srgbClr val="000000"/>
              </a:buClr>
              <a:buSzPct val="100000"/>
              <a:buFont typeface="Times New Roman" pitchFamily="18" charset="0"/>
              <a:buAutoNum type="arabicPeriod"/>
            </a:pPr>
            <a:r>
              <a:rPr lang="en-US" b="1" dirty="0">
                <a:solidFill>
                  <a:srgbClr val="000000"/>
                </a:solidFill>
                <a:latin typeface="+mn-lt"/>
                <a:ea typeface="+mn-ea"/>
              </a:rPr>
              <a:t>Hotel Room Rate: $249 USD</a:t>
            </a:r>
          </a:p>
          <a:p>
            <a:pPr marL="342900" indent="-342900">
              <a:lnSpc>
                <a:spcPct val="90000"/>
              </a:lnSpc>
              <a:spcBef>
                <a:spcPts val="600"/>
              </a:spcBef>
              <a:buClr>
                <a:srgbClr val="000000"/>
              </a:buClr>
              <a:buSzPct val="100000"/>
              <a:buFont typeface="Times New Roman" pitchFamily="18" charset="0"/>
              <a:buAutoNum type="arabicPeriod"/>
            </a:pPr>
            <a:r>
              <a:rPr lang="en-US" b="1" dirty="0">
                <a:solidFill>
                  <a:srgbClr val="000000"/>
                </a:solidFill>
                <a:latin typeface="+mn-lt"/>
                <a:ea typeface="+mn-ea"/>
              </a:rPr>
              <a:t>Hotel Only No Conference Center</a:t>
            </a:r>
          </a:p>
          <a:p>
            <a:pPr marL="342900" indent="-342900">
              <a:lnSpc>
                <a:spcPct val="90000"/>
              </a:lnSpc>
              <a:spcBef>
                <a:spcPts val="600"/>
              </a:spcBef>
              <a:buClr>
                <a:srgbClr val="000000"/>
              </a:buClr>
              <a:buSzPct val="100000"/>
              <a:buFont typeface="Times New Roman" pitchFamily="18" charset="0"/>
              <a:buAutoNum type="arabicPeriod"/>
            </a:pPr>
            <a:r>
              <a:rPr lang="en-US" b="1" dirty="0">
                <a:solidFill>
                  <a:srgbClr val="000000"/>
                </a:solidFill>
                <a:latin typeface="+mn-lt"/>
                <a:ea typeface="+mn-ea"/>
              </a:rPr>
              <a:t>Encore</a:t>
            </a:r>
          </a:p>
          <a:p>
            <a:pPr marL="342900" lvl="1" indent="-342900">
              <a:lnSpc>
                <a:spcPct val="90000"/>
              </a:lnSpc>
              <a:spcBef>
                <a:spcPts val="600"/>
              </a:spcBef>
              <a:buClr>
                <a:srgbClr val="000000"/>
              </a:buClr>
              <a:buSzPct val="100000"/>
              <a:buFont typeface="Times New Roman" pitchFamily="18" charset="0"/>
              <a:buAutoNum type="alphaLcPeriod"/>
            </a:pPr>
            <a:r>
              <a:rPr lang="en-US" b="1" dirty="0">
                <a:solidFill>
                  <a:srgbClr val="000000"/>
                </a:solidFill>
                <a:latin typeface="+mn-lt"/>
                <a:ea typeface="+mn-ea"/>
              </a:rPr>
              <a:t>AV: $48,000 USD </a:t>
            </a:r>
          </a:p>
          <a:p>
            <a:pPr marL="342900" lvl="1" indent="-342900">
              <a:lnSpc>
                <a:spcPct val="90000"/>
              </a:lnSpc>
              <a:spcBef>
                <a:spcPts val="600"/>
              </a:spcBef>
              <a:buClr>
                <a:srgbClr val="000000"/>
              </a:buClr>
              <a:buSzPct val="100000"/>
              <a:buFont typeface="Times New Roman" pitchFamily="18" charset="0"/>
              <a:buAutoNum type="alphaLcPeriod"/>
            </a:pPr>
            <a:r>
              <a:rPr lang="en-US" b="1" dirty="0">
                <a:solidFill>
                  <a:srgbClr val="000000"/>
                </a:solidFill>
                <a:latin typeface="+mn-lt"/>
                <a:ea typeface="+mn-ea"/>
              </a:rPr>
              <a:t>Power: $6,800 USD</a:t>
            </a:r>
          </a:p>
          <a:p>
            <a:pPr marL="342900" indent="-342900">
              <a:lnSpc>
                <a:spcPct val="90000"/>
              </a:lnSpc>
              <a:spcBef>
                <a:spcPts val="600"/>
              </a:spcBef>
              <a:buClr>
                <a:srgbClr val="000000"/>
              </a:buClr>
              <a:buSzPct val="100000"/>
              <a:buFont typeface="Times New Roman" pitchFamily="18" charset="0"/>
              <a:buAutoNum type="arabicPeriod"/>
            </a:pPr>
            <a:r>
              <a:rPr lang="en-US" b="1" dirty="0">
                <a:solidFill>
                  <a:srgbClr val="000000"/>
                </a:solidFill>
                <a:latin typeface="+mn-lt"/>
                <a:ea typeface="+mn-ea"/>
              </a:rPr>
              <a:t>Costs of the Meeting Space: Meeting room rental complimentary with satisfied F&amp;B Minimum</a:t>
            </a:r>
          </a:p>
          <a:p>
            <a:pPr marL="342900" indent="-342900">
              <a:lnSpc>
                <a:spcPct val="90000"/>
              </a:lnSpc>
              <a:spcBef>
                <a:spcPts val="600"/>
              </a:spcBef>
              <a:buClr>
                <a:srgbClr val="000000"/>
              </a:buClr>
              <a:buSzPct val="100000"/>
              <a:buFont typeface="Times New Roman" pitchFamily="18" charset="0"/>
              <a:buAutoNum type="arabicPeriod"/>
            </a:pPr>
            <a:r>
              <a:rPr lang="en-US" b="1" dirty="0">
                <a:solidFill>
                  <a:srgbClr val="000000"/>
                </a:solidFill>
                <a:latin typeface="+mn-lt"/>
                <a:ea typeface="+mn-ea"/>
              </a:rPr>
              <a:t>F&amp;B Minimum: $150,000 USD</a:t>
            </a:r>
          </a:p>
        </p:txBody>
      </p:sp>
      <p:sp>
        <p:nvSpPr>
          <p:cNvPr id="108" name="Date Placeholder 3">
            <a:extLst>
              <a:ext uri="{FF2B5EF4-FFF2-40B4-BE49-F238E27FC236}">
                <a16:creationId xmlns:a16="http://schemas.microsoft.com/office/drawing/2014/main" id="{A31668E8-6758-0DAD-1F14-590B8A34070D}"/>
              </a:ext>
            </a:extLst>
          </p:cNvPr>
          <p:cNvSpPr>
            <a:spLocks noGrp="1"/>
          </p:cNvSpPr>
          <p:nvPr>
            <p:ph type="dt" idx="10"/>
          </p:nvPr>
        </p:nvSpPr>
        <p:spPr>
          <a:xfrm>
            <a:off x="929218" y="333375"/>
            <a:ext cx="2499783" cy="273050"/>
          </a:xfrm>
        </p:spPr>
        <p:txBody>
          <a:bodyPr/>
          <a:lstStyle/>
          <a:p>
            <a:pPr>
              <a:spcAft>
                <a:spcPts val="600"/>
              </a:spcAft>
            </a:pPr>
            <a:r>
              <a:rPr lang="en-US"/>
              <a:t>February 2024</a:t>
            </a:r>
            <a:endParaRPr lang="en-GB"/>
          </a:p>
        </p:txBody>
      </p:sp>
      <p:sp>
        <p:nvSpPr>
          <p:cNvPr id="110" name="Footer Placeholder 4">
            <a:extLst>
              <a:ext uri="{FF2B5EF4-FFF2-40B4-BE49-F238E27FC236}">
                <a16:creationId xmlns:a16="http://schemas.microsoft.com/office/drawing/2014/main" id="{30B95B7C-5B3B-1FBF-2BDA-49B9219C2100}"/>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112" name="Slide Number Placeholder 5">
            <a:extLst>
              <a:ext uri="{FF2B5EF4-FFF2-40B4-BE49-F238E27FC236}">
                <a16:creationId xmlns:a16="http://schemas.microsoft.com/office/drawing/2014/main" id="{F7AEAA5D-EA39-9150-C3B0-C8D6AB44F344}"/>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35</a:t>
            </a:fld>
            <a:endParaRPr lang="en-GB"/>
          </a:p>
        </p:txBody>
      </p:sp>
      <p:sp>
        <p:nvSpPr>
          <p:cNvPr id="101" name="Google Shape;101;p20"/>
          <p:cNvSpPr txBox="1"/>
          <p:nvPr/>
        </p:nvSpPr>
        <p:spPr>
          <a:xfrm>
            <a:off x="57800" y="280867"/>
            <a:ext cx="12076400" cy="738623"/>
          </a:xfrm>
          <a:prstGeom prst="rect">
            <a:avLst/>
          </a:prstGeom>
          <a:noFill/>
          <a:ln>
            <a:noFill/>
          </a:ln>
        </p:spPr>
        <p:txBody>
          <a:bodyPr spcFirstLastPara="1" wrap="square" lIns="121900" tIns="121900" rIns="121900" bIns="121900" anchor="t" anchorCtr="0">
            <a:spAutoFit/>
          </a:bodyPr>
          <a:lstStyle/>
          <a:p>
            <a:pPr>
              <a:spcBef>
                <a:spcPts val="0"/>
              </a:spcBef>
              <a:spcAft>
                <a:spcPts val="0"/>
              </a:spcAft>
            </a:pPr>
            <a:endParaRPr sz="32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209800" y="685800"/>
            <a:ext cx="7772400" cy="533400"/>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3" name="Content Placeholder 2">
            <a:extLst>
              <a:ext uri="{FF2B5EF4-FFF2-40B4-BE49-F238E27FC236}">
                <a16:creationId xmlns:a16="http://schemas.microsoft.com/office/drawing/2014/main" id="{B208A5EB-69CF-4A66-8DC9-FC2ED0E8DDF8}"/>
              </a:ext>
            </a:extLst>
          </p:cNvPr>
          <p:cNvSpPr>
            <a:spLocks noGrp="1"/>
          </p:cNvSpPr>
          <p:nvPr>
            <p:ph idx="1"/>
          </p:nvPr>
        </p:nvSpPr>
        <p:spPr/>
        <p:txBody>
          <a:bodyPr/>
          <a:lstStyle/>
          <a:p>
            <a:br>
              <a:rPr lang="en-US" dirty="0"/>
            </a:br>
            <a:br>
              <a:rPr lang="en-US" dirty="0"/>
            </a:br>
            <a:endParaRPr lang="en-US" dirty="0"/>
          </a:p>
        </p:txBody>
      </p:sp>
      <p:sp>
        <p:nvSpPr>
          <p:cNvPr id="4" name="Date Placeholder 3"/>
          <p:cNvSpPr>
            <a:spLocks noGrp="1"/>
          </p:cNvSpPr>
          <p:nvPr>
            <p:ph type="dt" idx="10"/>
          </p:nvPr>
        </p:nvSpPr>
        <p:spPr>
          <a:xfrm>
            <a:off x="2238349" y="357166"/>
            <a:ext cx="2374889" cy="273050"/>
          </a:xfrm>
        </p:spPr>
        <p:txBody>
          <a:bodyPr/>
          <a:lstStyle/>
          <a:p>
            <a:r>
              <a:rPr lang="en-US"/>
              <a:t>February 2024</a:t>
            </a:r>
            <a:endParaRPr lang="en-GB" dirty="0"/>
          </a:p>
        </p:txBody>
      </p:sp>
      <p:sp>
        <p:nvSpPr>
          <p:cNvPr id="5" name="Footer Placeholder 4"/>
          <p:cNvSpPr>
            <a:spLocks noGrp="1"/>
          </p:cNvSpPr>
          <p:nvPr>
            <p:ph type="ftr" idx="11"/>
          </p:nvPr>
        </p:nvSpPr>
        <p:spPr>
          <a:xfrm>
            <a:off x="7739074" y="6475414"/>
            <a:ext cx="2327264"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36</a:t>
            </a:fld>
            <a:endParaRPr lang="en-GB" dirty="0"/>
          </a:p>
        </p:txBody>
      </p:sp>
      <p:sp>
        <p:nvSpPr>
          <p:cNvPr id="7" name="TextBox 6">
            <a:extLst>
              <a:ext uri="{FF2B5EF4-FFF2-40B4-BE49-F238E27FC236}">
                <a16:creationId xmlns:a16="http://schemas.microsoft.com/office/drawing/2014/main" id="{651EEA58-8E96-484B-0DDF-0559DE9F13BD}"/>
              </a:ext>
            </a:extLst>
          </p:cNvPr>
          <p:cNvSpPr txBox="1"/>
          <p:nvPr/>
        </p:nvSpPr>
        <p:spPr>
          <a:xfrm>
            <a:off x="762000" y="1182394"/>
            <a:ext cx="10513485" cy="5086008"/>
          </a:xfrm>
          <a:prstGeom prst="rect">
            <a:avLst/>
          </a:prstGeom>
          <a:noFill/>
        </p:spPr>
        <p:txBody>
          <a:bodyPr wrap="square">
            <a:spAutoFit/>
          </a:bodyPr>
          <a:lstStyle/>
          <a:p>
            <a:pPr marL="457200" marR="0" lvl="1" indent="0">
              <a:spcBef>
                <a:spcPts val="1200"/>
              </a:spcBef>
              <a:spcAft>
                <a:spcPts val="300"/>
              </a:spcAft>
              <a:buSzPts val="1400"/>
              <a:tabLst>
                <a:tab pos="365760" algn="l"/>
              </a:tabLst>
            </a:pPr>
            <a:r>
              <a:rPr lang="en-US" sz="1400" b="1" i="1" u="sng" dirty="0">
                <a:solidFill>
                  <a:schemeClr val="tx1"/>
                </a:solidFill>
                <a:effectLst/>
                <a:latin typeface="Arial" panose="020B0604020202020204" pitchFamily="34" charset="0"/>
              </a:rPr>
              <a:t>From the WCSC Operations Manual 2.8 Meeting Venue Manager</a:t>
            </a:r>
            <a:endParaRPr lang="en-US" sz="1400" b="1" i="1" dirty="0">
              <a:solidFill>
                <a:schemeClr val="tx1"/>
              </a:solidFill>
              <a:effectLst/>
              <a:latin typeface="Arial" panose="020B0604020202020204" pitchFamily="34" charset="0"/>
            </a:endParaRP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Meeting Venue Manager is responsible for the following tasks: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Ensure that WCSC sponsored sessions are compliant with the </a:t>
            </a:r>
            <a:r>
              <a:rPr lang="en-US" sz="1400"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IEEE Finance Operations Manual (FOM).</a:t>
            </a: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The FOM contains policies and information related to IEEE finances, including policies and information related to financial stability, reporting requirements, asset and liability management, reserves, insurance coverage, business expense reporting, fund-raising, and contracts and purchase orders.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Professional Conference Organizer (PCO) to get a Request for Proposal (RFP) for the assigned dates.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PCO to send the RFP to one or more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RFP responses from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Perform venue site visits as needed, potentially with the PCO and network service provider, to determine suitability of a venue.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Present summaries of venue options to the WCSC for WCSC decision/selection.</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Negotiate contract proposals on behalf of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venue contract terms and conditions with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Submit venue contract(s) to the IEEE Meetings Contracts and Events (MCE), IEEE legal and IEEE-SA Procurement to formally execute the contract.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Coordinate with the PCO and the WCSC chair on major decisions.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Attend the venue pre-conference meeting, walk the venue space with the PCO and meet with the hotel staff as the IEEE 802 WCSC point of contact. The PCO is the primary hotel contact.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the terms of the contract to ensure that IEEE 802 WCSC meets its obligations, and that the venue meets theirs.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If the contract requires deposits, confirm that the Treasurer will make the deposits on time.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contract review points (room block, food and beverage minimum requirements) and file contract addendums as necessary.</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E39E5-2353-58EC-135C-AA6A31326989}"/>
              </a:ext>
            </a:extLst>
          </p:cNvPr>
          <p:cNvSpPr>
            <a:spLocks noGrp="1"/>
          </p:cNvSpPr>
          <p:nvPr>
            <p:ph type="title"/>
          </p:nvPr>
        </p:nvSpPr>
        <p:spPr>
          <a:xfrm>
            <a:off x="914401" y="685801"/>
            <a:ext cx="10361084" cy="761999"/>
          </a:xfrm>
        </p:spPr>
        <p:txBody>
          <a:bodyPr/>
          <a:lstStyle/>
          <a:p>
            <a:r>
              <a:rPr lang="en-US" sz="2800" dirty="0"/>
              <a:t>12. Motion to approve date change for 2025 January IEEE 802 Wireless Interim – 2024-01-06</a:t>
            </a:r>
          </a:p>
        </p:txBody>
      </p:sp>
      <p:sp>
        <p:nvSpPr>
          <p:cNvPr id="3" name="Content Placeholder 2">
            <a:extLst>
              <a:ext uri="{FF2B5EF4-FFF2-40B4-BE49-F238E27FC236}">
                <a16:creationId xmlns:a16="http://schemas.microsoft.com/office/drawing/2014/main" id="{CF824774-D28F-6CBC-7764-7AACB1BE24DA}"/>
              </a:ext>
            </a:extLst>
          </p:cNvPr>
          <p:cNvSpPr>
            <a:spLocks noGrp="1"/>
          </p:cNvSpPr>
          <p:nvPr>
            <p:ph idx="1"/>
          </p:nvPr>
        </p:nvSpPr>
        <p:spPr>
          <a:xfrm>
            <a:off x="1537788" y="1997988"/>
            <a:ext cx="9114310" cy="4113213"/>
          </a:xfrm>
        </p:spPr>
        <p:txBody>
          <a:bodyPr/>
          <a:lstStyle/>
          <a:p>
            <a:endParaRPr lang="en-US" dirty="0"/>
          </a:p>
          <a:p>
            <a:r>
              <a:rPr lang="en-US" dirty="0"/>
              <a:t>Motion: Approve the date change to January 19-24, 2025 in Kobe (was prior week)</a:t>
            </a:r>
          </a:p>
          <a:p>
            <a:endParaRPr lang="en-US" dirty="0"/>
          </a:p>
          <a:p>
            <a:r>
              <a:rPr lang="en-US" dirty="0"/>
              <a:t>· Moved: Jon Rosdahl, Second: Ben Rolfe</a:t>
            </a:r>
          </a:p>
        </p:txBody>
      </p:sp>
      <p:sp>
        <p:nvSpPr>
          <p:cNvPr id="4" name="Date Placeholder 3">
            <a:extLst>
              <a:ext uri="{FF2B5EF4-FFF2-40B4-BE49-F238E27FC236}">
                <a16:creationId xmlns:a16="http://schemas.microsoft.com/office/drawing/2014/main" id="{0AB61381-4F9D-00D2-9699-FEDB774D1472}"/>
              </a:ext>
            </a:extLst>
          </p:cNvPr>
          <p:cNvSpPr>
            <a:spLocks noGrp="1"/>
          </p:cNvSpPr>
          <p:nvPr>
            <p:ph type="dt" idx="10"/>
          </p:nvPr>
        </p:nvSpPr>
        <p:spPr/>
        <p:txBody>
          <a:bodyPr/>
          <a:lstStyle/>
          <a:p>
            <a:r>
              <a:rPr lang="en-US"/>
              <a:t>February 2024</a:t>
            </a:r>
            <a:endParaRPr lang="en-GB" dirty="0"/>
          </a:p>
        </p:txBody>
      </p:sp>
      <p:sp>
        <p:nvSpPr>
          <p:cNvPr id="5" name="Footer Placeholder 4">
            <a:extLst>
              <a:ext uri="{FF2B5EF4-FFF2-40B4-BE49-F238E27FC236}">
                <a16:creationId xmlns:a16="http://schemas.microsoft.com/office/drawing/2014/main" id="{8D49C367-5DA4-D2DB-5756-D3687CDAE45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071BA7B-3CCD-CC6B-8D53-D5F7DA44EF4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pic>
        <p:nvPicPr>
          <p:cNvPr id="7" name="Picture 6">
            <a:extLst>
              <a:ext uri="{FF2B5EF4-FFF2-40B4-BE49-F238E27FC236}">
                <a16:creationId xmlns:a16="http://schemas.microsoft.com/office/drawing/2014/main" id="{8D3E2064-B0A6-44ED-59AE-33698207AD0B}"/>
              </a:ext>
            </a:extLst>
          </p:cNvPr>
          <p:cNvPicPr>
            <a:picLocks noChangeAspect="1"/>
          </p:cNvPicPr>
          <p:nvPr/>
        </p:nvPicPr>
        <p:blipFill>
          <a:blip r:embed="rId2"/>
          <a:stretch>
            <a:fillRect/>
          </a:stretch>
        </p:blipFill>
        <p:spPr>
          <a:xfrm>
            <a:off x="929218" y="1693524"/>
            <a:ext cx="9114310" cy="3470951"/>
          </a:xfrm>
          <a:prstGeom prst="rect">
            <a:avLst/>
          </a:prstGeom>
        </p:spPr>
      </p:pic>
    </p:spTree>
    <p:extLst>
      <p:ext uri="{BB962C8B-B14F-4D97-AF65-F5344CB8AC3E}">
        <p14:creationId xmlns:p14="http://schemas.microsoft.com/office/powerpoint/2010/main" val="33323586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8B2FE-3B29-F1B8-9987-36DAB036C906}"/>
              </a:ext>
            </a:extLst>
          </p:cNvPr>
          <p:cNvSpPr>
            <a:spLocks noGrp="1"/>
          </p:cNvSpPr>
          <p:nvPr>
            <p:ph type="title"/>
          </p:nvPr>
        </p:nvSpPr>
        <p:spPr>
          <a:xfrm>
            <a:off x="914401" y="685801"/>
            <a:ext cx="10361084" cy="1447799"/>
          </a:xfrm>
        </p:spPr>
        <p:txBody>
          <a:bodyPr/>
          <a:lstStyle/>
          <a:p>
            <a:r>
              <a:rPr lang="en-US" sz="2800" dirty="0"/>
              <a:t>1. Motion to approve Location for May 2025 – </a:t>
            </a:r>
            <a:br>
              <a:rPr lang="en-US" sz="2800" dirty="0"/>
            </a:br>
            <a:r>
              <a:rPr lang="en-US" sz="2800" dirty="0"/>
              <a:t>Hilton Prague, Prague, Czech Republic</a:t>
            </a:r>
            <a:br>
              <a:rPr lang="en-US" sz="2800" dirty="0"/>
            </a:br>
            <a:r>
              <a:rPr lang="en-US" sz="2800" dirty="0"/>
              <a:t>2023-12-13</a:t>
            </a:r>
          </a:p>
        </p:txBody>
      </p:sp>
      <p:sp>
        <p:nvSpPr>
          <p:cNvPr id="3" name="Content Placeholder 2">
            <a:extLst>
              <a:ext uri="{FF2B5EF4-FFF2-40B4-BE49-F238E27FC236}">
                <a16:creationId xmlns:a16="http://schemas.microsoft.com/office/drawing/2014/main" id="{C7F2207E-513B-7DDE-FD41-AD596FF6E1AA}"/>
              </a:ext>
            </a:extLst>
          </p:cNvPr>
          <p:cNvSpPr>
            <a:spLocks noGrp="1"/>
          </p:cNvSpPr>
          <p:nvPr>
            <p:ph idx="1"/>
          </p:nvPr>
        </p:nvSpPr>
        <p:spPr>
          <a:xfrm>
            <a:off x="914401" y="2362200"/>
            <a:ext cx="10361084" cy="3732214"/>
          </a:xfrm>
        </p:spPr>
        <p:txBody>
          <a:bodyPr/>
          <a:lstStyle/>
          <a:p>
            <a:r>
              <a:rPr lang="en-US" b="0" dirty="0"/>
              <a:t>Motion: Approve the location of the 2025 May IEEE 802W Interim to be held at the Hilton Prague, Prague, Czech Republic.</a:t>
            </a:r>
          </a:p>
          <a:p>
            <a:endParaRPr lang="en-US" dirty="0"/>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Ann Krieger</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wireless chairs’ motion.</a:t>
            </a:r>
          </a:p>
          <a:p>
            <a:pPr lvl="1"/>
            <a:endParaRPr lang="en-US" b="0" i="0" dirty="0">
              <a:solidFill>
                <a:srgbClr val="000000"/>
              </a:solidFill>
              <a:effectLst/>
              <a:latin typeface="Times New Roman" panose="02020603050405020304" pitchFamily="18" charset="0"/>
            </a:endParaRP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a:t>
            </a:r>
            <a:endParaRPr lang="en-US" dirty="0"/>
          </a:p>
        </p:txBody>
      </p:sp>
      <p:sp>
        <p:nvSpPr>
          <p:cNvPr id="4" name="Date Placeholder 3">
            <a:extLst>
              <a:ext uri="{FF2B5EF4-FFF2-40B4-BE49-F238E27FC236}">
                <a16:creationId xmlns:a16="http://schemas.microsoft.com/office/drawing/2014/main" id="{B06736AB-4EB3-D754-FF1D-5A11FB6F4C35}"/>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February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6AD8EDBD-EBA7-AA9C-F14A-985F1A4D5BC7}"/>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B099F8A8-0D68-727F-5C16-A46F9ED0B347}"/>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38</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27442086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8B2FE-3B29-F1B8-9987-36DAB036C906}"/>
              </a:ext>
            </a:extLst>
          </p:cNvPr>
          <p:cNvSpPr>
            <a:spLocks noGrp="1"/>
          </p:cNvSpPr>
          <p:nvPr>
            <p:ph type="title"/>
          </p:nvPr>
        </p:nvSpPr>
        <p:spPr>
          <a:xfrm>
            <a:off x="914401" y="685801"/>
            <a:ext cx="10361084" cy="1447799"/>
          </a:xfrm>
        </p:spPr>
        <p:txBody>
          <a:bodyPr/>
          <a:lstStyle/>
          <a:p>
            <a:r>
              <a:rPr lang="en-US" sz="2800" dirty="0"/>
              <a:t>2. Motion to approve Location for 2027 September – </a:t>
            </a:r>
            <a:br>
              <a:rPr lang="en-US" sz="2800" dirty="0"/>
            </a:br>
            <a:r>
              <a:rPr lang="en-US" sz="2800" dirty="0"/>
              <a:t>Grand Hyatt Atlanta, Buckhead, GA</a:t>
            </a:r>
            <a:br>
              <a:rPr lang="en-US" sz="2800" dirty="0"/>
            </a:br>
            <a:r>
              <a:rPr lang="en-US" sz="2800" dirty="0"/>
              <a:t>2023-12-13</a:t>
            </a:r>
          </a:p>
        </p:txBody>
      </p:sp>
      <p:sp>
        <p:nvSpPr>
          <p:cNvPr id="3" name="Content Placeholder 2">
            <a:extLst>
              <a:ext uri="{FF2B5EF4-FFF2-40B4-BE49-F238E27FC236}">
                <a16:creationId xmlns:a16="http://schemas.microsoft.com/office/drawing/2014/main" id="{C7F2207E-513B-7DDE-FD41-AD596FF6E1AA}"/>
              </a:ext>
            </a:extLst>
          </p:cNvPr>
          <p:cNvSpPr>
            <a:spLocks noGrp="1"/>
          </p:cNvSpPr>
          <p:nvPr>
            <p:ph idx="1"/>
          </p:nvPr>
        </p:nvSpPr>
        <p:spPr>
          <a:xfrm>
            <a:off x="914401" y="2362200"/>
            <a:ext cx="10361084" cy="3732214"/>
          </a:xfrm>
        </p:spPr>
        <p:txBody>
          <a:bodyPr/>
          <a:lstStyle/>
          <a:p>
            <a:r>
              <a:rPr lang="en-US" b="0" dirty="0"/>
              <a:t>Motion: Approve the location of the 2027 September IEEE 802W Interim to be held at the Grand Hyatt Atlanta, Buckhead, GA.</a:t>
            </a:r>
          </a:p>
          <a:p>
            <a:endParaRPr lang="en-US" dirty="0"/>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Clint Powell</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wireless chairs’ motion.</a:t>
            </a:r>
          </a:p>
          <a:p>
            <a:pPr lvl="1"/>
            <a:endParaRPr lang="en-US" b="0" i="0" dirty="0">
              <a:solidFill>
                <a:srgbClr val="000000"/>
              </a:solidFill>
              <a:effectLst/>
              <a:latin typeface="Times New Roman" panose="02020603050405020304" pitchFamily="18" charset="0"/>
            </a:endParaRP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a:t>
            </a:r>
            <a:endParaRPr lang="en-US" dirty="0"/>
          </a:p>
        </p:txBody>
      </p:sp>
      <p:sp>
        <p:nvSpPr>
          <p:cNvPr id="4" name="Date Placeholder 3">
            <a:extLst>
              <a:ext uri="{FF2B5EF4-FFF2-40B4-BE49-F238E27FC236}">
                <a16:creationId xmlns:a16="http://schemas.microsoft.com/office/drawing/2014/main" id="{B06736AB-4EB3-D754-FF1D-5A11FB6F4C35}"/>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February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6AD8EDBD-EBA7-AA9C-F14A-985F1A4D5BC7}"/>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B099F8A8-0D68-727F-5C16-A46F9ED0B347}"/>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39</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86825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88EC4-F522-8CFB-0E8C-418F0DA1546B}"/>
              </a:ext>
            </a:extLst>
          </p:cNvPr>
          <p:cNvSpPr>
            <a:spLocks noGrp="1"/>
          </p:cNvSpPr>
          <p:nvPr>
            <p:ph type="title"/>
          </p:nvPr>
        </p:nvSpPr>
        <p:spPr>
          <a:xfrm>
            <a:off x="914401" y="685801"/>
            <a:ext cx="10361084" cy="533399"/>
          </a:xfrm>
        </p:spPr>
        <p:txBody>
          <a:bodyPr/>
          <a:lstStyle/>
          <a:p>
            <a:r>
              <a:rPr lang="en-US" altLang="en-US" dirty="0"/>
              <a:t>Future 802 Plenary Venue Contract Status</a:t>
            </a:r>
            <a:endParaRPr lang="en-US" dirty="0"/>
          </a:p>
        </p:txBody>
      </p:sp>
      <p:sp>
        <p:nvSpPr>
          <p:cNvPr id="7" name="Content Placeholder 2">
            <a:extLst>
              <a:ext uri="{FF2B5EF4-FFF2-40B4-BE49-F238E27FC236}">
                <a16:creationId xmlns:a16="http://schemas.microsoft.com/office/drawing/2014/main" id="{17FDD5D3-927B-D528-7C38-1CBD10F55698}"/>
              </a:ext>
            </a:extLst>
          </p:cNvPr>
          <p:cNvSpPr>
            <a:spLocks noGrp="1"/>
          </p:cNvSpPr>
          <p:nvPr>
            <p:ph idx="1"/>
          </p:nvPr>
        </p:nvSpPr>
        <p:spPr>
          <a:xfrm>
            <a:off x="914400" y="1298576"/>
            <a:ext cx="10667999" cy="5102224"/>
          </a:xfrm>
        </p:spPr>
        <p:txBody>
          <a:bodyPr/>
          <a:lstStyle/>
          <a:p>
            <a:pPr>
              <a:buFont typeface="Wingdings" panose="05000000000000000000" pitchFamily="2" charset="2"/>
              <a:buChar char="q"/>
            </a:pPr>
            <a:r>
              <a:rPr lang="en-US" sz="1900" b="0" dirty="0">
                <a:highlight>
                  <a:srgbClr val="33CCFF"/>
                </a:highlight>
              </a:rPr>
              <a:t>2024 March 10-15 – Hyatt Regency Denver at Colorado Convention Center, Denver, CO, (March 2021)</a:t>
            </a:r>
          </a:p>
          <a:p>
            <a:pPr>
              <a:buFont typeface="Wingdings" panose="05000000000000000000" pitchFamily="2" charset="2"/>
              <a:buChar char="q"/>
            </a:pPr>
            <a:r>
              <a:rPr lang="en-US" sz="1900" b="0" dirty="0">
                <a:highlight>
                  <a:srgbClr val="33CCFF"/>
                </a:highlight>
              </a:rPr>
              <a:t>2024 July 14-19 – Sheraton Le Centre Montreal, Montreal, Quebec, Canada (July 2020)</a:t>
            </a:r>
          </a:p>
          <a:p>
            <a:pPr>
              <a:buFont typeface="Wingdings" panose="05000000000000000000" pitchFamily="2" charset="2"/>
              <a:buChar char="q"/>
            </a:pPr>
            <a:r>
              <a:rPr lang="en-US" sz="1900" b="0" dirty="0">
                <a:highlight>
                  <a:srgbClr val="33CCFF"/>
                </a:highlight>
              </a:rPr>
              <a:t>2024 November 10-15 –Hyatt Regency Vancouver, Vancouver, Canada (Nov 2021)</a:t>
            </a:r>
          </a:p>
          <a:p>
            <a:pPr>
              <a:buFont typeface="Wingdings" panose="05000000000000000000" pitchFamily="2" charset="2"/>
              <a:buChar char="q"/>
            </a:pPr>
            <a:r>
              <a:rPr lang="en-US" sz="1900" b="0" dirty="0">
                <a:highlight>
                  <a:srgbClr val="33CCFF"/>
                </a:highlight>
              </a:rPr>
              <a:t>2025 March 9-14 –Hilton Atlanta, Atlanta, GA, United States (2 of 2 – March 2020).</a:t>
            </a:r>
          </a:p>
          <a:p>
            <a:pPr>
              <a:buFont typeface="Wingdings" panose="05000000000000000000" pitchFamily="2" charset="2"/>
              <a:buChar char="v"/>
            </a:pPr>
            <a:r>
              <a:rPr lang="en-US" sz="1900" b="0" dirty="0">
                <a:highlight>
                  <a:srgbClr val="FFFF00"/>
                </a:highlight>
              </a:rPr>
              <a:t>2025 July 27-August 1 –Melia Castilla Madrid, Madrid, Spain (Changing Week to July 27)</a:t>
            </a:r>
          </a:p>
          <a:p>
            <a:pPr>
              <a:buFont typeface="Wingdings" panose="05000000000000000000" pitchFamily="2" charset="2"/>
              <a:buChar char="v"/>
            </a:pPr>
            <a:r>
              <a:rPr lang="en-US" sz="1900" b="0" dirty="0">
                <a:highlight>
                  <a:srgbClr val="00FF00"/>
                </a:highlight>
              </a:rPr>
              <a:t>2025 November 9-14 – Marriott Marquis Queen’s Park, Bangkok, Thailand</a:t>
            </a:r>
          </a:p>
          <a:p>
            <a:pPr>
              <a:buFont typeface="Wingdings" panose="05000000000000000000" pitchFamily="2" charset="2"/>
              <a:buChar char="v"/>
            </a:pPr>
            <a:r>
              <a:rPr lang="en-US" sz="1900" b="0" dirty="0">
                <a:highlight>
                  <a:srgbClr val="00FF00"/>
                </a:highlight>
              </a:rPr>
              <a:t>2026 March 8-13 - Hyatt Regency Vancouver, Vancouver, Canada (Change from Chicago)</a:t>
            </a:r>
          </a:p>
          <a:p>
            <a:pPr>
              <a:buFont typeface="Wingdings" panose="05000000000000000000" pitchFamily="2" charset="2"/>
              <a:buChar char="q"/>
            </a:pPr>
            <a:r>
              <a:rPr lang="en-US" sz="1900" b="0" dirty="0">
                <a:highlight>
                  <a:srgbClr val="33CCFF"/>
                </a:highlight>
              </a:rPr>
              <a:t>2026 July 12-17 – Le Centre Sheraton Montreal, Montreal (July 2022 attrition offset)</a:t>
            </a:r>
          </a:p>
          <a:p>
            <a:pPr>
              <a:buFont typeface="Wingdings" panose="05000000000000000000" pitchFamily="2" charset="2"/>
              <a:buChar char="v"/>
            </a:pPr>
            <a:r>
              <a:rPr lang="en-US" sz="1900" b="0" dirty="0">
                <a:highlight>
                  <a:srgbClr val="00FF00"/>
                </a:highlight>
              </a:rPr>
              <a:t>2026 November 8-13 -  </a:t>
            </a:r>
            <a:r>
              <a:rPr lang="en-US" sz="1900" b="0" kern="1200" dirty="0">
                <a:highlight>
                  <a:srgbClr val="00FF00"/>
                </a:highlight>
                <a:cs typeface="+mn-cs"/>
              </a:rPr>
              <a:t>Marriott Marquis Queen’s Park, Bangkok, Thailand </a:t>
            </a:r>
          </a:p>
          <a:p>
            <a:pPr marL="285750" indent="-285750">
              <a:buFont typeface="Wingdings" panose="05000000000000000000" pitchFamily="2" charset="2"/>
              <a:buChar char="Ø"/>
            </a:pPr>
            <a:r>
              <a:rPr lang="en-US" sz="1900" b="0" dirty="0">
                <a:highlight>
                  <a:srgbClr val="33CCFF"/>
                </a:highlight>
              </a:rPr>
              <a:t>2027 March 14-19 – Hilton Atlanta, Atlanta, GA, United States ( offset potential shortfall 2023/2025)</a:t>
            </a:r>
          </a:p>
          <a:p>
            <a:pPr>
              <a:buFont typeface="Wingdings" panose="05000000000000000000" pitchFamily="2" charset="2"/>
              <a:buChar char="v"/>
            </a:pPr>
            <a:r>
              <a:rPr lang="en-US" sz="1900" b="0" dirty="0">
                <a:highlight>
                  <a:srgbClr val="00FF00"/>
                </a:highlight>
              </a:rPr>
              <a:t>2027 July  11-16 -  </a:t>
            </a:r>
            <a:r>
              <a:rPr lang="en-US" sz="1900" b="0" kern="1200" dirty="0" err="1">
                <a:highlight>
                  <a:srgbClr val="00FF00"/>
                </a:highlight>
                <a:cs typeface="+mn-cs"/>
              </a:rPr>
              <a:t>Gothia</a:t>
            </a:r>
            <a:r>
              <a:rPr lang="en-US" sz="1900" b="0" kern="1200" dirty="0">
                <a:highlight>
                  <a:srgbClr val="00FF00"/>
                </a:highlight>
                <a:cs typeface="+mn-cs"/>
              </a:rPr>
              <a:t> Towers, Gothenburg, Sweden</a:t>
            </a:r>
          </a:p>
          <a:p>
            <a:pPr>
              <a:buFont typeface="Wingdings" panose="05000000000000000000" pitchFamily="2" charset="2"/>
              <a:buChar char="q"/>
            </a:pPr>
            <a:r>
              <a:rPr lang="en-US" sz="1900" b="0" dirty="0"/>
              <a:t>2027 November 14-19 – Hawaiian Village, Oahu, Hawaii, United States</a:t>
            </a:r>
          </a:p>
          <a:p>
            <a:pPr>
              <a:buFont typeface="Wingdings" panose="05000000000000000000" pitchFamily="2" charset="2"/>
              <a:buChar char="v"/>
            </a:pPr>
            <a:r>
              <a:rPr lang="en-US" sz="1900" b="0" dirty="0">
                <a:solidFill>
                  <a:srgbClr val="0070C0"/>
                </a:solidFill>
              </a:rPr>
              <a:t>802 EC Approved – Contract is being Negotiated.</a:t>
            </a:r>
          </a:p>
          <a:p>
            <a:pPr>
              <a:buFont typeface="Wingdings" panose="05000000000000000000" pitchFamily="2" charset="2"/>
              <a:buChar char="q"/>
            </a:pPr>
            <a:r>
              <a:rPr lang="en-US" sz="1900" b="0" dirty="0">
                <a:solidFill>
                  <a:srgbClr val="0070C0"/>
                </a:solidFill>
              </a:rPr>
              <a:t>Contracts Executed</a:t>
            </a:r>
          </a:p>
        </p:txBody>
      </p:sp>
      <p:sp>
        <p:nvSpPr>
          <p:cNvPr id="4" name="Date Placeholder 3">
            <a:extLst>
              <a:ext uri="{FF2B5EF4-FFF2-40B4-BE49-F238E27FC236}">
                <a16:creationId xmlns:a16="http://schemas.microsoft.com/office/drawing/2014/main" id="{5A8170E6-45ED-1302-DFB2-9009FD2D822D}"/>
              </a:ext>
            </a:extLst>
          </p:cNvPr>
          <p:cNvSpPr>
            <a:spLocks noGrp="1"/>
          </p:cNvSpPr>
          <p:nvPr>
            <p:ph type="dt" idx="10"/>
          </p:nvPr>
        </p:nvSpPr>
        <p:spPr/>
        <p:txBody>
          <a:bodyPr/>
          <a:lstStyle/>
          <a:p>
            <a:r>
              <a:rPr lang="en-US"/>
              <a:t>February 2024</a:t>
            </a:r>
            <a:endParaRPr lang="en-GB" dirty="0"/>
          </a:p>
        </p:txBody>
      </p:sp>
      <p:sp>
        <p:nvSpPr>
          <p:cNvPr id="5" name="Footer Placeholder 4">
            <a:extLst>
              <a:ext uri="{FF2B5EF4-FFF2-40B4-BE49-F238E27FC236}">
                <a16:creationId xmlns:a16="http://schemas.microsoft.com/office/drawing/2014/main" id="{A69EE029-D6A4-B1F8-79E0-06AA36E15A9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6967BAC-5007-C2DA-00E1-D29ED7742EC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8" name="TextBox 7">
            <a:extLst>
              <a:ext uri="{FF2B5EF4-FFF2-40B4-BE49-F238E27FC236}">
                <a16:creationId xmlns:a16="http://schemas.microsoft.com/office/drawing/2014/main" id="{BABB8EDA-4C9B-BACF-CD7D-805D4554F0BE}"/>
              </a:ext>
            </a:extLst>
          </p:cNvPr>
          <p:cNvSpPr txBox="1"/>
          <p:nvPr/>
        </p:nvSpPr>
        <p:spPr>
          <a:xfrm>
            <a:off x="9525000" y="6062246"/>
            <a:ext cx="1864785" cy="338554"/>
          </a:xfrm>
          <a:prstGeom prst="rect">
            <a:avLst/>
          </a:prstGeom>
          <a:noFill/>
        </p:spPr>
        <p:txBody>
          <a:bodyPr wrap="square" rtlCol="0">
            <a:spAutoFit/>
          </a:bodyPr>
          <a:lstStyle/>
          <a:p>
            <a:r>
              <a:rPr lang="en-US" sz="1600" dirty="0">
                <a:solidFill>
                  <a:schemeClr val="accent1">
                    <a:lumMod val="50000"/>
                  </a:schemeClr>
                </a:solidFill>
              </a:rPr>
              <a:t>As of Jan 19, 2023</a:t>
            </a:r>
          </a:p>
        </p:txBody>
      </p:sp>
    </p:spTree>
    <p:extLst>
      <p:ext uri="{BB962C8B-B14F-4D97-AF65-F5344CB8AC3E}">
        <p14:creationId xmlns:p14="http://schemas.microsoft.com/office/powerpoint/2010/main" val="8135261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E8AA7-0EA0-59D5-23F3-FF23693C62AB}"/>
              </a:ext>
            </a:extLst>
          </p:cNvPr>
          <p:cNvSpPr>
            <a:spLocks noGrp="1"/>
          </p:cNvSpPr>
          <p:nvPr>
            <p:ph type="title"/>
          </p:nvPr>
        </p:nvSpPr>
        <p:spPr/>
        <p:txBody>
          <a:bodyPr/>
          <a:lstStyle/>
          <a:p>
            <a:r>
              <a:rPr lang="en-US" sz="2800" dirty="0"/>
              <a:t>1. Motion to approve 2024 802W Interim Registration Fees </a:t>
            </a:r>
            <a:br>
              <a:rPr lang="en-US" sz="2800" dirty="0"/>
            </a:br>
            <a:r>
              <a:rPr lang="en-US" sz="2800" dirty="0"/>
              <a:t>2023-09-10</a:t>
            </a:r>
          </a:p>
        </p:txBody>
      </p:sp>
      <p:sp>
        <p:nvSpPr>
          <p:cNvPr id="3" name="Content Placeholder 2">
            <a:extLst>
              <a:ext uri="{FF2B5EF4-FFF2-40B4-BE49-F238E27FC236}">
                <a16:creationId xmlns:a16="http://schemas.microsoft.com/office/drawing/2014/main" id="{E7DD916C-322A-8467-C3F3-3ADDC90E92CE}"/>
              </a:ext>
            </a:extLst>
          </p:cNvPr>
          <p:cNvSpPr>
            <a:spLocks noGrp="1"/>
          </p:cNvSpPr>
          <p:nvPr>
            <p:ph idx="1"/>
          </p:nvPr>
        </p:nvSpPr>
        <p:spPr/>
        <p:txBody>
          <a:bodyPr/>
          <a:lstStyle/>
          <a:p>
            <a:pPr indent="0">
              <a:spcBef>
                <a:spcPts val="0"/>
              </a:spcBef>
            </a:pPr>
            <a:r>
              <a:rPr lang="en-US" sz="2000" b="0" dirty="0"/>
              <a:t>Move to approve Session fees for the </a:t>
            </a:r>
            <a:r>
              <a:rPr lang="en-US" sz="2000" dirty="0"/>
              <a:t>2024 802 Wireless Mixed-mode Interims</a:t>
            </a:r>
            <a:r>
              <a:rPr lang="en-US" sz="2000" b="0" dirty="0"/>
              <a:t>: </a:t>
            </a:r>
          </a:p>
          <a:p>
            <a:pPr indent="0">
              <a:spcBef>
                <a:spcPts val="0"/>
              </a:spcBef>
            </a:pPr>
            <a:r>
              <a:rPr lang="en-US" sz="2000" b="0" dirty="0"/>
              <a:t>	January at the Hilton Panama, Panama City, Panama; </a:t>
            </a:r>
          </a:p>
          <a:p>
            <a:pPr indent="0">
              <a:spcBef>
                <a:spcPts val="0"/>
              </a:spcBef>
            </a:pPr>
            <a:r>
              <a:rPr lang="en-US" sz="2000" b="0" dirty="0"/>
              <a:t>	May at the Marriot Warsaw, Warsaw, Poland, and </a:t>
            </a:r>
          </a:p>
          <a:p>
            <a:pPr indent="0">
              <a:spcBef>
                <a:spcPts val="0"/>
              </a:spcBef>
            </a:pPr>
            <a:r>
              <a:rPr lang="en-US" sz="2000" b="0" dirty="0"/>
              <a:t>	September at the Hilton Waikoloa, Waikoloa, HI, USA </a:t>
            </a:r>
          </a:p>
          <a:p>
            <a:pPr indent="0">
              <a:spcBef>
                <a:spcPts val="0"/>
              </a:spcBef>
            </a:pPr>
            <a:r>
              <a:rPr lang="en-US" sz="2000" b="0" dirty="0"/>
              <a:t>	at $600/$800/$1000 for any in-person or virtual attendee </a:t>
            </a:r>
          </a:p>
          <a:p>
            <a:pPr indent="0">
              <a:spcBef>
                <a:spcPts val="0"/>
              </a:spcBef>
            </a:pPr>
            <a:r>
              <a:rPr lang="en-US" sz="2000" b="0" dirty="0"/>
              <a:t>	with a $300 discount for staying at least 3 nights in the session hotel.</a:t>
            </a:r>
            <a:br>
              <a:rPr lang="en-US" dirty="0"/>
            </a:br>
            <a:endParaRPr lang="en-US" dirty="0"/>
          </a:p>
          <a:p>
            <a:pPr lvl="1"/>
            <a:r>
              <a:rPr lang="en-US" dirty="0"/>
              <a:t>Moved: Ben Rolfe</a:t>
            </a:r>
          </a:p>
          <a:p>
            <a:pPr lvl="1"/>
            <a:r>
              <a:rPr lang="en-US" dirty="0"/>
              <a:t>2</a:t>
            </a:r>
            <a:r>
              <a:rPr lang="en-US" baseline="30000" dirty="0"/>
              <a:t>nd</a:t>
            </a:r>
            <a:r>
              <a:rPr lang="en-US" dirty="0"/>
              <a:t>: Clint Powell</a:t>
            </a:r>
          </a:p>
          <a:p>
            <a:pPr lvl="1"/>
            <a:r>
              <a:rPr lang="en-US" dirty="0"/>
              <a:t>Results: 8-0-0 (ECJT voters)</a:t>
            </a:r>
          </a:p>
          <a:p>
            <a:endParaRPr lang="en-US" dirty="0"/>
          </a:p>
        </p:txBody>
      </p:sp>
      <p:sp>
        <p:nvSpPr>
          <p:cNvPr id="4" name="Date Placeholder 3">
            <a:extLst>
              <a:ext uri="{FF2B5EF4-FFF2-40B4-BE49-F238E27FC236}">
                <a16:creationId xmlns:a16="http://schemas.microsoft.com/office/drawing/2014/main" id="{74B5B993-B3D9-6B54-6E74-F51BB93117EE}"/>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February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12CC1DE8-770C-0FF0-2931-7CEC4DFC113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304AFA86-9C74-05F7-DC3D-3B5CAEC4187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40</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9871557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BAE85-AF28-D3EF-885E-E140C8BEB067}"/>
              </a:ext>
            </a:extLst>
          </p:cNvPr>
          <p:cNvSpPr>
            <a:spLocks noGrp="1"/>
          </p:cNvSpPr>
          <p:nvPr>
            <p:ph type="title"/>
          </p:nvPr>
        </p:nvSpPr>
        <p:spPr/>
        <p:txBody>
          <a:bodyPr/>
          <a:lstStyle/>
          <a:p>
            <a:r>
              <a:rPr lang="en-US" sz="2800" dirty="0"/>
              <a:t>2. Motion to approve Site Visit for Kobe, Japan </a:t>
            </a:r>
            <a:br>
              <a:rPr lang="en-US" sz="2800" dirty="0"/>
            </a:br>
            <a:r>
              <a:rPr lang="en-US" sz="2800" dirty="0"/>
              <a:t>2023-09-10</a:t>
            </a:r>
          </a:p>
        </p:txBody>
      </p:sp>
      <p:sp>
        <p:nvSpPr>
          <p:cNvPr id="3" name="Content Placeholder 2">
            <a:extLst>
              <a:ext uri="{FF2B5EF4-FFF2-40B4-BE49-F238E27FC236}">
                <a16:creationId xmlns:a16="http://schemas.microsoft.com/office/drawing/2014/main" id="{036328C2-D3C2-B166-3939-14677B19CFF5}"/>
              </a:ext>
            </a:extLst>
          </p:cNvPr>
          <p:cNvSpPr>
            <a:spLocks noGrp="1"/>
          </p:cNvSpPr>
          <p:nvPr>
            <p:ph idx="1"/>
          </p:nvPr>
        </p:nvSpPr>
        <p:spPr>
          <a:xfrm>
            <a:off x="960392" y="1981200"/>
            <a:ext cx="10361084" cy="4113213"/>
          </a:xfrm>
        </p:spPr>
        <p:txBody>
          <a:bodyPr/>
          <a:lstStyle/>
          <a:p>
            <a:pPr marL="0" indent="0">
              <a:spcBef>
                <a:spcPts val="0"/>
              </a:spcBef>
            </a:pPr>
            <a:r>
              <a:rPr lang="en-US" b="0" dirty="0"/>
              <a:t>Move to authorize the 802W Venue Manager, Jon Rosdahl, to go on a site visit with </a:t>
            </a:r>
            <a:r>
              <a:rPr lang="en-US" b="0" dirty="0" err="1"/>
              <a:t>Linespeed</a:t>
            </a:r>
            <a:r>
              <a:rPr lang="en-US" b="0" dirty="0"/>
              <a:t> and Mtg Events with the purpose to prepare for 2025 January IEEE 802 Wireless Mixed-mode Interim in Kobe, Japan.</a:t>
            </a:r>
            <a:br>
              <a:rPr lang="en-US" b="0" dirty="0"/>
            </a:br>
            <a:r>
              <a:rPr lang="en-US" b="0" dirty="0"/>
              <a:t>Expenses not to exceed: $10,000.</a:t>
            </a:r>
          </a:p>
          <a:p>
            <a:pPr marL="0" indent="0">
              <a:spcBef>
                <a:spcPts val="0"/>
              </a:spcBef>
            </a:pPr>
            <a:endParaRPr lang="en-US" b="0" dirty="0"/>
          </a:p>
          <a:p>
            <a:pPr marL="0" indent="0">
              <a:spcBef>
                <a:spcPts val="0"/>
              </a:spcBef>
            </a:pPr>
            <a:r>
              <a:rPr lang="en-US" b="0" dirty="0"/>
              <a:t>Moved: Ben Rolfe</a:t>
            </a:r>
          </a:p>
          <a:p>
            <a:pPr marL="0" indent="0">
              <a:spcBef>
                <a:spcPts val="0"/>
              </a:spcBef>
            </a:pPr>
            <a:r>
              <a:rPr lang="en-US" b="0" dirty="0"/>
              <a:t>2</a:t>
            </a:r>
            <a:r>
              <a:rPr lang="en-US" b="0" baseline="30000" dirty="0"/>
              <a:t>nd</a:t>
            </a:r>
            <a:r>
              <a:rPr lang="en-US" b="0" dirty="0"/>
              <a:t>: Robert Stacey</a:t>
            </a:r>
          </a:p>
          <a:p>
            <a:pPr marL="0" indent="0">
              <a:spcBef>
                <a:spcPts val="0"/>
              </a:spcBef>
            </a:pPr>
            <a:r>
              <a:rPr lang="en-US" b="0" dirty="0"/>
              <a:t>Results: 7-0-1 (ECJT voters)</a:t>
            </a:r>
          </a:p>
          <a:p>
            <a:endParaRPr lang="en-US" dirty="0"/>
          </a:p>
        </p:txBody>
      </p:sp>
      <p:sp>
        <p:nvSpPr>
          <p:cNvPr id="4" name="Date Placeholder 3">
            <a:extLst>
              <a:ext uri="{FF2B5EF4-FFF2-40B4-BE49-F238E27FC236}">
                <a16:creationId xmlns:a16="http://schemas.microsoft.com/office/drawing/2014/main" id="{ECEA3351-5AD7-18FC-DC17-8AEC98D6900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February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C0BFEE99-7BE9-301D-7669-89497969BFFB}"/>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7244AE50-274B-40FF-424F-3B93CEA4B512}"/>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41</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650884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C77AE-25D5-3511-4960-C2B65E544C02}"/>
              </a:ext>
            </a:extLst>
          </p:cNvPr>
          <p:cNvSpPr>
            <a:spLocks noGrp="1"/>
          </p:cNvSpPr>
          <p:nvPr>
            <p:ph type="title"/>
          </p:nvPr>
        </p:nvSpPr>
        <p:spPr>
          <a:xfrm>
            <a:off x="914401" y="685801"/>
            <a:ext cx="10475384" cy="1065213"/>
          </a:xfrm>
        </p:spPr>
        <p:txBody>
          <a:bodyPr/>
          <a:lstStyle/>
          <a:p>
            <a:r>
              <a:rPr lang="en-US" sz="2800" dirty="0"/>
              <a:t>3. Motion to approve Site Visit for Warsaw, Poland </a:t>
            </a:r>
            <a:br>
              <a:rPr lang="en-US" sz="2800" dirty="0"/>
            </a:br>
            <a:r>
              <a:rPr lang="en-US" sz="2800" dirty="0"/>
              <a:t>2023-09-10</a:t>
            </a:r>
          </a:p>
        </p:txBody>
      </p:sp>
      <p:sp>
        <p:nvSpPr>
          <p:cNvPr id="3" name="Content Placeholder 2">
            <a:extLst>
              <a:ext uri="{FF2B5EF4-FFF2-40B4-BE49-F238E27FC236}">
                <a16:creationId xmlns:a16="http://schemas.microsoft.com/office/drawing/2014/main" id="{596DC766-EB82-F62A-0F5E-B30E81CB78D0}"/>
              </a:ext>
            </a:extLst>
          </p:cNvPr>
          <p:cNvSpPr>
            <a:spLocks noGrp="1"/>
          </p:cNvSpPr>
          <p:nvPr>
            <p:ph idx="1"/>
          </p:nvPr>
        </p:nvSpPr>
        <p:spPr/>
        <p:txBody>
          <a:bodyPr/>
          <a:lstStyle/>
          <a:p>
            <a:pPr marL="0" indent="0">
              <a:spcBef>
                <a:spcPts val="0"/>
              </a:spcBef>
            </a:pPr>
            <a:r>
              <a:rPr lang="en-US" b="0" dirty="0"/>
              <a:t>Move to authorize the 802W Venue Manager, Jon Rosdahl, to go on a site visit with </a:t>
            </a:r>
            <a:r>
              <a:rPr lang="en-US" b="0" dirty="0" err="1"/>
              <a:t>Linespeed</a:t>
            </a:r>
            <a:r>
              <a:rPr lang="en-US" b="0" dirty="0"/>
              <a:t> and Mtg Events with the purpose to prepare for 2024 May IEEE 802 Wireless Mixed-mode Interim in Warsaw Poland.</a:t>
            </a:r>
            <a:br>
              <a:rPr lang="en-US" b="0" dirty="0"/>
            </a:br>
            <a:r>
              <a:rPr lang="en-US" b="0" dirty="0"/>
              <a:t>Expenses not to exceed: $5,000.</a:t>
            </a:r>
          </a:p>
          <a:p>
            <a:pPr marL="0" indent="0">
              <a:spcBef>
                <a:spcPts val="0"/>
              </a:spcBef>
            </a:pPr>
            <a:endParaRPr lang="en-US" b="0" dirty="0"/>
          </a:p>
          <a:p>
            <a:pPr marL="400050" lvl="1" indent="0">
              <a:spcBef>
                <a:spcPts val="0"/>
              </a:spcBef>
            </a:pPr>
            <a:r>
              <a:rPr lang="en-US" sz="2400" b="0" dirty="0"/>
              <a:t>Moved: Ben Rolfe</a:t>
            </a:r>
          </a:p>
          <a:p>
            <a:pPr marL="400050" lvl="1" indent="0">
              <a:spcBef>
                <a:spcPts val="0"/>
              </a:spcBef>
            </a:pPr>
            <a:r>
              <a:rPr lang="en-US" sz="2400" b="0" dirty="0"/>
              <a:t>2</a:t>
            </a:r>
            <a:r>
              <a:rPr lang="en-US" sz="2400" b="0" baseline="30000" dirty="0"/>
              <a:t>nd</a:t>
            </a:r>
            <a:r>
              <a:rPr lang="en-US" sz="2400" b="0" dirty="0"/>
              <a:t>: Stephen McCann</a:t>
            </a:r>
          </a:p>
          <a:p>
            <a:pPr marL="400050" lvl="1" indent="0">
              <a:spcBef>
                <a:spcPts val="0"/>
              </a:spcBef>
            </a:pPr>
            <a:r>
              <a:rPr lang="en-US" sz="2400" b="0" dirty="0"/>
              <a:t>Results: 7-0-1 (ECJT voters)</a:t>
            </a:r>
          </a:p>
          <a:p>
            <a:endParaRPr lang="en-US" dirty="0"/>
          </a:p>
        </p:txBody>
      </p:sp>
      <p:sp>
        <p:nvSpPr>
          <p:cNvPr id="4" name="Date Placeholder 3">
            <a:extLst>
              <a:ext uri="{FF2B5EF4-FFF2-40B4-BE49-F238E27FC236}">
                <a16:creationId xmlns:a16="http://schemas.microsoft.com/office/drawing/2014/main" id="{27F14BC4-73A0-2D4F-FBF4-860835764D16}"/>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February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F764AAC6-7F4E-F8C8-A36D-6E606AAE0DD2}"/>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CEFB418A-1C12-8A51-C377-C0F76EFFD46F}"/>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42</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1138297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C594C-A7F3-5995-D12B-3062ED08A64B}"/>
              </a:ext>
            </a:extLst>
          </p:cNvPr>
          <p:cNvSpPr>
            <a:spLocks noGrp="1"/>
          </p:cNvSpPr>
          <p:nvPr>
            <p:ph type="title"/>
          </p:nvPr>
        </p:nvSpPr>
        <p:spPr/>
        <p:txBody>
          <a:bodyPr/>
          <a:lstStyle/>
          <a:p>
            <a:r>
              <a:rPr lang="en-US" sz="2800" dirty="0"/>
              <a:t>Email Ballot: Motion to approve Site Visit for Panama </a:t>
            </a:r>
            <a:br>
              <a:rPr lang="en-US" sz="2800" dirty="0"/>
            </a:br>
            <a:r>
              <a:rPr lang="en-US" sz="2800" dirty="0"/>
              <a:t>2023-08-08</a:t>
            </a:r>
          </a:p>
        </p:txBody>
      </p:sp>
      <p:sp>
        <p:nvSpPr>
          <p:cNvPr id="3" name="Content Placeholder 2">
            <a:extLst>
              <a:ext uri="{FF2B5EF4-FFF2-40B4-BE49-F238E27FC236}">
                <a16:creationId xmlns:a16="http://schemas.microsoft.com/office/drawing/2014/main" id="{1C1992CC-8F2E-C851-72BA-8276E87ABF14}"/>
              </a:ext>
            </a:extLst>
          </p:cNvPr>
          <p:cNvSpPr>
            <a:spLocks noGrp="1"/>
          </p:cNvSpPr>
          <p:nvPr>
            <p:ph idx="1"/>
          </p:nvPr>
        </p:nvSpPr>
        <p:spPr/>
        <p:txBody>
          <a:bodyPr/>
          <a:lstStyle/>
          <a:p>
            <a:r>
              <a:rPr lang="en-US" b="0" dirty="0">
                <a:effectLst/>
                <a:latin typeface="tahoma" panose="020B0604030504040204" pitchFamily="34" charset="0"/>
              </a:rPr>
              <a:t>Ballot opens 2023-08-08  and closes either 2023-08-18 or when sufficient votes have been received to know the outcome:</a:t>
            </a:r>
          </a:p>
          <a:p>
            <a:r>
              <a:rPr lang="en-US" b="0" dirty="0">
                <a:effectLst/>
                <a:latin typeface="tahoma" panose="020B0604030504040204" pitchFamily="34" charset="0"/>
              </a:rPr>
              <a:t>Move to authorize the 802W Venue Manager, Jon Rosdahl, to go on a site visit with Mtg Events with the purpose to prepare for 2024 January IEEE 802 Wireless Mixed-mode Interim.</a:t>
            </a:r>
            <a:br>
              <a:rPr lang="en-US" b="0" dirty="0">
                <a:effectLst/>
                <a:latin typeface="tahoma" panose="020B0604030504040204" pitchFamily="34" charset="0"/>
              </a:rPr>
            </a:br>
            <a:r>
              <a:rPr lang="en-US" b="0" dirty="0">
                <a:effectLst/>
                <a:latin typeface="tahoma" panose="020B0604030504040204" pitchFamily="34" charset="0"/>
              </a:rPr>
              <a:t>Expenses not to exceed: $3,000</a:t>
            </a:r>
          </a:p>
          <a:p>
            <a:r>
              <a:rPr lang="en-US" b="0" dirty="0">
                <a:effectLst/>
                <a:latin typeface="tahoma" panose="020B0604030504040204" pitchFamily="34" charset="0"/>
              </a:rPr>
              <a:t>Moved: Jon Rosdahl</a:t>
            </a:r>
          </a:p>
          <a:p>
            <a:r>
              <a:rPr lang="en-US" b="0" dirty="0">
                <a:effectLst/>
                <a:latin typeface="tahoma" panose="020B0604030504040204" pitchFamily="34" charset="0"/>
              </a:rPr>
              <a:t>2nd: Ben Rolfe</a:t>
            </a:r>
          </a:p>
          <a:p>
            <a:r>
              <a:rPr lang="en-US" dirty="0"/>
              <a:t>Results: 6-0-0 (ECJT – 6/8 responded)</a:t>
            </a:r>
          </a:p>
        </p:txBody>
      </p:sp>
      <p:sp>
        <p:nvSpPr>
          <p:cNvPr id="4" name="Date Placeholder 3">
            <a:extLst>
              <a:ext uri="{FF2B5EF4-FFF2-40B4-BE49-F238E27FC236}">
                <a16:creationId xmlns:a16="http://schemas.microsoft.com/office/drawing/2014/main" id="{DEAB7D36-AB47-E15A-14FE-B8118EF9F9AE}"/>
              </a:ext>
            </a:extLst>
          </p:cNvPr>
          <p:cNvSpPr>
            <a:spLocks noGrp="1"/>
          </p:cNvSpPr>
          <p:nvPr>
            <p:ph type="dt" idx="10"/>
          </p:nvPr>
        </p:nvSpPr>
        <p:spPr/>
        <p:txBody>
          <a:bodyPr/>
          <a:lstStyle/>
          <a:p>
            <a:r>
              <a:rPr lang="en-US"/>
              <a:t>February 2024</a:t>
            </a:r>
            <a:endParaRPr lang="en-GB" dirty="0"/>
          </a:p>
        </p:txBody>
      </p:sp>
      <p:sp>
        <p:nvSpPr>
          <p:cNvPr id="5" name="Footer Placeholder 4">
            <a:extLst>
              <a:ext uri="{FF2B5EF4-FFF2-40B4-BE49-F238E27FC236}">
                <a16:creationId xmlns:a16="http://schemas.microsoft.com/office/drawing/2014/main" id="{D0E5DC6C-B508-EF92-6C4E-ACBA8C1F45B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22E6A73-F2F1-363A-DE97-B4061BA6ACC9}"/>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Tree>
    <p:extLst>
      <p:ext uri="{BB962C8B-B14F-4D97-AF65-F5344CB8AC3E}">
        <p14:creationId xmlns:p14="http://schemas.microsoft.com/office/powerpoint/2010/main" val="36176706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5182C-0343-E5A2-2010-9CFFF596602F}"/>
              </a:ext>
            </a:extLst>
          </p:cNvPr>
          <p:cNvSpPr>
            <a:spLocks noGrp="1"/>
          </p:cNvSpPr>
          <p:nvPr>
            <p:ph type="title"/>
          </p:nvPr>
        </p:nvSpPr>
        <p:spPr/>
        <p:txBody>
          <a:bodyPr/>
          <a:lstStyle/>
          <a:p>
            <a:r>
              <a:rPr lang="en-US" sz="2800" dirty="0"/>
              <a:t>1. Motion to set Interim Session Type for 2024</a:t>
            </a:r>
            <a:br>
              <a:rPr lang="en-US" sz="2800" dirty="0"/>
            </a:br>
            <a:r>
              <a:rPr lang="en-US" sz="2800" dirty="0"/>
              <a:t>2023-07-09</a:t>
            </a:r>
          </a:p>
        </p:txBody>
      </p:sp>
      <p:sp>
        <p:nvSpPr>
          <p:cNvPr id="3" name="Content Placeholder 2">
            <a:extLst>
              <a:ext uri="{FF2B5EF4-FFF2-40B4-BE49-F238E27FC236}">
                <a16:creationId xmlns:a16="http://schemas.microsoft.com/office/drawing/2014/main" id="{D84C08BB-E0B8-7E64-7D36-988882E2E1D0}"/>
              </a:ext>
            </a:extLst>
          </p:cNvPr>
          <p:cNvSpPr>
            <a:spLocks noGrp="1"/>
          </p:cNvSpPr>
          <p:nvPr>
            <p:ph idx="1"/>
          </p:nvPr>
        </p:nvSpPr>
        <p:spPr/>
        <p:txBody>
          <a:bodyPr/>
          <a:lstStyle/>
          <a:p>
            <a:r>
              <a:rPr lang="en-US" dirty="0"/>
              <a:t>Motion: Hold the 2024 Wireless Interim sessions in mixed mode (in-person</a:t>
            </a:r>
          </a:p>
          <a:p>
            <a:r>
              <a:rPr lang="en-US" dirty="0"/>
              <a:t>and electronic)</a:t>
            </a:r>
          </a:p>
          <a:p>
            <a:endParaRPr lang="en-US" dirty="0"/>
          </a:p>
          <a:p>
            <a:pPr lvl="1"/>
            <a:r>
              <a:rPr lang="en-US" dirty="0"/>
              <a:t>o Moved: Tuncer Baykas, 2</a:t>
            </a:r>
            <a:r>
              <a:rPr lang="en-US" baseline="30000" dirty="0"/>
              <a:t>nd</a:t>
            </a:r>
            <a:r>
              <a:rPr lang="en-US" dirty="0"/>
              <a:t>: Ann Krieger</a:t>
            </a:r>
          </a:p>
          <a:p>
            <a:pPr lvl="1"/>
            <a:r>
              <a:rPr lang="en-US" dirty="0"/>
              <a:t>o No objection to approving by unanimous consent</a:t>
            </a:r>
          </a:p>
          <a:p>
            <a:pPr lvl="1"/>
            <a:r>
              <a:rPr lang="en-US" dirty="0"/>
              <a:t>o [Voters - WC standing committees (WG and TAGs chairs, vice-chairs and</a:t>
            </a:r>
          </a:p>
          <a:p>
            <a:pPr lvl="1"/>
            <a:r>
              <a:rPr lang="en-US" dirty="0"/>
              <a:t>secretaries)] [13 present]</a:t>
            </a:r>
          </a:p>
        </p:txBody>
      </p:sp>
      <p:sp>
        <p:nvSpPr>
          <p:cNvPr id="4" name="Date Placeholder 3">
            <a:extLst>
              <a:ext uri="{FF2B5EF4-FFF2-40B4-BE49-F238E27FC236}">
                <a16:creationId xmlns:a16="http://schemas.microsoft.com/office/drawing/2014/main" id="{CEA365D8-B71D-92A8-B5E1-394D024AB8E0}"/>
              </a:ext>
            </a:extLst>
          </p:cNvPr>
          <p:cNvSpPr>
            <a:spLocks noGrp="1"/>
          </p:cNvSpPr>
          <p:nvPr>
            <p:ph type="dt" idx="10"/>
          </p:nvPr>
        </p:nvSpPr>
        <p:spPr/>
        <p:txBody>
          <a:bodyPr/>
          <a:lstStyle/>
          <a:p>
            <a:r>
              <a:rPr lang="en-US"/>
              <a:t>February 2024</a:t>
            </a:r>
            <a:endParaRPr lang="en-GB" dirty="0"/>
          </a:p>
        </p:txBody>
      </p:sp>
      <p:sp>
        <p:nvSpPr>
          <p:cNvPr id="5" name="Footer Placeholder 4">
            <a:extLst>
              <a:ext uri="{FF2B5EF4-FFF2-40B4-BE49-F238E27FC236}">
                <a16:creationId xmlns:a16="http://schemas.microsoft.com/office/drawing/2014/main" id="{332496D3-4F60-C6A4-3C66-7548C9B2F89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B2FFD10-8000-092E-BAC6-8E0C9F54FE9B}"/>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11245313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6499D-E389-EB74-0806-E73E1FFA85B6}"/>
              </a:ext>
            </a:extLst>
          </p:cNvPr>
          <p:cNvSpPr>
            <a:spLocks noGrp="1"/>
          </p:cNvSpPr>
          <p:nvPr>
            <p:ph type="title"/>
          </p:nvPr>
        </p:nvSpPr>
        <p:spPr/>
        <p:txBody>
          <a:bodyPr/>
          <a:lstStyle/>
          <a:p>
            <a:r>
              <a:rPr lang="en-US" dirty="0"/>
              <a:t>1. Motion to approve Location for Jan 2025 – Kobe, Japan</a:t>
            </a:r>
            <a:br>
              <a:rPr lang="en-US" dirty="0"/>
            </a:br>
            <a:r>
              <a:rPr lang="en-US" dirty="0"/>
              <a:t>2023-05-14</a:t>
            </a:r>
          </a:p>
        </p:txBody>
      </p:sp>
      <p:sp>
        <p:nvSpPr>
          <p:cNvPr id="3" name="Content Placeholder 2">
            <a:extLst>
              <a:ext uri="{FF2B5EF4-FFF2-40B4-BE49-F238E27FC236}">
                <a16:creationId xmlns:a16="http://schemas.microsoft.com/office/drawing/2014/main" id="{4C039166-BB1D-C51D-18E8-5BAB73BA0C5F}"/>
              </a:ext>
            </a:extLst>
          </p:cNvPr>
          <p:cNvSpPr>
            <a:spLocks noGrp="1"/>
          </p:cNvSpPr>
          <p:nvPr>
            <p:ph idx="1"/>
          </p:nvPr>
        </p:nvSpPr>
        <p:spPr/>
        <p:txBody>
          <a:bodyPr/>
          <a:lstStyle/>
          <a:p>
            <a:pPr lvl="1"/>
            <a:r>
              <a:rPr lang="en-US" i="0" dirty="0">
                <a:solidFill>
                  <a:srgbClr val="000000"/>
                </a:solidFill>
                <a:effectLst/>
                <a:latin typeface="Times New Roman" panose="02020603050405020304" pitchFamily="18" charset="0"/>
              </a:rPr>
              <a:t>Approve holding the January 19-24, 2025, Wireless Interim session in Kobe, Japan</a:t>
            </a:r>
            <a:r>
              <a:rPr lang="en-US" b="0" i="0" dirty="0">
                <a:solidFill>
                  <a:srgbClr val="000000"/>
                </a:solidFill>
                <a:effectLst/>
                <a:latin typeface="Times New Roman" panose="02020603050405020304" pitchFamily="18" charset="0"/>
              </a:rPr>
              <a:t>.</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Stephen McCann</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wireless chairs’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Approve by unanimous consent. (Voter's present = 11)</a:t>
            </a:r>
          </a:p>
          <a:p>
            <a:endParaRPr lang="en-US" dirty="0"/>
          </a:p>
        </p:txBody>
      </p:sp>
      <p:sp>
        <p:nvSpPr>
          <p:cNvPr id="4" name="Date Placeholder 3">
            <a:extLst>
              <a:ext uri="{FF2B5EF4-FFF2-40B4-BE49-F238E27FC236}">
                <a16:creationId xmlns:a16="http://schemas.microsoft.com/office/drawing/2014/main" id="{BE5A44DA-ACB8-7DA2-0049-14829595F84D}"/>
              </a:ext>
            </a:extLst>
          </p:cNvPr>
          <p:cNvSpPr>
            <a:spLocks noGrp="1"/>
          </p:cNvSpPr>
          <p:nvPr>
            <p:ph type="dt" idx="10"/>
          </p:nvPr>
        </p:nvSpPr>
        <p:spPr/>
        <p:txBody>
          <a:bodyPr/>
          <a:lstStyle/>
          <a:p>
            <a:r>
              <a:rPr lang="en-US"/>
              <a:t>February 2024</a:t>
            </a:r>
            <a:endParaRPr lang="en-GB" dirty="0"/>
          </a:p>
        </p:txBody>
      </p:sp>
      <p:sp>
        <p:nvSpPr>
          <p:cNvPr id="5" name="Footer Placeholder 4">
            <a:extLst>
              <a:ext uri="{FF2B5EF4-FFF2-40B4-BE49-F238E27FC236}">
                <a16:creationId xmlns:a16="http://schemas.microsoft.com/office/drawing/2014/main" id="{0DB5A932-8D65-42A3-179D-931970BF5F8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4B9DD90-A53E-4FA2-79F0-E0499CFFF477}"/>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7" name="TextBox 6">
            <a:extLst>
              <a:ext uri="{FF2B5EF4-FFF2-40B4-BE49-F238E27FC236}">
                <a16:creationId xmlns:a16="http://schemas.microsoft.com/office/drawing/2014/main" id="{C2DE973F-DEFA-13F4-F7B5-4EFDB2DB0075}"/>
              </a:ext>
            </a:extLst>
          </p:cNvPr>
          <p:cNvSpPr txBox="1"/>
          <p:nvPr/>
        </p:nvSpPr>
        <p:spPr>
          <a:xfrm rot="20093332">
            <a:off x="1586009" y="3114175"/>
            <a:ext cx="9119465" cy="83099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a:solidFill>
                  <a:srgbClr val="FF0000"/>
                </a:solidFill>
              </a:rPr>
              <a:t>The Dates for Kobe Have to be January 12-17, 2025</a:t>
            </a:r>
          </a:p>
          <a:p>
            <a:r>
              <a:rPr lang="en-US">
                <a:solidFill>
                  <a:srgbClr val="FF0000"/>
                </a:solidFill>
              </a:rPr>
              <a:t> (update as of  January 19, 2024)</a:t>
            </a:r>
            <a:endParaRPr lang="en-US" dirty="0">
              <a:solidFill>
                <a:srgbClr val="FF0000"/>
              </a:solidFill>
            </a:endParaRPr>
          </a:p>
        </p:txBody>
      </p:sp>
    </p:spTree>
    <p:extLst>
      <p:ext uri="{BB962C8B-B14F-4D97-AF65-F5344CB8AC3E}">
        <p14:creationId xmlns:p14="http://schemas.microsoft.com/office/powerpoint/2010/main" val="2420574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35984-2F21-B84A-91FA-9A757B6FCC87}"/>
              </a:ext>
            </a:extLst>
          </p:cNvPr>
          <p:cNvSpPr>
            <a:spLocks noGrp="1"/>
          </p:cNvSpPr>
          <p:nvPr>
            <p:ph type="title"/>
          </p:nvPr>
        </p:nvSpPr>
        <p:spPr>
          <a:xfrm>
            <a:off x="914401" y="685801"/>
            <a:ext cx="10361084" cy="533399"/>
          </a:xfrm>
        </p:spPr>
        <p:txBody>
          <a:bodyPr/>
          <a:lstStyle/>
          <a:p>
            <a:r>
              <a:rPr lang="en-US" dirty="0"/>
              <a:t>Recap of 802WCSC Decisions from November Plenary</a:t>
            </a:r>
          </a:p>
        </p:txBody>
      </p:sp>
      <p:sp>
        <p:nvSpPr>
          <p:cNvPr id="3" name="Content Placeholder 2">
            <a:extLst>
              <a:ext uri="{FF2B5EF4-FFF2-40B4-BE49-F238E27FC236}">
                <a16:creationId xmlns:a16="http://schemas.microsoft.com/office/drawing/2014/main" id="{4BC2ADD1-B8C5-032E-1077-A3454D760BB7}"/>
              </a:ext>
            </a:extLst>
          </p:cNvPr>
          <p:cNvSpPr>
            <a:spLocks noGrp="1"/>
          </p:cNvSpPr>
          <p:nvPr>
            <p:ph idx="1"/>
          </p:nvPr>
        </p:nvSpPr>
        <p:spPr>
          <a:xfrm>
            <a:off x="914401" y="1318629"/>
            <a:ext cx="10361084" cy="5026023"/>
          </a:xfrm>
        </p:spPr>
        <p:txBody>
          <a:bodyPr/>
          <a:lstStyle/>
          <a:p>
            <a:r>
              <a:rPr lang="en-US" sz="2000" dirty="0"/>
              <a:t>The 802 Wireless Chairs Committee determined that they would continue the review of the proposals submitted and make a decision on Dec 13, 2023.</a:t>
            </a:r>
          </a:p>
          <a:p>
            <a:endParaRPr lang="en-US" sz="2000" dirty="0"/>
          </a:p>
          <a:p>
            <a:r>
              <a:rPr lang="en-US" sz="2000" dirty="0"/>
              <a:t>However, They did make the following tentative two choices:</a:t>
            </a:r>
          </a:p>
          <a:p>
            <a:pPr lvl="1">
              <a:buFont typeface="Arial" panose="020B0604020202020204" pitchFamily="34" charset="0"/>
              <a:buChar char="•"/>
            </a:pPr>
            <a:r>
              <a:rPr lang="en-US" dirty="0"/>
              <a:t>2025 May - Hilton Prague, Prague, Czech Republic</a:t>
            </a:r>
          </a:p>
          <a:p>
            <a:pPr lvl="1">
              <a:buFont typeface="Arial" panose="020B0604020202020204" pitchFamily="34" charset="0"/>
              <a:buChar char="•"/>
            </a:pPr>
            <a:r>
              <a:rPr lang="en-US" dirty="0"/>
              <a:t>2027 September - Grand Hyatt Atlanta, Buckhead, GA - (repeat for Covid considerations).</a:t>
            </a:r>
          </a:p>
          <a:p>
            <a:endParaRPr lang="en-US" sz="2000" dirty="0"/>
          </a:p>
          <a:p>
            <a:r>
              <a:rPr lang="en-US" sz="2000" dirty="0"/>
              <a:t>This leaves the following open dates:</a:t>
            </a:r>
          </a:p>
          <a:p>
            <a:pPr lvl="1">
              <a:buFont typeface="Arial" panose="020B0604020202020204" pitchFamily="34" charset="0"/>
              <a:buChar char="•"/>
            </a:pPr>
            <a:r>
              <a:rPr lang="en-US" dirty="0"/>
              <a:t>IEEE802 Wireless - (300+pax - 11 meeting rooms)</a:t>
            </a:r>
          </a:p>
          <a:p>
            <a:pPr lvl="1">
              <a:buFont typeface="Arial" panose="020B0604020202020204" pitchFamily="34" charset="0"/>
              <a:buChar char="•"/>
            </a:pPr>
            <a:r>
              <a:rPr lang="en-US" dirty="0"/>
              <a:t>2026-01 (11-16) – Americas</a:t>
            </a:r>
          </a:p>
          <a:p>
            <a:pPr lvl="1">
              <a:buFont typeface="Arial" panose="020B0604020202020204" pitchFamily="34" charset="0"/>
              <a:buChar char="•"/>
            </a:pPr>
            <a:r>
              <a:rPr lang="en-US" dirty="0"/>
              <a:t>2026-05 (10-15) – Europe</a:t>
            </a:r>
          </a:p>
          <a:p>
            <a:pPr lvl="1">
              <a:buFont typeface="Arial" panose="020B0604020202020204" pitchFamily="34" charset="0"/>
              <a:buChar char="•"/>
            </a:pPr>
            <a:r>
              <a:rPr lang="en-US" dirty="0"/>
              <a:t>2027-01(10-15) - Americas</a:t>
            </a:r>
          </a:p>
          <a:p>
            <a:pPr lvl="1">
              <a:buFont typeface="Arial" panose="020B0604020202020204" pitchFamily="34" charset="0"/>
              <a:buChar char="•"/>
            </a:pPr>
            <a:r>
              <a:rPr lang="en-US" dirty="0"/>
              <a:t>2027-05 (9-14) – Asia</a:t>
            </a:r>
          </a:p>
          <a:p>
            <a:pPr lvl="1">
              <a:buFont typeface="Arial" panose="020B0604020202020204" pitchFamily="34" charset="0"/>
              <a:buChar char="•"/>
            </a:pPr>
            <a:endParaRPr lang="en-US" dirty="0"/>
          </a:p>
        </p:txBody>
      </p:sp>
      <p:sp>
        <p:nvSpPr>
          <p:cNvPr id="4" name="Date Placeholder 3">
            <a:extLst>
              <a:ext uri="{FF2B5EF4-FFF2-40B4-BE49-F238E27FC236}">
                <a16:creationId xmlns:a16="http://schemas.microsoft.com/office/drawing/2014/main" id="{CEF0C6A4-60D7-34DB-1C4C-2D2E86441C21}"/>
              </a:ext>
            </a:extLst>
          </p:cNvPr>
          <p:cNvSpPr>
            <a:spLocks noGrp="1"/>
          </p:cNvSpPr>
          <p:nvPr>
            <p:ph type="dt" idx="10"/>
          </p:nvPr>
        </p:nvSpPr>
        <p:spPr/>
        <p:txBody>
          <a:bodyPr/>
          <a:lstStyle/>
          <a:p>
            <a:r>
              <a:rPr lang="en-US"/>
              <a:t>February 2024</a:t>
            </a:r>
            <a:endParaRPr lang="en-GB" dirty="0"/>
          </a:p>
        </p:txBody>
      </p:sp>
      <p:sp>
        <p:nvSpPr>
          <p:cNvPr id="5" name="Footer Placeholder 4">
            <a:extLst>
              <a:ext uri="{FF2B5EF4-FFF2-40B4-BE49-F238E27FC236}">
                <a16:creationId xmlns:a16="http://schemas.microsoft.com/office/drawing/2014/main" id="{006BB021-EB78-A725-A9A2-1B17CB8C5D9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E29E149-4803-0A09-FCBB-2ADE7D1238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172834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914401" y="685802"/>
            <a:ext cx="10361084" cy="532606"/>
          </a:xfrm>
          <a:ln/>
        </p:spPr>
        <p:txBody>
          <a:bodyPr vert="horz" wrap="square" lIns="90000" tIns="46800" rIns="90000" bIns="46800" numCol="1" anchor="ctr" anchorCtr="0" compatLnSpc="1">
            <a:prstTxWarp prst="textNoShape">
              <a:avLst/>
            </a:prstTxWarp>
          </a:bodyPr>
          <a:lstStyle/>
          <a:p>
            <a:r>
              <a:rPr lang="en-US" sz="2800" dirty="0"/>
              <a:t>Future 802W Interim Venue Status</a:t>
            </a:r>
          </a:p>
        </p:txBody>
      </p:sp>
      <p:sp>
        <p:nvSpPr>
          <p:cNvPr id="9218" name="Rectangle 2"/>
          <p:cNvSpPr>
            <a:spLocks noGrp="1" noChangeArrowheads="1"/>
          </p:cNvSpPr>
          <p:nvPr>
            <p:ph idx="1"/>
          </p:nvPr>
        </p:nvSpPr>
        <p:spPr>
          <a:xfrm>
            <a:off x="914401" y="1447800"/>
            <a:ext cx="10361084" cy="4953001"/>
          </a:xfrm>
          <a:ln/>
        </p:spPr>
        <p:txBody>
          <a:bodyPr/>
          <a:lstStyle/>
          <a:p>
            <a:pPr>
              <a:buFont typeface="Wingdings" panose="05000000000000000000" pitchFamily="2" charset="2"/>
              <a:buChar char="v"/>
            </a:pPr>
            <a:r>
              <a:rPr lang="en-GB" sz="2000" dirty="0">
                <a:highlight>
                  <a:srgbClr val="00FFFF"/>
                </a:highlight>
              </a:rPr>
              <a:t>2024-01 (14-19) Hilton Panama, Panama, Panama (Rebooked from Jan 2022)</a:t>
            </a:r>
          </a:p>
          <a:p>
            <a:pPr>
              <a:buFont typeface="Wingdings" panose="05000000000000000000" pitchFamily="2" charset="2"/>
              <a:buChar char="v"/>
            </a:pPr>
            <a:r>
              <a:rPr lang="en-GB" sz="2000" dirty="0">
                <a:highlight>
                  <a:srgbClr val="00FFFF"/>
                </a:highlight>
              </a:rPr>
              <a:t>2024-05 (12-17) Marriott Warsaw, Warsaw, Poland – (Rebook from May 2022)</a:t>
            </a:r>
          </a:p>
          <a:p>
            <a:pPr>
              <a:buFont typeface="Times New Roman" pitchFamily="16" charset="0"/>
              <a:buChar char="•"/>
            </a:pPr>
            <a:r>
              <a:rPr lang="en-GB" sz="2000" dirty="0"/>
              <a:t>2024-09 (8-13) Hilton Waikoloa, Waikoloa, HI, USA</a:t>
            </a:r>
          </a:p>
          <a:p>
            <a:pPr>
              <a:buFont typeface="Wingdings" panose="05000000000000000000" pitchFamily="2" charset="2"/>
              <a:buChar char="v"/>
            </a:pPr>
            <a:r>
              <a:rPr lang="en-GB" sz="2000" dirty="0">
                <a:highlight>
                  <a:srgbClr val="00FFFF"/>
                </a:highlight>
              </a:rPr>
              <a:t>2025-01 (12-17) Kobe, Japan – TBC (Moved from May 2023)</a:t>
            </a:r>
          </a:p>
          <a:p>
            <a:pPr>
              <a:buFont typeface="Wingdings" panose="05000000000000000000" pitchFamily="2" charset="2"/>
              <a:buChar char="v"/>
            </a:pPr>
            <a:r>
              <a:rPr lang="en-GB" sz="2000" dirty="0"/>
              <a:t>2025-05 (11-16) – Hilton Prague, Prague, Czech Republic </a:t>
            </a:r>
            <a:r>
              <a:rPr lang="en-GB" sz="1400" dirty="0">
                <a:highlight>
                  <a:srgbClr val="00FF00"/>
                </a:highlight>
              </a:rPr>
              <a:t>(Contract TBC)</a:t>
            </a:r>
          </a:p>
          <a:p>
            <a:pPr>
              <a:buFont typeface="Arial" panose="020B0604020202020204" pitchFamily="34" charset="0"/>
              <a:buChar char="•"/>
            </a:pPr>
            <a:r>
              <a:rPr lang="en-GB" sz="2000" dirty="0"/>
              <a:t>2025-09 (14-19) Hilton Waikoloa, Waikoloa, HI, USA</a:t>
            </a:r>
            <a:endParaRPr lang="en-US" sz="2000" dirty="0"/>
          </a:p>
          <a:p>
            <a:pPr>
              <a:buFont typeface="Times New Roman" pitchFamily="16" charset="0"/>
              <a:buChar char="•"/>
            </a:pPr>
            <a:r>
              <a:rPr lang="en-US" sz="2000" dirty="0"/>
              <a:t>2026-01 (11-16) – </a:t>
            </a:r>
            <a:r>
              <a:rPr lang="en-US" sz="2000" dirty="0">
                <a:highlight>
                  <a:srgbClr val="FFFF00"/>
                </a:highlight>
              </a:rPr>
              <a:t>RFP - Americas</a:t>
            </a:r>
          </a:p>
          <a:p>
            <a:pPr>
              <a:buFont typeface="Wingdings" panose="05000000000000000000" pitchFamily="2" charset="2"/>
              <a:buChar char="v"/>
            </a:pPr>
            <a:r>
              <a:rPr lang="en-US" sz="2000" dirty="0"/>
              <a:t>2026-05 (10-15) –</a:t>
            </a:r>
            <a:r>
              <a:rPr lang="en-US" sz="2000" dirty="0">
                <a:highlight>
                  <a:srgbClr val="FFFF00"/>
                </a:highlight>
              </a:rPr>
              <a:t> RFP - Europe</a:t>
            </a:r>
          </a:p>
          <a:p>
            <a:pPr>
              <a:buFont typeface="Arial" panose="020B0604020202020204" pitchFamily="34" charset="0"/>
              <a:buChar char="•"/>
            </a:pPr>
            <a:r>
              <a:rPr lang="en-US" sz="2000" dirty="0"/>
              <a:t>2026-09 (13-18) </a:t>
            </a:r>
            <a:r>
              <a:rPr lang="en-GB" sz="2000" dirty="0"/>
              <a:t>Hilton Waikoloa, Waikoloa, HI, USA</a:t>
            </a:r>
            <a:endParaRPr lang="en-US" sz="2000" dirty="0"/>
          </a:p>
          <a:p>
            <a:pPr>
              <a:buFont typeface="Times New Roman" pitchFamily="16" charset="0"/>
              <a:buChar char="•"/>
            </a:pPr>
            <a:r>
              <a:rPr lang="en-US" sz="2000" dirty="0"/>
              <a:t>2027-01 (10-15) –</a:t>
            </a:r>
            <a:r>
              <a:rPr lang="en-US" sz="2000" dirty="0">
                <a:highlight>
                  <a:srgbClr val="FFFF00"/>
                </a:highlight>
              </a:rPr>
              <a:t> RFP - Americas</a:t>
            </a:r>
            <a:r>
              <a:rPr lang="en-US" sz="2000" dirty="0"/>
              <a:t>	(could swap order J-M)</a:t>
            </a:r>
          </a:p>
          <a:p>
            <a:pPr>
              <a:buFont typeface="Wingdings" panose="05000000000000000000" pitchFamily="2" charset="2"/>
              <a:buChar char="v"/>
            </a:pPr>
            <a:r>
              <a:rPr lang="en-US" sz="2000" dirty="0"/>
              <a:t>2027-05 (9-14) </a:t>
            </a:r>
            <a:r>
              <a:rPr lang="en-US" sz="2000" dirty="0">
                <a:highlight>
                  <a:srgbClr val="FFFF00"/>
                </a:highlight>
              </a:rPr>
              <a:t>– RFP - Asia  </a:t>
            </a:r>
            <a:r>
              <a:rPr lang="en-US" sz="2000" dirty="0"/>
              <a:t>(could swap order J-M)</a:t>
            </a:r>
          </a:p>
          <a:p>
            <a:pPr>
              <a:buFont typeface="Times New Roman" pitchFamily="16" charset="0"/>
              <a:buChar char="•"/>
            </a:pPr>
            <a:r>
              <a:rPr lang="en-US" sz="2000" dirty="0"/>
              <a:t>2027-09 (12-17) – Grand Hyatt Atlanta, Buckhead, GA, USA </a:t>
            </a:r>
            <a:r>
              <a:rPr lang="en-GB" sz="1400" dirty="0">
                <a:highlight>
                  <a:srgbClr val="00FF00"/>
                </a:highlight>
              </a:rPr>
              <a:t>(Contract TBC)</a:t>
            </a:r>
          </a:p>
          <a:p>
            <a:pPr lvl="2">
              <a:buFont typeface="Times New Roman" pitchFamily="16" charset="0"/>
              <a:buChar char="•"/>
            </a:pPr>
            <a:endParaRPr lang="en-US" sz="1400" dirty="0"/>
          </a:p>
          <a:p>
            <a:pPr>
              <a:buFont typeface="Times New Roman" pitchFamily="16" charset="0"/>
              <a:buChar char="•"/>
            </a:pPr>
            <a:endParaRPr lang="en-GB" sz="2000" dirty="0"/>
          </a:p>
        </p:txBody>
      </p:sp>
      <p:sp>
        <p:nvSpPr>
          <p:cNvPr id="4" name="Date Placeholder 3"/>
          <p:cNvSpPr>
            <a:spLocks noGrp="1"/>
          </p:cNvSpPr>
          <p:nvPr>
            <p:ph type="dt" idx="10"/>
          </p:nvPr>
        </p:nvSpPr>
        <p:spPr/>
        <p:txBody>
          <a:bodyPr/>
          <a:lstStyle/>
          <a:p>
            <a:r>
              <a:rPr lang="en-US"/>
              <a:t>February 2024</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6</a:t>
            </a:fld>
            <a:endParaRPr lang="en-GB" dirty="0"/>
          </a:p>
        </p:txBody>
      </p:sp>
      <p:sp>
        <p:nvSpPr>
          <p:cNvPr id="8" name="TextBox 7">
            <a:extLst>
              <a:ext uri="{FF2B5EF4-FFF2-40B4-BE49-F238E27FC236}">
                <a16:creationId xmlns:a16="http://schemas.microsoft.com/office/drawing/2014/main" id="{0A6B1E07-1378-480A-858D-3AD03452127F}"/>
              </a:ext>
            </a:extLst>
          </p:cNvPr>
          <p:cNvSpPr txBox="1"/>
          <p:nvPr/>
        </p:nvSpPr>
        <p:spPr>
          <a:xfrm>
            <a:off x="8382000" y="4419600"/>
            <a:ext cx="3505200" cy="830997"/>
          </a:xfrm>
          <a:prstGeom prst="rect">
            <a:avLst/>
          </a:prstGeom>
          <a:noFill/>
        </p:spPr>
        <p:txBody>
          <a:bodyPr wrap="square" rtlCol="0">
            <a:spAutoFit/>
          </a:bodyPr>
          <a:lstStyle/>
          <a:p>
            <a:r>
              <a:rPr lang="en-US" sz="1600" dirty="0">
                <a:solidFill>
                  <a:schemeClr val="tx1"/>
                </a:solidFill>
              </a:rPr>
              <a:t>Meeting Planner:</a:t>
            </a:r>
          </a:p>
          <a:p>
            <a:pPr marL="285750" indent="-285750">
              <a:buFont typeface="Arial" panose="020B0604020202020204" pitchFamily="34" charset="0"/>
              <a:buChar char="•"/>
            </a:pPr>
            <a:r>
              <a:rPr lang="en-US" sz="1600" dirty="0">
                <a:solidFill>
                  <a:schemeClr val="tx1"/>
                </a:solidFill>
              </a:rPr>
              <a:t>Dotted Venues: Face to Face Events</a:t>
            </a:r>
          </a:p>
          <a:p>
            <a:pPr marL="285750" indent="-285750">
              <a:buFont typeface="Wingdings" panose="05000000000000000000" pitchFamily="2" charset="2"/>
              <a:buChar char="v"/>
            </a:pPr>
            <a:r>
              <a:rPr lang="en-US" sz="1600" dirty="0">
                <a:solidFill>
                  <a:schemeClr val="tx1"/>
                </a:solidFill>
              </a:rPr>
              <a:t>Starred Venues :MTG Events</a:t>
            </a:r>
          </a:p>
        </p:txBody>
      </p:sp>
      <p:sp>
        <p:nvSpPr>
          <p:cNvPr id="2" name="TextBox 1">
            <a:extLst>
              <a:ext uri="{FF2B5EF4-FFF2-40B4-BE49-F238E27FC236}">
                <a16:creationId xmlns:a16="http://schemas.microsoft.com/office/drawing/2014/main" id="{ADC1044F-B3FF-6E81-78E0-A5941766109D}"/>
              </a:ext>
            </a:extLst>
          </p:cNvPr>
          <p:cNvSpPr txBox="1"/>
          <p:nvPr/>
        </p:nvSpPr>
        <p:spPr>
          <a:xfrm>
            <a:off x="9753600" y="709614"/>
            <a:ext cx="1828800" cy="338554"/>
          </a:xfrm>
          <a:prstGeom prst="rect">
            <a:avLst/>
          </a:prstGeom>
          <a:noFill/>
        </p:spPr>
        <p:txBody>
          <a:bodyPr wrap="square" rtlCol="0">
            <a:spAutoFit/>
          </a:bodyPr>
          <a:lstStyle/>
          <a:p>
            <a:r>
              <a:rPr lang="en-US" sz="1600" dirty="0">
                <a:solidFill>
                  <a:schemeClr val="accent1">
                    <a:lumMod val="50000"/>
                  </a:schemeClr>
                </a:solidFill>
              </a:rPr>
              <a:t>As of Nov 12, 2023</a:t>
            </a:r>
          </a:p>
        </p:txBody>
      </p:sp>
    </p:spTree>
    <p:extLst>
      <p:ext uri="{BB962C8B-B14F-4D97-AF65-F5344CB8AC3E}">
        <p14:creationId xmlns:p14="http://schemas.microsoft.com/office/powerpoint/2010/main" val="8367848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266F8-8FE1-E125-F4A1-D8DECE027C9C}"/>
              </a:ext>
            </a:extLst>
          </p:cNvPr>
          <p:cNvSpPr>
            <a:spLocks noGrp="1"/>
          </p:cNvSpPr>
          <p:nvPr>
            <p:ph type="title"/>
          </p:nvPr>
        </p:nvSpPr>
        <p:spPr/>
        <p:txBody>
          <a:bodyPr/>
          <a:lstStyle/>
          <a:p>
            <a:r>
              <a:rPr lang="en-US" dirty="0"/>
              <a:t>2024 May IEEE 802W Interim</a:t>
            </a:r>
            <a:br>
              <a:rPr lang="en-US" dirty="0"/>
            </a:br>
            <a:r>
              <a:rPr lang="en-US" dirty="0"/>
              <a:t>Registration Report as of Feb 13 –</a:t>
            </a:r>
          </a:p>
        </p:txBody>
      </p:sp>
      <p:sp>
        <p:nvSpPr>
          <p:cNvPr id="3" name="Content Placeholder 2">
            <a:extLst>
              <a:ext uri="{FF2B5EF4-FFF2-40B4-BE49-F238E27FC236}">
                <a16:creationId xmlns:a16="http://schemas.microsoft.com/office/drawing/2014/main" id="{CB3AB1D5-1A8F-671C-C244-68A5955C2A5D}"/>
              </a:ext>
            </a:extLst>
          </p:cNvPr>
          <p:cNvSpPr>
            <a:spLocks noGrp="1"/>
          </p:cNvSpPr>
          <p:nvPr>
            <p:ph idx="1"/>
          </p:nvPr>
        </p:nvSpPr>
        <p:spPr/>
        <p:txBody>
          <a:bodyPr/>
          <a:lstStyle/>
          <a:p>
            <a:pPr algn="ctr"/>
            <a:r>
              <a:rPr lang="en-US" dirty="0"/>
              <a:t>Early bird – Marriott       28</a:t>
            </a:r>
          </a:p>
          <a:p>
            <a:pPr algn="ctr"/>
            <a:r>
              <a:rPr lang="en-US" dirty="0"/>
              <a:t>Early bird – Other hotel    1</a:t>
            </a:r>
          </a:p>
          <a:p>
            <a:pPr algn="ctr"/>
            <a:r>
              <a:rPr lang="en-US" dirty="0"/>
              <a:t>Early Bird – Remote      </a:t>
            </a:r>
            <a:r>
              <a:rPr lang="en-US" u="sng" dirty="0"/>
              <a:t>    5 </a:t>
            </a:r>
          </a:p>
          <a:p>
            <a:pPr algn="ctr"/>
            <a:r>
              <a:rPr lang="en-US" dirty="0"/>
              <a:t>Total registrations             34</a:t>
            </a:r>
          </a:p>
          <a:p>
            <a:endParaRPr lang="en-US" dirty="0"/>
          </a:p>
        </p:txBody>
      </p:sp>
      <p:sp>
        <p:nvSpPr>
          <p:cNvPr id="4" name="Date Placeholder 3">
            <a:extLst>
              <a:ext uri="{FF2B5EF4-FFF2-40B4-BE49-F238E27FC236}">
                <a16:creationId xmlns:a16="http://schemas.microsoft.com/office/drawing/2014/main" id="{C14845ED-3055-4645-7C46-3449C16FD825}"/>
              </a:ext>
            </a:extLst>
          </p:cNvPr>
          <p:cNvSpPr>
            <a:spLocks noGrp="1"/>
          </p:cNvSpPr>
          <p:nvPr>
            <p:ph type="dt" idx="10"/>
          </p:nvPr>
        </p:nvSpPr>
        <p:spPr/>
        <p:txBody>
          <a:bodyPr/>
          <a:lstStyle/>
          <a:p>
            <a:r>
              <a:rPr lang="en-US"/>
              <a:t>February 2024</a:t>
            </a:r>
            <a:endParaRPr lang="en-GB" dirty="0"/>
          </a:p>
        </p:txBody>
      </p:sp>
      <p:sp>
        <p:nvSpPr>
          <p:cNvPr id="5" name="Footer Placeholder 4">
            <a:extLst>
              <a:ext uri="{FF2B5EF4-FFF2-40B4-BE49-F238E27FC236}">
                <a16:creationId xmlns:a16="http://schemas.microsoft.com/office/drawing/2014/main" id="{98B3F9FA-F42F-EDFB-D6B2-D5BF4631AF6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82E61CE7-BA3D-352B-DA22-53168DAEB02E}"/>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166482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6499D-E389-EB74-0806-E73E1FFA85B6}"/>
              </a:ext>
            </a:extLst>
          </p:cNvPr>
          <p:cNvSpPr>
            <a:spLocks noGrp="1"/>
          </p:cNvSpPr>
          <p:nvPr>
            <p:ph type="title"/>
          </p:nvPr>
        </p:nvSpPr>
        <p:spPr/>
        <p:txBody>
          <a:bodyPr/>
          <a:lstStyle/>
          <a:p>
            <a:r>
              <a:rPr lang="en-US" dirty="0"/>
              <a:t>Review past motions – May 14, 2025</a:t>
            </a:r>
          </a:p>
        </p:txBody>
      </p:sp>
      <p:sp>
        <p:nvSpPr>
          <p:cNvPr id="3" name="Content Placeholder 2">
            <a:extLst>
              <a:ext uri="{FF2B5EF4-FFF2-40B4-BE49-F238E27FC236}">
                <a16:creationId xmlns:a16="http://schemas.microsoft.com/office/drawing/2014/main" id="{4C039166-BB1D-C51D-18E8-5BAB73BA0C5F}"/>
              </a:ext>
            </a:extLst>
          </p:cNvPr>
          <p:cNvSpPr>
            <a:spLocks noGrp="1"/>
          </p:cNvSpPr>
          <p:nvPr>
            <p:ph idx="1"/>
          </p:nvPr>
        </p:nvSpPr>
        <p:spPr/>
        <p:txBody>
          <a:bodyPr/>
          <a:lstStyle/>
          <a:p>
            <a:pPr lvl="1"/>
            <a:r>
              <a:rPr lang="en-US" sz="2400" b="1" dirty="0"/>
              <a:t>Motion to approve Location for Jan 2025 – Kobe, Japan</a:t>
            </a:r>
            <a:br>
              <a:rPr lang="en-US" sz="2400" b="1" dirty="0"/>
            </a:br>
            <a:r>
              <a:rPr lang="en-US" sz="2400" b="1" dirty="0"/>
              <a:t>2023-05-14</a:t>
            </a:r>
            <a:endParaRPr lang="en-US" sz="2400" b="1" i="0" dirty="0">
              <a:solidFill>
                <a:srgbClr val="000000"/>
              </a:solidFill>
              <a:effectLst/>
              <a:latin typeface="Times New Roman" panose="02020603050405020304" pitchFamily="18" charset="0"/>
            </a:endParaRPr>
          </a:p>
          <a:p>
            <a:pPr lvl="1"/>
            <a:r>
              <a:rPr lang="en-US" i="0" dirty="0">
                <a:solidFill>
                  <a:srgbClr val="000000"/>
                </a:solidFill>
                <a:effectLst/>
                <a:latin typeface="Times New Roman" panose="02020603050405020304" pitchFamily="18" charset="0"/>
              </a:rPr>
              <a:t>Approve holding the January 19-24, 2025, Wireless Interim session in Kobe, Japan</a:t>
            </a:r>
            <a:r>
              <a:rPr lang="en-US" b="0" i="0" dirty="0">
                <a:solidFill>
                  <a:srgbClr val="000000"/>
                </a:solidFill>
                <a:effectLst/>
                <a:latin typeface="Times New Roman" panose="02020603050405020304" pitchFamily="18" charset="0"/>
              </a:rPr>
              <a:t>.</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Stephen McCann</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wireless chairs’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Approve by unanimous consent. (Voter's present = 11)</a:t>
            </a:r>
          </a:p>
          <a:p>
            <a:endParaRPr lang="en-US" dirty="0"/>
          </a:p>
        </p:txBody>
      </p:sp>
      <p:sp>
        <p:nvSpPr>
          <p:cNvPr id="4" name="Date Placeholder 3">
            <a:extLst>
              <a:ext uri="{FF2B5EF4-FFF2-40B4-BE49-F238E27FC236}">
                <a16:creationId xmlns:a16="http://schemas.microsoft.com/office/drawing/2014/main" id="{BE5A44DA-ACB8-7DA2-0049-14829595F84D}"/>
              </a:ext>
            </a:extLst>
          </p:cNvPr>
          <p:cNvSpPr>
            <a:spLocks noGrp="1"/>
          </p:cNvSpPr>
          <p:nvPr>
            <p:ph type="dt" idx="10"/>
          </p:nvPr>
        </p:nvSpPr>
        <p:spPr/>
        <p:txBody>
          <a:bodyPr/>
          <a:lstStyle/>
          <a:p>
            <a:r>
              <a:rPr lang="en-US"/>
              <a:t>February 2024</a:t>
            </a:r>
            <a:endParaRPr lang="en-GB" dirty="0"/>
          </a:p>
        </p:txBody>
      </p:sp>
      <p:sp>
        <p:nvSpPr>
          <p:cNvPr id="5" name="Footer Placeholder 4">
            <a:extLst>
              <a:ext uri="{FF2B5EF4-FFF2-40B4-BE49-F238E27FC236}">
                <a16:creationId xmlns:a16="http://schemas.microsoft.com/office/drawing/2014/main" id="{0DB5A932-8D65-42A3-179D-931970BF5F8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4B9DD90-A53E-4FA2-79F0-E0499CFFF477}"/>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7" name="TextBox 6">
            <a:extLst>
              <a:ext uri="{FF2B5EF4-FFF2-40B4-BE49-F238E27FC236}">
                <a16:creationId xmlns:a16="http://schemas.microsoft.com/office/drawing/2014/main" id="{C2DE973F-DEFA-13F4-F7B5-4EFDB2DB0075}"/>
              </a:ext>
            </a:extLst>
          </p:cNvPr>
          <p:cNvSpPr txBox="1"/>
          <p:nvPr/>
        </p:nvSpPr>
        <p:spPr>
          <a:xfrm rot="20927885">
            <a:off x="603449" y="2859091"/>
            <a:ext cx="9119465" cy="83099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a:solidFill>
                  <a:srgbClr val="FF0000"/>
                </a:solidFill>
              </a:rPr>
              <a:t>The Dates for Kobe Have to be </a:t>
            </a:r>
            <a:r>
              <a:rPr lang="en-US" sz="2000" dirty="0">
                <a:solidFill>
                  <a:srgbClr val="FF0000"/>
                </a:solidFill>
              </a:rPr>
              <a:t>January</a:t>
            </a:r>
            <a:r>
              <a:rPr lang="en-US" dirty="0">
                <a:solidFill>
                  <a:srgbClr val="FF0000"/>
                </a:solidFill>
              </a:rPr>
              <a:t> 12-17, 2025</a:t>
            </a:r>
          </a:p>
          <a:p>
            <a:r>
              <a:rPr lang="en-US" dirty="0">
                <a:solidFill>
                  <a:srgbClr val="FF0000"/>
                </a:solidFill>
              </a:rPr>
              <a:t> (update as of  January 19, 2024)</a:t>
            </a:r>
          </a:p>
        </p:txBody>
      </p:sp>
    </p:spTree>
    <p:extLst>
      <p:ext uri="{BB962C8B-B14F-4D97-AF65-F5344CB8AC3E}">
        <p14:creationId xmlns:p14="http://schemas.microsoft.com/office/powerpoint/2010/main" val="2318204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E39E5-2353-58EC-135C-AA6A31326989}"/>
              </a:ext>
            </a:extLst>
          </p:cNvPr>
          <p:cNvSpPr>
            <a:spLocks noGrp="1"/>
          </p:cNvSpPr>
          <p:nvPr>
            <p:ph type="title"/>
          </p:nvPr>
        </p:nvSpPr>
        <p:spPr>
          <a:xfrm>
            <a:off x="914401" y="685801"/>
            <a:ext cx="10361084" cy="761999"/>
          </a:xfrm>
        </p:spPr>
        <p:txBody>
          <a:bodyPr/>
          <a:lstStyle/>
          <a:p>
            <a:r>
              <a:rPr lang="en-US" dirty="0"/>
              <a:t>Review past motions – January 6, 2024</a:t>
            </a:r>
          </a:p>
        </p:txBody>
      </p:sp>
      <p:sp>
        <p:nvSpPr>
          <p:cNvPr id="3" name="Content Placeholder 2">
            <a:extLst>
              <a:ext uri="{FF2B5EF4-FFF2-40B4-BE49-F238E27FC236}">
                <a16:creationId xmlns:a16="http://schemas.microsoft.com/office/drawing/2014/main" id="{CF824774-D28F-6CBC-7764-7AACB1BE24DA}"/>
              </a:ext>
            </a:extLst>
          </p:cNvPr>
          <p:cNvSpPr>
            <a:spLocks noGrp="1"/>
          </p:cNvSpPr>
          <p:nvPr>
            <p:ph idx="1"/>
          </p:nvPr>
        </p:nvSpPr>
        <p:spPr/>
        <p:txBody>
          <a:bodyPr/>
          <a:lstStyle/>
          <a:p>
            <a:r>
              <a:rPr lang="en-US" dirty="0"/>
              <a:t>12. Motion to approve date change for 2025 January IEEE 802 Wireless Interim – 2024-01-06</a:t>
            </a:r>
          </a:p>
          <a:p>
            <a:endParaRPr lang="en-US" dirty="0"/>
          </a:p>
          <a:p>
            <a:r>
              <a:rPr lang="en-US" dirty="0"/>
              <a:t>Motion: Approve the date change to January 19-24, 2025 in Kobe (was prior week)</a:t>
            </a:r>
          </a:p>
          <a:p>
            <a:endParaRPr lang="en-US" dirty="0"/>
          </a:p>
          <a:p>
            <a:r>
              <a:rPr lang="en-US" dirty="0"/>
              <a:t>· Moved: Jon Rosdahl, Second: Ben Rolfe</a:t>
            </a:r>
          </a:p>
        </p:txBody>
      </p:sp>
      <p:sp>
        <p:nvSpPr>
          <p:cNvPr id="4" name="Date Placeholder 3">
            <a:extLst>
              <a:ext uri="{FF2B5EF4-FFF2-40B4-BE49-F238E27FC236}">
                <a16:creationId xmlns:a16="http://schemas.microsoft.com/office/drawing/2014/main" id="{0AB61381-4F9D-00D2-9699-FEDB774D1472}"/>
              </a:ext>
            </a:extLst>
          </p:cNvPr>
          <p:cNvSpPr>
            <a:spLocks noGrp="1"/>
          </p:cNvSpPr>
          <p:nvPr>
            <p:ph type="dt" idx="10"/>
          </p:nvPr>
        </p:nvSpPr>
        <p:spPr/>
        <p:txBody>
          <a:bodyPr/>
          <a:lstStyle/>
          <a:p>
            <a:r>
              <a:rPr lang="en-US"/>
              <a:t>February 2024</a:t>
            </a:r>
            <a:endParaRPr lang="en-GB" dirty="0"/>
          </a:p>
        </p:txBody>
      </p:sp>
      <p:sp>
        <p:nvSpPr>
          <p:cNvPr id="5" name="Footer Placeholder 4">
            <a:extLst>
              <a:ext uri="{FF2B5EF4-FFF2-40B4-BE49-F238E27FC236}">
                <a16:creationId xmlns:a16="http://schemas.microsoft.com/office/drawing/2014/main" id="{8D49C367-5DA4-D2DB-5756-D3687CDAE45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071BA7B-3CCD-CC6B-8D53-D5F7DA44EF4F}"/>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pic>
        <p:nvPicPr>
          <p:cNvPr id="7" name="Picture 6">
            <a:extLst>
              <a:ext uri="{FF2B5EF4-FFF2-40B4-BE49-F238E27FC236}">
                <a16:creationId xmlns:a16="http://schemas.microsoft.com/office/drawing/2014/main" id="{8D3E2064-B0A6-44ED-59AE-33698207AD0B}"/>
              </a:ext>
            </a:extLst>
          </p:cNvPr>
          <p:cNvPicPr>
            <a:picLocks noChangeAspect="1"/>
          </p:cNvPicPr>
          <p:nvPr/>
        </p:nvPicPr>
        <p:blipFill>
          <a:blip r:embed="rId2"/>
          <a:stretch>
            <a:fillRect/>
          </a:stretch>
        </p:blipFill>
        <p:spPr>
          <a:xfrm>
            <a:off x="1676400" y="2623462"/>
            <a:ext cx="9114310" cy="2828690"/>
          </a:xfrm>
          <a:prstGeom prst="rect">
            <a:avLst/>
          </a:prstGeom>
        </p:spPr>
      </p:pic>
    </p:spTree>
    <p:extLst>
      <p:ext uri="{BB962C8B-B14F-4D97-AF65-F5344CB8AC3E}">
        <p14:creationId xmlns:p14="http://schemas.microsoft.com/office/powerpoint/2010/main" val="3437804674"/>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C4AC373-BE23-4904-9DE2-44E67FE1D9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1013A26-D71D-41CE-82F4-78BAE0CFF346}">
  <ds:schemaRefs>
    <ds:schemaRef ds:uri="http://schemas.microsoft.com/sharepoint/v3/contenttype/forms"/>
  </ds:schemaRefs>
</ds:datastoreItem>
</file>

<file path=customXml/itemProps3.xml><?xml version="1.0" encoding="utf-8"?>
<ds:datastoreItem xmlns:ds="http://schemas.openxmlformats.org/officeDocument/2006/customXml" ds:itemID="{C2989ECB-1F4C-41CF-B54E-6E4D89801667}">
  <ds:schemaRefs>
    <ds:schemaRef ds:uri="cc9c437c-ae0c-4066-8d90-a0f7de786127"/>
    <ds:schemaRef ds:uri="http://purl.org/dc/terms/"/>
    <ds:schemaRef ds:uri="http://schemas.microsoft.com/office/2006/documentManagement/types"/>
    <ds:schemaRef ds:uri="http://purl.org/dc/dcmitype/"/>
    <ds:schemaRef ds:uri="http://schemas.microsoft.com/office/2006/metadata/properties"/>
    <ds:schemaRef ds:uri="http://schemas.openxmlformats.org/package/2006/metadata/core-properties"/>
    <ds:schemaRef ds:uri="ba37140e-f4c5-4a6c-a9b4-20a691ce6c8a"/>
    <ds:schemaRef ds:uri="http://schemas.microsoft.com/office/infopath/2007/PartnerControls"/>
    <ds:schemaRef ds:uri="http://www.w3.org/XML/1998/namespace"/>
    <ds:schemaRef ds:uri="http://purl.org/dc/elements/1.1/"/>
  </ds:schemaRefs>
</ds:datastoreItem>
</file>

<file path=docMetadata/LabelInfo.xml><?xml version="1.0" encoding="utf-8"?>
<clbl:labelList xmlns:clbl="http://schemas.microsoft.com/office/2020/mipLabelMetadata">
  <clbl:label id="{d747bccc-1f7a-43de-9506-0ef23dd23464}" enabled="1" method="Privilege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124640</TotalTime>
  <Words>4667</Words>
  <Application>Microsoft Office PowerPoint</Application>
  <PresentationFormat>Widescreen</PresentationFormat>
  <Paragraphs>750</Paragraphs>
  <Slides>45</Slides>
  <Notes>32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53" baseType="lpstr">
      <vt:lpstr>Arial</vt:lpstr>
      <vt:lpstr>Roboto</vt:lpstr>
      <vt:lpstr>Tahoma</vt:lpstr>
      <vt:lpstr>Tahoma</vt:lpstr>
      <vt:lpstr>Times New Roman</vt:lpstr>
      <vt:lpstr>Wingdings</vt:lpstr>
      <vt:lpstr>802-11 Theme</vt:lpstr>
      <vt:lpstr>Document</vt:lpstr>
      <vt:lpstr>IEEE 802WCSC Meeting Venue Manager Report 2024</vt:lpstr>
      <vt:lpstr>Abstract</vt:lpstr>
      <vt:lpstr>Recap of 802 EC Decisions from 2023 November Plenary</vt:lpstr>
      <vt:lpstr>Future 802 Plenary Venue Contract Status</vt:lpstr>
      <vt:lpstr>Recap of 802WCSC Decisions from November Plenary</vt:lpstr>
      <vt:lpstr>Future 802W Interim Venue Status</vt:lpstr>
      <vt:lpstr>2024 May IEEE 802W Interim Registration Report as of Feb 13 –</vt:lpstr>
      <vt:lpstr>Review past motions – May 14, 2025</vt:lpstr>
      <vt:lpstr>Review past motions – January 6, 2024</vt:lpstr>
      <vt:lpstr>1. Motion to Reset the date for 2025 January– Kobe, Japan 2024-02-14</vt:lpstr>
      <vt:lpstr>2. Motion to approve Site Visit for  2025 May 802W Interim -  Hilton Prague, Prague, Czech Republic</vt:lpstr>
      <vt:lpstr>RFP for 802W Interims Status – as of Jan 19, 2024</vt:lpstr>
      <vt:lpstr>IEEE 802 INTERIM MEETINGS  Mtg Events RFP SUMMARY</vt:lpstr>
      <vt:lpstr>PowerPoint Presentation</vt:lpstr>
      <vt:lpstr>PowerPoint Presentation</vt:lpstr>
      <vt:lpstr>PowerPoint Presentation</vt:lpstr>
      <vt:lpstr>PowerPoint Presentation</vt:lpstr>
      <vt:lpstr>PowerPoint Presentation</vt:lpstr>
      <vt:lpstr>2024 February Telcon Discussion/Decision 2026 May 802W Interim</vt:lpstr>
      <vt:lpstr>PowerPoint Presentation</vt:lpstr>
      <vt:lpstr>PowerPoint Presentation</vt:lpstr>
      <vt:lpstr>PowerPoint Presentation</vt:lpstr>
      <vt:lpstr>2024 February Telcon Discussion/Decision 2027 May 802W Interim</vt:lpstr>
      <vt:lpstr>IEEE 802 Wireless Interim  2028 January 16 -21</vt:lpstr>
      <vt:lpstr>PowerPoint Presentation</vt:lpstr>
      <vt:lpstr>4. Motion to approve Location for 2028 January–  Panama Hilton, Panama City 2024-02-14</vt:lpstr>
      <vt:lpstr>Other Locations Considered</vt:lpstr>
      <vt:lpstr>Face to Face Events</vt:lpstr>
      <vt:lpstr>PowerPoint Presentation</vt:lpstr>
      <vt:lpstr>PowerPoint Presentation</vt:lpstr>
      <vt:lpstr>PowerPoint Presentation</vt:lpstr>
      <vt:lpstr>PowerPoint Presentation</vt:lpstr>
      <vt:lpstr>2024 February Telcon Discussion/Decision  2026 January 802W Interim</vt:lpstr>
      <vt:lpstr>PowerPoint Presentation</vt:lpstr>
      <vt:lpstr>PowerPoint Presentation</vt:lpstr>
      <vt:lpstr>References</vt:lpstr>
      <vt:lpstr>12. Motion to approve date change for 2025 January IEEE 802 Wireless Interim – 2024-01-06</vt:lpstr>
      <vt:lpstr>1. Motion to approve Location for May 2025 –  Hilton Prague, Prague, Czech Republic 2023-12-13</vt:lpstr>
      <vt:lpstr>2. Motion to approve Location for 2027 September –  Grand Hyatt Atlanta, Buckhead, GA 2023-12-13</vt:lpstr>
      <vt:lpstr>1. Motion to approve 2024 802W Interim Registration Fees  2023-09-10</vt:lpstr>
      <vt:lpstr>2. Motion to approve Site Visit for Kobe, Japan  2023-09-10</vt:lpstr>
      <vt:lpstr>3. Motion to approve Site Visit for Warsaw, Poland  2023-09-10</vt:lpstr>
      <vt:lpstr>Email Ballot: Motion to approve Site Visit for Panama  2023-08-08</vt:lpstr>
      <vt:lpstr>1. Motion to set Interim Session Type for 2024 2023-07-09</vt:lpstr>
      <vt:lpstr>1. Motion to approve Location for Jan 2025 – Kobe, Japan 2023-05-14</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802WCSC Meeting Venue Manager Report 2024</dc:title>
  <dc:subject>Future Venue Status Report</dc:subject>
  <dc:creator>Jon Rosdahl</dc:creator>
  <cp:keywords>Report</cp:keywords>
  <dc:description>Jon Rosdahl (Qualcomm)</dc:description>
  <cp:lastModifiedBy>Jon Rosdahl</cp:lastModifiedBy>
  <cp:revision>45</cp:revision>
  <cp:lastPrinted>1601-01-01T00:00:00Z</cp:lastPrinted>
  <dcterms:created xsi:type="dcterms:W3CDTF">2021-02-03T19:21:29Z</dcterms:created>
  <dcterms:modified xsi:type="dcterms:W3CDTF">2024-02-14T16:28:31Z</dcterms:modified>
  <cp:category>February 2024</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