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2" r:id="rId1"/>
  </p:sldMasterIdLst>
  <p:notesMasterIdLst>
    <p:notesMasterId r:id="rId6"/>
  </p:notesMasterIdLst>
  <p:handoutMasterIdLst>
    <p:handoutMasterId r:id="rId7"/>
  </p:handoutMasterIdLst>
  <p:sldIdLst>
    <p:sldId id="624" r:id="rId2"/>
    <p:sldId id="619" r:id="rId3"/>
    <p:sldId id="626" r:id="rId4"/>
    <p:sldId id="625" r:id="rId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9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405" autoAdjust="0"/>
    <p:restoredTop sz="95437" autoAdjust="0"/>
  </p:normalViewPr>
  <p:slideViewPr>
    <p:cSldViewPr>
      <p:cViewPr varScale="1">
        <p:scale>
          <a:sx n="81" d="100"/>
          <a:sy n="81" d="100"/>
        </p:scale>
        <p:origin x="595" y="67"/>
      </p:cViewPr>
      <p:guideLst>
        <p:guide orient="horz" pos="1152"/>
        <p:guide pos="29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50" d="100"/>
        <a:sy n="5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386" y="-108"/>
      </p:cViewPr>
      <p:guideLst>
        <p:guide orient="horz" pos="292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9F042E5D-BF76-408E-AF8C-1E201793EC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25208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509" y="6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701675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199" y="4416746"/>
            <a:ext cx="5142016" cy="41789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509" y="8833489"/>
            <a:ext cx="3038896" cy="462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199" tIns="46099" rIns="92199" bIns="46099" numCol="1" anchor="b" anchorCtr="0" compatLnSpc="1">
            <a:prstTxWarp prst="textNoShape">
              <a:avLst/>
            </a:prstTxWarp>
          </a:bodyPr>
          <a:lstStyle>
            <a:lvl1pPr algn="r" defTabSz="922261">
              <a:lnSpc>
                <a:spcPct val="100000"/>
              </a:lnSpc>
              <a:spcBef>
                <a:spcPct val="0"/>
              </a:spcBef>
              <a:defRPr sz="1200">
                <a:cs typeface="+mn-cs"/>
              </a:defRPr>
            </a:lvl1pPr>
          </a:lstStyle>
          <a:p>
            <a:pPr>
              <a:defRPr/>
            </a:pPr>
            <a:fld id="{3F4789A0-AAA0-4A8A-9A40-13BCD62376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95152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July 2023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22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023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4789A0-AAA0-4A8A-9A40-13BCD623760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July 2023</a:t>
            </a:r>
          </a:p>
        </p:txBody>
      </p:sp>
    </p:spTree>
    <p:extLst>
      <p:ext uri="{BB962C8B-B14F-4D97-AF65-F5344CB8AC3E}">
        <p14:creationId xmlns:p14="http://schemas.microsoft.com/office/powerpoint/2010/main" val="2036009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021F72-5A2D-4EBF-9D13-D35A5BD6752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885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1FD272-7419-4152-A918-3B2CE6CB50B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7083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916C83-32D5-4183-8BB8-F71204289A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807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910AE4-85DC-4894-8AA6-C2187499416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301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FAFA7F-DAC6-4AD4-9B8D-4F97BD8402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0093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F756E78-B411-4A49-8A56-75D9C3D57CC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62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CEB37-5104-4A8D-B584-F10BB83859B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28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EF0D1-CDA8-4A2C-97F1-BCCEC62488B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343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F5AC62-79C9-439A-9F92-7BF53B4E81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498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102C4A-262E-4FC3-8014-622FD9074A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2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FCBBC5D-32F8-4359-BF9B-38DBA3AD3F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98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D. Stanley, HP Enterprise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D398DEB-576E-470D-A31C-B5D1605DDD3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89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3" r:id="rId1"/>
    <p:sldLayoutId id="2147483924" r:id="rId2"/>
    <p:sldLayoutId id="2147483925" r:id="rId3"/>
    <p:sldLayoutId id="2147483926" r:id="rId4"/>
    <p:sldLayoutId id="2147483927" r:id="rId5"/>
    <p:sldLayoutId id="2147483928" r:id="rId6"/>
    <p:sldLayoutId id="2147483929" r:id="rId7"/>
    <p:sldLayoutId id="2147483930" r:id="rId8"/>
    <p:sldLayoutId id="2147483931" r:id="rId9"/>
    <p:sldLayoutId id="2147483932" r:id="rId10"/>
    <p:sldLayoutId id="2147483933" r:id="rId11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3/ec-23-0171-00-WCSG-minutes-september-10-2023.docx" TargetMode="External"/><Relationship Id="rId2" Type="http://schemas.openxmlformats.org/officeDocument/2006/relationships/hyperlink" Target="https://mentor.ieee.org/802-ec/dcn/23/ec-23-0147-01-WCSG-minutes-july-9-2023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-ec/dcn/23/ec-23-0202-00-WCSG-2023-11-12-wireless-chairs-sc-meeting-agenda.docx" TargetMode="External"/><Relationship Id="rId4" Type="http://schemas.openxmlformats.org/officeDocument/2006/relationships/hyperlink" Target="https://mentor.ieee.org/802-ec/dcn/23/ec-23-0186-00-WCSG-minutes-october-11-2023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23/ec-23-0001-06-WCSG-ieee-802wcsc-meeting-venue-manager-report-2023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23/ec-23-0003-06-WCSG-wireless-treasurer-report-2023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64329" y="873318"/>
            <a:ext cx="7772400" cy="1102519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3600" dirty="0"/>
              <a:t>2023 November Wireless Chairs SC Report</a:t>
            </a:r>
            <a:endParaRPr lang="en-GB" sz="36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955006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 2023-11-11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D. Stanley, HP Enterprise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243935"/>
              </p:ext>
            </p:extLst>
          </p:nvPr>
        </p:nvGraphicFramePr>
        <p:xfrm>
          <a:off x="750888" y="2673350"/>
          <a:ext cx="7642225" cy="200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66184" imgH="2758361" progId="Word.Document.8">
                  <p:embed/>
                </p:oleObj>
              </mc:Choice>
              <mc:Fallback>
                <p:oleObj name="Document" r:id="rId3" imgW="10466184" imgH="275836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0888" y="2673350"/>
                        <a:ext cx="7642225" cy="2003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336993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 dirty="0">
                <a:solidFill>
                  <a:srgbClr val="000000"/>
                </a:solidFill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306619889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br>
              <a:rPr lang="en-US" sz="3600" dirty="0"/>
            </a:br>
            <a:r>
              <a:rPr lang="en-US" sz="3600" dirty="0"/>
              <a:t>Abstract</a:t>
            </a:r>
            <a:br>
              <a:rPr lang="en-US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057400"/>
            <a:ext cx="8534400" cy="1447800"/>
          </a:xfrm>
        </p:spPr>
        <p:txBody>
          <a:bodyPr>
            <a:normAutofit lnSpcReduction="10000"/>
          </a:bodyPr>
          <a:lstStyle/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2400" dirty="0"/>
              <a:t>This document contains the November 2023 Wireless Chairs Standing Committee Report</a:t>
            </a:r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701674"/>
          </a:xfrm>
        </p:spPr>
        <p:txBody>
          <a:bodyPr>
            <a:normAutofit fontScale="90000"/>
          </a:bodyPr>
          <a:lstStyle/>
          <a:p>
            <a:br>
              <a:rPr lang="en-US" sz="3600" dirty="0"/>
            </a:br>
            <a:r>
              <a:rPr lang="en-US" sz="3600" dirty="0"/>
              <a:t>Summary of activities since July 2023</a:t>
            </a:r>
            <a:br>
              <a:rPr lang="en-US" sz="3600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55751"/>
            <a:ext cx="8534400" cy="4800600"/>
          </a:xfrm>
        </p:spPr>
        <p:txBody>
          <a:bodyPr>
            <a:normAutofit fontScale="85000" lnSpcReduction="20000"/>
          </a:bodyPr>
          <a:lstStyle/>
          <a:p>
            <a:pPr marL="0" indent="0" defTabSz="1371600">
              <a:lnSpc>
                <a:spcPct val="120000"/>
              </a:lnSpc>
              <a:buNone/>
              <a:tabLst>
                <a:tab pos="2228850" algn="l"/>
                <a:tab pos="6862763" algn="l"/>
              </a:tabLst>
            </a:pPr>
            <a:r>
              <a:rPr lang="en-US" sz="2600" dirty="0">
                <a:latin typeface="Arial" panose="020B0604020202020204" pitchFamily="34" charset="0"/>
                <a:cs typeface="Arial" panose="020B0604020202020204" pitchFamily="34" charset="0"/>
              </a:rPr>
              <a:t>Since July 2023, the 802 Wireless Chairs Standing Committee met</a:t>
            </a:r>
            <a:br>
              <a:rPr lang="en-US" sz="31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3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200" b="1" dirty="0"/>
              <a:t>July 9, 2023 </a:t>
            </a:r>
            <a:r>
              <a:rPr lang="en-US" sz="2200" dirty="0"/>
              <a:t>– Minutes: </a:t>
            </a:r>
            <a:r>
              <a:rPr lang="en-US" sz="2200" dirty="0">
                <a:hlinkClick r:id="rId2"/>
              </a:rPr>
              <a:t>https://mentor.ieee.org/802-ec/dcn/23/ec-23-0147-01-WCSG-minutes-july-9-2023.docx</a:t>
            </a:r>
            <a:r>
              <a:rPr lang="en-US" sz="2200" dirty="0"/>
              <a:t> </a:t>
            </a:r>
          </a:p>
          <a:p>
            <a:pPr lvl="1" defTabSz="1371600">
              <a:tabLst>
                <a:tab pos="2228850" algn="l"/>
                <a:tab pos="6862763" algn="l"/>
              </a:tabLst>
            </a:pPr>
            <a:endParaRPr lang="en-US" sz="2200" dirty="0"/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200" b="1" dirty="0"/>
              <a:t> September 10 </a:t>
            </a:r>
            <a:r>
              <a:rPr lang="en-US" sz="2200" dirty="0"/>
              <a:t>– Minutes: </a:t>
            </a:r>
            <a:r>
              <a:rPr lang="en-US" sz="2200" dirty="0">
                <a:hlinkClick r:id="rId3"/>
              </a:rPr>
              <a:t>https://mentor.ieee.org/802-ec/dcn/23/ec-23-0171-00-WCSG-minutes-september-10-2023.docx</a:t>
            </a:r>
            <a:r>
              <a:rPr lang="en-US" sz="2200" dirty="0"/>
              <a:t> </a:t>
            </a:r>
            <a:br>
              <a:rPr lang="en-US" sz="2200" dirty="0"/>
            </a:br>
            <a:endParaRPr lang="en-US" sz="2200" dirty="0"/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200" b="1" dirty="0"/>
              <a:t>October 11– M</a:t>
            </a:r>
            <a:r>
              <a:rPr lang="en-US" sz="2200" dirty="0"/>
              <a:t>inutes: </a:t>
            </a:r>
            <a:r>
              <a:rPr lang="en-US" sz="2200" dirty="0">
                <a:hlinkClick r:id="rId4"/>
              </a:rPr>
              <a:t>https://mentor.ieee.org/802-ec/dcn/23/ec-23-0186-00-WCSG-minutes-october-11-2023.docx</a:t>
            </a:r>
            <a:r>
              <a:rPr lang="en-US" sz="2200" dirty="0"/>
              <a:t> </a:t>
            </a:r>
          </a:p>
          <a:p>
            <a:pPr lvl="1" defTabSz="1371600">
              <a:tabLst>
                <a:tab pos="2228850" algn="l"/>
                <a:tab pos="6862763" algn="l"/>
              </a:tabLst>
            </a:pPr>
            <a:endParaRPr lang="en-US" sz="2200" b="1" dirty="0"/>
          </a:p>
          <a:p>
            <a:pPr lvl="1" defTabSz="1371600">
              <a:tabLst>
                <a:tab pos="2228850" algn="l"/>
                <a:tab pos="6862763" algn="l"/>
              </a:tabLst>
            </a:pPr>
            <a:r>
              <a:rPr lang="en-US" sz="2200" b="1" dirty="0"/>
              <a:t>November 12 </a:t>
            </a:r>
            <a:r>
              <a:rPr lang="en-US" sz="2200" dirty="0"/>
              <a:t>– Agenda in </a:t>
            </a:r>
            <a:r>
              <a:rPr lang="en-US" sz="2200" dirty="0">
                <a:hlinkClick r:id="rId5"/>
              </a:rPr>
              <a:t>https://mentor.ieee.org/802-ec/dcn/23/ec-23-0202-00-WCSG-2023-11-12-wireless-chairs-sc-meeting-agenda.docx</a:t>
            </a:r>
            <a:r>
              <a:rPr lang="en-US" sz="2200" dirty="0"/>
              <a:t>  ; Minutes to be posted.</a:t>
            </a:r>
            <a:endParaRPr lang="en-US" sz="2200" b="1" dirty="0"/>
          </a:p>
          <a:p>
            <a:pPr lvl="1" defTabSz="1371600">
              <a:tabLst>
                <a:tab pos="2228850" algn="l"/>
                <a:tab pos="6862763" algn="l"/>
              </a:tabLst>
            </a:pPr>
            <a:endParaRPr lang="en-US" sz="2200" b="1" dirty="0"/>
          </a:p>
          <a:p>
            <a:pPr marL="342900" lvl="1" indent="0" defTabSz="1371600">
              <a:buNone/>
              <a:tabLst>
                <a:tab pos="2228850" algn="l"/>
                <a:tab pos="6862763" algn="l"/>
              </a:tabLst>
            </a:pPr>
            <a:endParaRPr lang="en-US" sz="2200" dirty="0"/>
          </a:p>
          <a:p>
            <a:pPr marL="0" indent="0" defTabSz="1371600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endParaRPr lang="en-US" sz="2400" dirty="0"/>
          </a:p>
          <a:p>
            <a:pPr marL="0" indent="0" defTabSz="1371600" eaLnBrk="1" hangingPunct="1">
              <a:lnSpc>
                <a:spcPct val="80000"/>
              </a:lnSpc>
              <a:buNone/>
              <a:tabLst>
                <a:tab pos="2228850" algn="l"/>
                <a:tab pos="6862763" algn="l"/>
              </a:tabLst>
            </a:pPr>
            <a:br>
              <a:rPr lang="en-US" sz="1400" dirty="0"/>
            </a:br>
            <a:endParaRPr lang="en-US" sz="1400" dirty="0"/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870579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7"/>
            <a:ext cx="7886700" cy="625474"/>
          </a:xfrm>
        </p:spPr>
        <p:txBody>
          <a:bodyPr>
            <a:normAutofit fontScale="90000"/>
          </a:bodyPr>
          <a:lstStyle/>
          <a:p>
            <a:br>
              <a:rPr lang="en-US" sz="3600" dirty="0"/>
            </a:br>
            <a:r>
              <a:rPr lang="en-US" sz="3600" dirty="0"/>
              <a:t>Summary of decisions taken, planned</a:t>
            </a:r>
            <a:br>
              <a:rPr lang="en-US" sz="3600" dirty="0"/>
            </a:br>
            <a:endParaRPr lang="en-US" dirty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27151"/>
            <a:ext cx="8534400" cy="5029200"/>
          </a:xfrm>
        </p:spPr>
        <p:txBody>
          <a:bodyPr>
            <a:normAutofit fontScale="85000" lnSpcReduction="20000"/>
          </a:bodyPr>
          <a:lstStyle/>
          <a:p>
            <a:pPr lvl="1" defTabSz="1371600">
              <a:lnSpc>
                <a:spcPct val="80000"/>
              </a:lnSpc>
              <a:tabLst>
                <a:tab pos="2228850" algn="l"/>
                <a:tab pos="6862763" algn="l"/>
              </a:tabLst>
            </a:pPr>
            <a:endParaRPr lang="en-US" dirty="0"/>
          </a:p>
          <a:p>
            <a:pPr defTabSz="1371600" eaLnBrk="1" hangingPunct="1">
              <a:lnSpc>
                <a:spcPct val="120000"/>
              </a:lnSpc>
              <a:buFont typeface="Arial" panose="020B0604020202020204" pitchFamily="34" charset="0"/>
              <a:buChar char="•"/>
              <a:tabLst>
                <a:tab pos="2228850" algn="l"/>
                <a:tab pos="6862763" algn="l"/>
              </a:tabLst>
            </a:pPr>
            <a:r>
              <a:rPr lang="en-US" sz="2900" dirty="0"/>
              <a:t>Held September 2023 Wireless Interim mixed-mode session Sept 10-15, 2023</a:t>
            </a:r>
          </a:p>
          <a:p>
            <a:pPr defTabSz="1371600">
              <a:lnSpc>
                <a:spcPct val="120000"/>
              </a:lnSpc>
              <a:tabLst>
                <a:tab pos="2228850" algn="l"/>
                <a:tab pos="6862763" algn="l"/>
              </a:tabLst>
            </a:pPr>
            <a:r>
              <a:rPr lang="en-US" sz="2900" dirty="0"/>
              <a:t>Approved meeting fees and reviewed venue planning, working with hotels to minimize wireless treasury impact</a:t>
            </a:r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900" dirty="0"/>
              <a:t>See </a:t>
            </a:r>
            <a:r>
              <a:rPr lang="en-US" sz="2900" dirty="0">
                <a:hlinkClick r:id="rId3"/>
              </a:rPr>
              <a:t>https://mentor.ieee.org/802-ec/dcn/23/ec-23-0001-06-WCSG-ieee-802wcsc-meeting-venue-manager-report-2023.pptx</a:t>
            </a:r>
            <a:r>
              <a:rPr lang="en-US" sz="2900" dirty="0"/>
              <a:t> and</a:t>
            </a:r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900" dirty="0"/>
              <a:t>See </a:t>
            </a:r>
            <a:r>
              <a:rPr lang="en-US" sz="2900" dirty="0">
                <a:hlinkClick r:id="rId4"/>
              </a:rPr>
              <a:t>https://mentor.ieee.org/802-ec/dcn/23/ec-23-0003-06-WCSG-wireless-treasurer-report-2023.pptx</a:t>
            </a:r>
            <a:r>
              <a:rPr lang="en-US" sz="2900" dirty="0"/>
              <a:t> </a:t>
            </a:r>
          </a:p>
          <a:p>
            <a:pPr marL="171450" lvl="1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800" dirty="0"/>
              <a:t>2024 January 14-19 Wireless Interim Planning</a:t>
            </a:r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800" dirty="0"/>
              <a:t>Venue: Hilton Panama, Panama City, Panama</a:t>
            </a:r>
          </a:p>
          <a:p>
            <a:pPr marL="514350" lvl="2" defTabSz="1371600">
              <a:lnSpc>
                <a:spcPct val="100000"/>
              </a:lnSpc>
              <a:spcBef>
                <a:spcPts val="750"/>
              </a:spcBef>
              <a:tabLst>
                <a:tab pos="2228850" algn="l"/>
                <a:tab pos="6862763" algn="l"/>
              </a:tabLst>
            </a:pPr>
            <a:r>
              <a:rPr lang="en-US" sz="2800" dirty="0"/>
              <a:t>Mixed-mode (in-person and electronic) meeting</a:t>
            </a:r>
            <a:br>
              <a:rPr lang="en-US" sz="1100" dirty="0"/>
            </a:br>
            <a:r>
              <a:rPr lang="en-US" sz="1100" dirty="0"/>
              <a:t> </a:t>
            </a:r>
          </a:p>
        </p:txBody>
      </p:sp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0D808-C12B-42EF-9B57-97A94A12D142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D. Stanley, HP Enterprise</a:t>
            </a:r>
          </a:p>
        </p:txBody>
      </p:sp>
    </p:spTree>
    <p:extLst>
      <p:ext uri="{BB962C8B-B14F-4D97-AF65-F5344CB8AC3E}">
        <p14:creationId xmlns:p14="http://schemas.microsoft.com/office/powerpoint/2010/main" val="3292304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248884</TotalTime>
  <Words>296</Words>
  <Application>Microsoft Office PowerPoint</Application>
  <PresentationFormat>On-screen Show (4:3)</PresentationFormat>
  <Paragraphs>48</Paragraphs>
  <Slides>4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Document</vt:lpstr>
      <vt:lpstr>2023 November Wireless Chairs SC Report</vt:lpstr>
      <vt:lpstr> Abstract </vt:lpstr>
      <vt:lpstr> Summary of activities since July 2023 </vt:lpstr>
      <vt:lpstr> Summary of decisions taken, planned </vt:lpstr>
    </vt:vector>
  </TitlesOfParts>
  <Company>HP Enterprise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 WCSC report</dc:title>
  <dc:subject>802 WCSC report</dc:subject>
  <dc:creator>Dorothy Stanley</dc:creator>
  <cp:keywords>2023 November report for 802 LMSC</cp:keywords>
  <cp:lastModifiedBy>Stanley, Dorothy</cp:lastModifiedBy>
  <cp:revision>3756</cp:revision>
  <cp:lastPrinted>2017-11-04T17:30:55Z</cp:lastPrinted>
  <dcterms:created xsi:type="dcterms:W3CDTF">2002-03-10T15:43:16Z</dcterms:created>
  <dcterms:modified xsi:type="dcterms:W3CDTF">2023-11-11T21:46:08Z</dcterms:modified>
  <cp:category>November 2023</cp:category>
</cp:coreProperties>
</file>