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19" r:id="rId4"/>
    <p:sldId id="1722" r:id="rId5"/>
    <p:sldId id="172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8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2232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3" y="6475413"/>
            <a:ext cx="13306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7359" y="363379"/>
            <a:ext cx="32781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-23-0194-00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25-00-0jtc-agenda-for-november-2023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00-08-0jtc-response-to-comments-on-802-11ax-in-60-day-ballot.docx" TargetMode="External"/><Relationship Id="rId2" Type="http://schemas.openxmlformats.org/officeDocument/2006/relationships/hyperlink" Target="https://mentor.ieee.org/802.11/dcn/21/11-22-024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November 2023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13 November 2023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2670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908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Nov 2023 mixed-mode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908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14 Nov 2023, 4-6 pm HST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11-23-1725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September 2023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802.3 and 802.11 IPR related issue</a:t>
            </a:r>
          </a:p>
          <a:p>
            <a:pPr lvl="1"/>
            <a:r>
              <a:rPr lang="en-AU" dirty="0"/>
              <a:t>Review SC6 activities, including</a:t>
            </a:r>
          </a:p>
          <a:p>
            <a:pPr lvl="2"/>
            <a:r>
              <a:rPr lang="en-AU" dirty="0"/>
              <a:t>IPR issues and ballots, upcoming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102 standards through to PSDO ratification with 45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48A27-67E1-4913-B2DA-09E254BFE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735531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45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- but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974725" y="5668963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3343413" y="2070117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802.1Qcz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802.1AEdk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IEEEE 802.15.9</a:t>
            </a: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kern="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AU" sz="1800" kern="0" dirty="0"/>
              <a:t>Waiting for ballot</a:t>
            </a:r>
          </a:p>
          <a:p>
            <a:pPr lvl="2">
              <a:defRPr/>
            </a:pPr>
            <a:r>
              <a:rPr lang="en-AU" kern="0" dirty="0"/>
              <a:t>Many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5867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Nothing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defRPr/>
            </a:pPr>
            <a:r>
              <a:rPr lang="en-AU" sz="1800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752613" y="2083904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802.11ba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802.3-REV</a:t>
            </a:r>
            <a:endParaRPr lang="en-AU" dirty="0">
              <a:highlight>
                <a:srgbClr val="FFFF00"/>
              </a:highlight>
            </a:endParaRP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802.15.4aa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802.15.3d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803.15.3e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803.15.3f</a:t>
            </a: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802.3 and 802.11 IPR issue is not yet resolved and discussions are not apparently progressing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Negative LOAs on various 802.11 amendments have become an issue</a:t>
            </a:r>
          </a:p>
          <a:p>
            <a:pPr lvl="2"/>
            <a:r>
              <a:rPr lang="en-AU" dirty="0"/>
              <a:t>802.11ax passed 60-day ballot but is blocked by IPR issue</a:t>
            </a:r>
          </a:p>
          <a:p>
            <a:pPr lvl="2"/>
            <a:r>
              <a:rPr lang="en-AU" dirty="0"/>
              <a:t>802.11ay failed 60-day ballot and will need to restart process</a:t>
            </a:r>
          </a:p>
          <a:p>
            <a:pPr lvl="2"/>
            <a:r>
              <a:rPr lang="en-AU" dirty="0"/>
              <a:t>802.11ba is blocked </a:t>
            </a:r>
            <a:r>
              <a:rPr lang="en-AU" i="1" dirty="0"/>
              <a:t>at the starting gate</a:t>
            </a:r>
            <a:r>
              <a:rPr lang="en-AU" dirty="0"/>
              <a:t>!</a:t>
            </a:r>
          </a:p>
          <a:p>
            <a:pPr lvl="2"/>
            <a:r>
              <a:rPr lang="en-AU" dirty="0"/>
              <a:t>802.11-2020 was allegedly blocked by IPR issue</a:t>
            </a:r>
          </a:p>
          <a:p>
            <a:pPr lvl="2"/>
            <a:r>
              <a:rPr lang="en-AU" dirty="0"/>
              <a:t>802.3-Rev 60-day pre-ballot cancelled</a:t>
            </a:r>
          </a:p>
          <a:p>
            <a:pPr lvl="1"/>
            <a:r>
              <a:rPr lang="en-AU" dirty="0"/>
              <a:t>In late 2021, responses to the 802.11ax ballot were sent to:</a:t>
            </a:r>
          </a:p>
          <a:p>
            <a:pPr lvl="2"/>
            <a:r>
              <a:rPr lang="en-AU" dirty="0"/>
              <a:t>ISO from IEEE SA President wrt IPR issues</a:t>
            </a:r>
          </a:p>
          <a:p>
            <a:pPr lvl="3"/>
            <a:r>
              <a:rPr lang="en-AU" dirty="0"/>
              <a:t>Text available in </a:t>
            </a:r>
            <a:r>
              <a:rPr lang="en-AU" dirty="0">
                <a:hlinkClick r:id="rId2"/>
              </a:rPr>
              <a:t>11-22-0242</a:t>
            </a:r>
            <a:endParaRPr lang="en-AU" dirty="0"/>
          </a:p>
          <a:p>
            <a:pPr lvl="2"/>
            <a:r>
              <a:rPr lang="en-AU" dirty="0"/>
              <a:t>SC6 from IEEE 802 wrt technical (security) issues…</a:t>
            </a:r>
          </a:p>
          <a:p>
            <a:pPr lvl="3"/>
            <a:r>
              <a:rPr lang="en-AU" dirty="0"/>
              <a:t>See </a:t>
            </a:r>
            <a:r>
              <a:rPr lang="en-AU" dirty="0">
                <a:hlinkClick r:id="rId3"/>
              </a:rPr>
              <a:t>11-21-1400-08</a:t>
            </a:r>
            <a:r>
              <a:rPr lang="en-AU" dirty="0"/>
              <a:t> </a:t>
            </a:r>
          </a:p>
          <a:p>
            <a:pPr lvl="1"/>
            <a:r>
              <a:rPr lang="en-AU" dirty="0"/>
              <a:t>It is now understood that the 802.11ax IPR related issue is still being discussed … and so hopefully good news can be reported in the future</a:t>
            </a:r>
          </a:p>
          <a:p>
            <a:pPr lvl="1"/>
            <a:r>
              <a:rPr lang="en-AU" dirty="0"/>
              <a:t>WG1 Convenor has offered some alarming suggestions about the PSDO Agreement in light of the IPR issues</a:t>
            </a:r>
          </a:p>
          <a:p>
            <a:pPr lvl="2"/>
            <a:endParaRPr lang="en-AU" i="1" dirty="0"/>
          </a:p>
          <a:p>
            <a:pPr lvl="2"/>
            <a:endParaRPr lang="en-AU" i="1" dirty="0"/>
          </a:p>
          <a:p>
            <a:pPr lvl="3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3779" y="6477000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80B123D4-7329-4D7B-8A4C-2B3A53BFFF5D}"/>
              </a:ext>
            </a:extLst>
          </p:cNvPr>
          <p:cNvSpPr/>
          <p:nvPr/>
        </p:nvSpPr>
        <p:spPr bwMode="auto">
          <a:xfrm>
            <a:off x="6705600" y="1905000"/>
            <a:ext cx="76200" cy="1524000"/>
          </a:xfrm>
          <a:prstGeom prst="righ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5D53E0-ECAF-4AD0-8DA5-EDBBECC845CF}"/>
              </a:ext>
            </a:extLst>
          </p:cNvPr>
          <p:cNvSpPr txBox="1"/>
          <p:nvPr/>
        </p:nvSpPr>
        <p:spPr>
          <a:xfrm>
            <a:off x="6858000" y="2022901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+mj-lt"/>
              </a:rPr>
              <a:t>Require IPR issue to be resolved</a:t>
            </a:r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457</Words>
  <Application>Microsoft Macintosh PowerPoint</Application>
  <PresentationFormat>On-screen Show (4:3)</PresentationFormat>
  <Paragraphs>131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November 2023 opening report for EC</vt:lpstr>
      <vt:lpstr>The IEEE 802 JTC1 SC has one slot at the Nov 2023 mixed-mode plenary meeting</vt:lpstr>
      <vt:lpstr>IEEE 802 has sent 102 standards through to PSDO ratification with 45 in-process</vt:lpstr>
      <vt:lpstr>A large number of IEEE 802 submissions ought to be in the PSDO balloting &amp; publication process - but</vt:lpstr>
      <vt:lpstr>The 802.3 and 802.11 IPR issue is not yet resolved and discussions are not apparently progressing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2023-11-08T16:20:40Z</dcterms:modified>
</cp:coreProperties>
</file>