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82" d="100"/>
          <a:sy n="82" d="100"/>
        </p:scale>
        <p:origin x="198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ec-23-0137-00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 dirty="0"/>
              <a:t>Motion – Formation of Enhance sub-1GHz Coexistence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u="sng" dirty="0"/>
              <a:t>Motion</a:t>
            </a:r>
          </a:p>
          <a:p>
            <a:r>
              <a:rPr lang="en-US" sz="1800" dirty="0"/>
              <a:t>Approve the formation of the 802.19  Enhanced sub-1GHz Coexistence study group to consider development of a Project Authorization Request (PAR) and Criteria for Standards Development (CSD) to amend IEEE 802.19.3.</a:t>
            </a:r>
          </a:p>
          <a:p>
            <a:r>
              <a:rPr lang="en-US" sz="1800" dirty="0"/>
              <a:t>Move:	Tuncer Baykas</a:t>
            </a:r>
          </a:p>
          <a:p>
            <a:r>
              <a:rPr lang="en-US" sz="1800" dirty="0"/>
              <a:t>Second:	</a:t>
            </a:r>
          </a:p>
          <a:p>
            <a:r>
              <a:rPr lang="en-US" sz="1800" dirty="0"/>
              <a:t>Y/N/A: 	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22222"/>
                </a:solidFill>
                <a:effectLst/>
              </a:rPr>
              <a:t>IEEE 802.19.3 provides coexistence recommendations for IEEE 802.11ah and IEEE 802.15.4 based systems operating in SUB-1 GHz frequency bands.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22222"/>
                </a:solidFill>
                <a:effectLst/>
              </a:rPr>
              <a:t>The activity in 802.15 has resulted in changes to 802.15.4 Channel Access options to address new requirements for metering systems in Japan.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22222"/>
                </a:solidFill>
                <a:effectLst/>
              </a:rPr>
              <a:t>Those changes affect the coexistence between 802.11ah and 802.15.4g, thus  updates to 802.19.3 will promote better coexistence between IEEE 802.11ah and IEEE 802.15.4 based systems.</a:t>
            </a:r>
            <a:endParaRPr lang="en-US" sz="1800" b="0" i="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Vote in the WG: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Motion to request 802.19 WG Chair request 802 EC form a study group to consider amendment to 802.19.3.</a:t>
            </a:r>
            <a:endParaRPr lang="en-US" sz="18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(y/n/a): 6/0/1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1194</TotalTime>
  <Words>164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Title slide</vt:lpstr>
      <vt:lpstr>Title only</vt:lpstr>
      <vt:lpstr>Motion – Formation of Enhance sub-1GHz Coexistence Study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110</cp:revision>
  <dcterms:created xsi:type="dcterms:W3CDTF">2017-02-01T20:21:43Z</dcterms:created>
  <dcterms:modified xsi:type="dcterms:W3CDTF">2023-07-13T17:28:11Z</dcterms:modified>
</cp:coreProperties>
</file>