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  <p:sldMasterId id="2147483659" r:id="rId2"/>
  </p:sldMasterIdLst>
  <p:notesMasterIdLst>
    <p:notesMasterId r:id="rId4"/>
  </p:notesMasterIdLst>
  <p:handoutMasterIdLst>
    <p:handoutMasterId r:id="rId5"/>
  </p:handoutMasterIdLst>
  <p:sldIdLst>
    <p:sldId id="375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B1DF"/>
    <a:srgbClr val="69BE28"/>
    <a:srgbClr val="0066FF"/>
    <a:srgbClr val="33CCFF"/>
    <a:srgbClr val="99FF99"/>
    <a:srgbClr val="FFFF00"/>
    <a:srgbClr val="FFCC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05" autoAdjust="0"/>
    <p:restoredTop sz="96096" autoAdjust="0"/>
  </p:normalViewPr>
  <p:slideViewPr>
    <p:cSldViewPr showGuides="1">
      <p:cViewPr varScale="1">
        <p:scale>
          <a:sx n="82" d="100"/>
          <a:sy n="82" d="100"/>
        </p:scale>
        <p:origin x="198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48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595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58DD877-B47C-4308-96C0-F86F851B6B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8822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E959D19-1FE8-493D-A0E2-ED883022503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1042143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ChangeArrowheads="1"/>
          </p:cNvSpPr>
          <p:nvPr/>
        </p:nvSpPr>
        <p:spPr bwMode="auto">
          <a:xfrm>
            <a:off x="14288" y="6597650"/>
            <a:ext cx="9129712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5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3075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330758" name="Text Box 6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51AD4080-6D3A-494C-8BF2-E1F8C9265CB5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30759" name="Text Box 7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sp>
        <p:nvSpPr>
          <p:cNvPr id="330760" name="Text Box 8"/>
          <p:cNvSpPr txBox="1">
            <a:spLocks noChangeArrowheads="1"/>
          </p:cNvSpPr>
          <p:nvPr/>
        </p:nvSpPr>
        <p:spPr bwMode="auto">
          <a:xfrm>
            <a:off x="0" y="6589713"/>
            <a:ext cx="123303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ec-16-0XXX-00</a:t>
            </a:r>
          </a:p>
        </p:txBody>
      </p:sp>
      <p:grpSp>
        <p:nvGrpSpPr>
          <p:cNvPr id="330761" name="Group 9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30762" name="Rectangle 10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30763" name="Text Box 11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30765" name="Text Box 13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51741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404813"/>
            <a:ext cx="2108200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0825" y="404813"/>
            <a:ext cx="6175375" cy="546258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0992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01642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295876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3387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79723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30156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5935278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763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199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6201510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235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071614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04813"/>
            <a:ext cx="2057400" cy="57721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04813"/>
            <a:ext cx="6019800" cy="57721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85596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29956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0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1825" y="1341438"/>
            <a:ext cx="4038600" cy="4525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2683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251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25495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06496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083266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45287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32973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41438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973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7E0ED744-2AD2-45F1-9385-55C79C00BA3B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329736" name="Text Box 8"/>
          <p:cNvSpPr txBox="1">
            <a:spLocks noChangeArrowheads="1"/>
          </p:cNvSpPr>
          <p:nvPr/>
        </p:nvSpPr>
        <p:spPr bwMode="auto">
          <a:xfrm>
            <a:off x="0" y="6586539"/>
            <a:ext cx="1981200" cy="27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ec-23-0137-00</a:t>
            </a:r>
          </a:p>
        </p:txBody>
      </p:sp>
      <p:sp>
        <p:nvSpPr>
          <p:cNvPr id="329737" name="Text Box 9"/>
          <p:cNvSpPr txBox="1">
            <a:spLocks noChangeArrowheads="1"/>
          </p:cNvSpPr>
          <p:nvPr/>
        </p:nvSpPr>
        <p:spPr bwMode="auto">
          <a:xfrm>
            <a:off x="1828800" y="6591301"/>
            <a:ext cx="548640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LMSC</a:t>
            </a:r>
          </a:p>
        </p:txBody>
      </p:sp>
      <p:grpSp>
        <p:nvGrpSpPr>
          <p:cNvPr id="329748" name="Group 20"/>
          <p:cNvGrpSpPr>
            <a:grpSpLocks/>
          </p:cNvGrpSpPr>
          <p:nvPr/>
        </p:nvGrpSpPr>
        <p:grpSpPr bwMode="auto">
          <a:xfrm>
            <a:off x="8316913" y="5876925"/>
            <a:ext cx="793750" cy="709613"/>
            <a:chOff x="3288" y="3482"/>
            <a:chExt cx="500" cy="447"/>
          </a:xfrm>
        </p:grpSpPr>
        <p:sp>
          <p:nvSpPr>
            <p:cNvPr id="329746" name="Rectangle 18"/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dirty="0"/>
            </a:p>
          </p:txBody>
        </p:sp>
        <p:sp>
          <p:nvSpPr>
            <p:cNvPr id="329743" name="Text Box 15"/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485" cy="27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 dirty="0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/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329747" name="Text Box 19"/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0610" name="Rectangle 2"/>
          <p:cNvSpPr>
            <a:spLocks noChangeArrowheads="1"/>
          </p:cNvSpPr>
          <p:nvPr/>
        </p:nvSpPr>
        <p:spPr bwMode="auto">
          <a:xfrm>
            <a:off x="0" y="6604000"/>
            <a:ext cx="9139238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1" name="Rectangle 3"/>
          <p:cNvSpPr>
            <a:spLocks noChangeArrowheads="1"/>
          </p:cNvSpPr>
          <p:nvPr/>
        </p:nvSpPr>
        <p:spPr bwMode="auto">
          <a:xfrm>
            <a:off x="3175" y="3175"/>
            <a:ext cx="9136063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5806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04813"/>
            <a:ext cx="82296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80614" name="Line 6"/>
          <p:cNvSpPr>
            <a:spLocks noChangeShapeType="1"/>
          </p:cNvSpPr>
          <p:nvPr/>
        </p:nvSpPr>
        <p:spPr bwMode="auto">
          <a:xfrm>
            <a:off x="395288" y="1268413"/>
            <a:ext cx="8353425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580615" name="Text Box 7"/>
          <p:cNvSpPr txBox="1">
            <a:spLocks noChangeArrowheads="1"/>
          </p:cNvSpPr>
          <p:nvPr/>
        </p:nvSpPr>
        <p:spPr bwMode="auto">
          <a:xfrm>
            <a:off x="7958138" y="6589713"/>
            <a:ext cx="115093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bg1"/>
                </a:solidFill>
              </a:rPr>
              <a:t>Page </a:t>
            </a:r>
            <a:fld id="{35A1644E-F053-4A1B-9182-CA74EB41EF07}" type="slidenum">
              <a:rPr lang="en-US" altLang="en-US" sz="1200">
                <a:solidFill>
                  <a:schemeClr val="bg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bg1"/>
              </a:solidFill>
            </a:endParaRPr>
          </a:p>
        </p:txBody>
      </p:sp>
      <p:sp>
        <p:nvSpPr>
          <p:cNvPr id="580616" name="Text Box 8"/>
          <p:cNvSpPr txBox="1">
            <a:spLocks noChangeArrowheads="1"/>
          </p:cNvSpPr>
          <p:nvPr/>
        </p:nvSpPr>
        <p:spPr bwMode="auto">
          <a:xfrm>
            <a:off x="0" y="6589713"/>
            <a:ext cx="9525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bg1"/>
                </a:solidFill>
              </a:rPr>
              <a:t>Version 1.0</a:t>
            </a:r>
          </a:p>
        </p:txBody>
      </p:sp>
      <p:sp>
        <p:nvSpPr>
          <p:cNvPr id="580617" name="Text Box 9"/>
          <p:cNvSpPr txBox="1">
            <a:spLocks noChangeArrowheads="1"/>
          </p:cNvSpPr>
          <p:nvPr/>
        </p:nvSpPr>
        <p:spPr bwMode="auto">
          <a:xfrm>
            <a:off x="0" y="6591300"/>
            <a:ext cx="9144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bg1"/>
                </a:solidFill>
              </a:rPr>
              <a:t>IEEE 802 March 2011 workshop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CA7948-F264-4120-A662-0508DD2457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404813"/>
            <a:ext cx="8534400" cy="792162"/>
          </a:xfrm>
        </p:spPr>
        <p:txBody>
          <a:bodyPr/>
          <a:lstStyle/>
          <a:p>
            <a:r>
              <a:rPr lang="en-US" sz="2400" dirty="0"/>
              <a:t>Motion – Formation of Enhance sub-1GHz Coexistence Study Group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B5E530-3A97-45FD-8582-310D7BF9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825" y="1341438"/>
            <a:ext cx="8512176" cy="513556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u="sng" dirty="0"/>
              <a:t>Motion</a:t>
            </a:r>
          </a:p>
          <a:p>
            <a:r>
              <a:rPr lang="en-US" sz="1800" dirty="0"/>
              <a:t>Approve the formation of the 802.19  Enhanced sub-1GHz Coexistence study group to consider development of a Project Authorization Request (PAR) and Criteria for Standards Development (CSD) to amend IEEE 802.19.3.</a:t>
            </a:r>
          </a:p>
          <a:p>
            <a:r>
              <a:rPr lang="en-US" sz="1800" dirty="0"/>
              <a:t>Move:	Tuncer Baykas</a:t>
            </a:r>
          </a:p>
          <a:p>
            <a:r>
              <a:rPr lang="en-US" sz="1800" dirty="0"/>
              <a:t>Second:	</a:t>
            </a:r>
          </a:p>
          <a:p>
            <a:r>
              <a:rPr lang="en-US" sz="1800" dirty="0"/>
              <a:t>Y/N/A: 	</a:t>
            </a:r>
          </a:p>
          <a:p>
            <a:pPr marL="0" indent="0">
              <a:buNone/>
            </a:pPr>
            <a:r>
              <a:rPr lang="en-US" sz="1800" u="sng" dirty="0"/>
              <a:t>Background Information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22222"/>
                </a:solidFill>
                <a:effectLst/>
              </a:rPr>
              <a:t>IEEE 802.19.3 provides coexistence recommendations for IEEE 802.11ah and IEEE 802.15.4 based systems operating in SUB-1 GHz frequency bands.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22222"/>
                </a:solidFill>
                <a:effectLst/>
              </a:rPr>
              <a:t>The activity in 802.15 has resulted in changes to 802.15.4 Channel Access options to address new requirements for metering systems in Japan.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1800" b="0" i="0" dirty="0">
                <a:solidFill>
                  <a:srgbClr val="222222"/>
                </a:solidFill>
                <a:effectLst/>
              </a:rPr>
              <a:t>Those changes affect the coexistence between 802.11ah and 802.15.4g, thus  updates to 802.19.3 will promote better coexistence between IEEE 802.11ah and IEEE 802.15.4 based systems.</a:t>
            </a:r>
            <a:endParaRPr lang="en-US" sz="1800" b="0" i="0" kern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Vote in the WG: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solidFill>
                  <a:srgbClr val="222222"/>
                </a:solidFill>
                <a:effectLst/>
                <a:ea typeface="Times New Roman" panose="02020603050405020304" pitchFamily="18" charset="0"/>
              </a:rPr>
              <a:t>Motion to request 802.19 WG Chair request 802 EC form a study group to consider amendment to 802.19.3.</a:t>
            </a:r>
            <a:endParaRPr lang="en-US" sz="1800" dirty="0"/>
          </a:p>
          <a:p>
            <a:pPr lvl="1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sz="1800" dirty="0"/>
              <a:t>(y/n/a): 6/0/1</a:t>
            </a:r>
          </a:p>
        </p:txBody>
      </p:sp>
    </p:spTree>
    <p:extLst>
      <p:ext uri="{BB962C8B-B14F-4D97-AF65-F5344CB8AC3E}">
        <p14:creationId xmlns:p14="http://schemas.microsoft.com/office/powerpoint/2010/main" val="3123762458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itle only">
  <a:themeElements>
    <a:clrScheme name="Title onl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only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only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IEEE_802_template (1)</Template>
  <TotalTime>1194</TotalTime>
  <Words>164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Title slide</vt:lpstr>
      <vt:lpstr>Title only</vt:lpstr>
      <vt:lpstr>Motion – Formation of Enhance sub-1GHz Coexistence Study Group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Template</dc:title>
  <dc:subject>IEEE 802 March 2011 workshop</dc:subject>
  <dc:creator>John DAmbrosia</dc:creator>
  <cp:lastModifiedBy>Tuncer Baykas</cp:lastModifiedBy>
  <cp:revision>110</cp:revision>
  <dcterms:created xsi:type="dcterms:W3CDTF">2017-02-01T20:21:43Z</dcterms:created>
  <dcterms:modified xsi:type="dcterms:W3CDTF">2023-07-13T17:28:11Z</dcterms:modified>
</cp:coreProperties>
</file>