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1719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7" y="363379"/>
            <a:ext cx="32667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-23-0118-00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59-00-0jtc-agenda-for-july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2-024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July 2023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 July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670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Jul 2023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11 Jul 2023, 4-6 pm CET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11-23-0959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May 2023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future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98 standards through to PSDO ratification with 46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E48A27-67E1-4913-B2DA-09E254BFEF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67389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74725" y="5668963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352800" y="2219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60-day ballot 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sz="1800" kern="0" dirty="0"/>
          </a:p>
          <a:p>
            <a:pPr lvl="1">
              <a:spcBef>
                <a:spcPts val="200"/>
              </a:spcBef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marL="184150" lvl="2" indent="0">
              <a:spcBef>
                <a:spcPts val="200"/>
              </a:spcBef>
              <a:buNone/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AU" sz="1800" kern="0" dirty="0"/>
              <a:t>Waiting for ballot</a:t>
            </a:r>
          </a:p>
          <a:p>
            <a:pPr lvl="2">
              <a:defRPr/>
            </a:pPr>
            <a:r>
              <a:rPr lang="en-AU" kern="0" dirty="0"/>
              <a:t>Many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67400" y="2209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Nothing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</a:p>
          <a:p>
            <a:pPr lvl="2">
              <a:defRPr/>
            </a:pPr>
            <a:r>
              <a:rPr lang="en-AU" sz="1800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Nothing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752613" y="2083904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802.11ba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802.1AEdk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802.3-REV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802.15.4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802.15.4w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802.15.4z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802.15.4aa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802.15.3d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803.15.3e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803.15.3f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highlight>
                  <a:srgbClr val="FFFF00"/>
                </a:highlight>
              </a:rPr>
              <a:t>802.15.9</a:t>
            </a:r>
            <a:endParaRPr lang="en-AU" kern="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802.11 IPR issue is not yet resolved and discussions are not progressing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Negative LOAs on various 802.11 amendments have become an issue</a:t>
            </a:r>
          </a:p>
          <a:p>
            <a:pPr lvl="2"/>
            <a:r>
              <a:rPr lang="en-AU" dirty="0"/>
              <a:t>802.11ax passed 60-day ballot but is blocked by IPR issue</a:t>
            </a:r>
          </a:p>
          <a:p>
            <a:pPr lvl="2"/>
            <a:r>
              <a:rPr lang="en-AU" dirty="0"/>
              <a:t>802.11ay failed 60-day ballot and will need to restart process</a:t>
            </a:r>
          </a:p>
          <a:p>
            <a:pPr lvl="2"/>
            <a:r>
              <a:rPr lang="en-AU" dirty="0"/>
              <a:t>802.11ba is blocked </a:t>
            </a:r>
            <a:r>
              <a:rPr lang="en-AU" i="1" dirty="0"/>
              <a:t>at the starting gate</a:t>
            </a:r>
            <a:r>
              <a:rPr lang="en-AU" dirty="0"/>
              <a:t>!</a:t>
            </a:r>
          </a:p>
          <a:p>
            <a:pPr lvl="2"/>
            <a:r>
              <a:rPr lang="en-AU" dirty="0"/>
              <a:t>802.11-2020 is now blocked by IPR issue</a:t>
            </a:r>
          </a:p>
          <a:p>
            <a:pPr lvl="2"/>
            <a:r>
              <a:rPr lang="en-AU" dirty="0"/>
              <a:t>803.3-Rev 60-day pre-ballot cancelled</a:t>
            </a:r>
          </a:p>
          <a:p>
            <a:pPr lvl="1"/>
            <a:r>
              <a:rPr lang="en-AU" dirty="0"/>
              <a:t>In late 2021, responses to the 802.11ax ballot were sent to:</a:t>
            </a:r>
          </a:p>
          <a:p>
            <a:pPr lvl="2"/>
            <a:r>
              <a:rPr lang="en-AU" dirty="0"/>
              <a:t>ISO from IEEE SA President wrt IPR issues</a:t>
            </a:r>
          </a:p>
          <a:p>
            <a:pPr lvl="3"/>
            <a:r>
              <a:rPr lang="en-AU" dirty="0"/>
              <a:t>Text available in </a:t>
            </a:r>
            <a:r>
              <a:rPr lang="en-AU" dirty="0">
                <a:hlinkClick r:id="rId2"/>
              </a:rPr>
              <a:t>11-22-0242</a:t>
            </a:r>
            <a:endParaRPr lang="en-AU" dirty="0"/>
          </a:p>
          <a:p>
            <a:pPr lvl="2"/>
            <a:r>
              <a:rPr lang="en-AU" dirty="0"/>
              <a:t>SC6 from IEEE 802 wrt technical (security) issues…</a:t>
            </a:r>
          </a:p>
          <a:p>
            <a:pPr lvl="3"/>
            <a:r>
              <a:rPr lang="en-AU" dirty="0"/>
              <a:t>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 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1"/>
            <a:r>
              <a:rPr lang="en-AU" dirty="0"/>
              <a:t>WG1 Convenor has offered some alarming suggestions about the PSDO Agreement in light of the IPR issues</a:t>
            </a:r>
          </a:p>
          <a:p>
            <a:pPr lvl="2"/>
            <a:endParaRPr lang="en-AU" i="1" dirty="0"/>
          </a:p>
          <a:p>
            <a:pPr lvl="2"/>
            <a:endParaRPr lang="en-AU" i="1" dirty="0"/>
          </a:p>
          <a:p>
            <a:pPr lvl="3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3779" y="6477000"/>
            <a:ext cx="133062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80B123D4-7329-4D7B-8A4C-2B3A53BFFF5D}"/>
              </a:ext>
            </a:extLst>
          </p:cNvPr>
          <p:cNvSpPr/>
          <p:nvPr/>
        </p:nvSpPr>
        <p:spPr bwMode="auto">
          <a:xfrm>
            <a:off x="6705600" y="2209800"/>
            <a:ext cx="152400" cy="457200"/>
          </a:xfrm>
          <a:prstGeom prst="rightBrac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5D53E0-ECAF-4AD0-8DA5-EDBBECC845CF}"/>
              </a:ext>
            </a:extLst>
          </p:cNvPr>
          <p:cNvSpPr txBox="1"/>
          <p:nvPr/>
        </p:nvSpPr>
        <p:spPr>
          <a:xfrm>
            <a:off x="6858000" y="202290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FF0000"/>
                </a:solidFill>
                <a:latin typeface="+mj-lt"/>
              </a:rPr>
              <a:t>Require IPR issue to be resolved</a:t>
            </a:r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447</Words>
  <Application>Microsoft Macintosh PowerPoint</Application>
  <PresentationFormat>On-screen Show (4:3)</PresentationFormat>
  <Paragraphs>131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July 2023 opening report for EC</vt:lpstr>
      <vt:lpstr>The IEEE 802 JTC1 SC has one slot at the Jul 2023 mixed-mode plenary meeting</vt:lpstr>
      <vt:lpstr>IEEE 802 has sent 98 standards through to PSDO ratification with 46 in-process</vt:lpstr>
      <vt:lpstr>A large number of IEEE 802 submissions ought to be in the PSDO balloting &amp; publication process - but</vt:lpstr>
      <vt:lpstr>The 802.11 IPR issue is not yet resolved and discussions are not progressing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2023-07-06T23:47:47Z</dcterms:modified>
</cp:coreProperties>
</file>