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jZCFQGpwv2DMoBFQwkw/IxGdd73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436a154b09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g2436a154b09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fmla="val 16667" name="adj"/>
            </a:avLst>
          </a:prstGeom>
          <a:solidFill>
            <a:schemeClr val="lt1">
              <a:alpha val="66274"/>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13"/>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2"/>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0" name="Google Shape;6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5" name="Shape 15"/>
        <p:cNvGrpSpPr/>
        <p:nvPr/>
      </p:nvGrpSpPr>
      <p:grpSpPr>
        <a:xfrm>
          <a:off x="0" y="0"/>
          <a:ext cx="0" cy="0"/>
          <a:chOff x="0" y="0"/>
          <a:chExt cx="0" cy="0"/>
        </a:xfrm>
      </p:grpSpPr>
      <p:sp>
        <p:nvSpPr>
          <p:cNvPr id="16" name="Google Shape;16;p1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19" name="Google Shape;19;p14"/>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4"/>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1" name="Google Shape;21;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1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6" name="Google Shape;26;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7" name="Google Shape;27;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6"/>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6"/>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16"/>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1600"/>
              </a:spcBef>
              <a:spcAft>
                <a:spcPts val="0"/>
              </a:spcAft>
              <a:buClr>
                <a:schemeClr val="lt1"/>
              </a:buClr>
              <a:buSzPts val="1200"/>
              <a:buChar char="○"/>
              <a:defRPr sz="1200">
                <a:solidFill>
                  <a:schemeClr val="lt1"/>
                </a:solidFill>
              </a:defRPr>
            </a:lvl2pPr>
            <a:lvl3pPr indent="-304800" lvl="2" marL="1371600" algn="l">
              <a:lnSpc>
                <a:spcPct val="115000"/>
              </a:lnSpc>
              <a:spcBef>
                <a:spcPts val="1600"/>
              </a:spcBef>
              <a:spcAft>
                <a:spcPts val="0"/>
              </a:spcAft>
              <a:buClr>
                <a:schemeClr val="lt1"/>
              </a:buClr>
              <a:buSzPts val="1200"/>
              <a:buChar char="■"/>
              <a:defRPr sz="1200">
                <a:solidFill>
                  <a:schemeClr val="lt1"/>
                </a:solidFill>
              </a:defRPr>
            </a:lvl3pPr>
            <a:lvl4pPr indent="-304800" lvl="3" marL="1828800" algn="l">
              <a:lnSpc>
                <a:spcPct val="115000"/>
              </a:lnSpc>
              <a:spcBef>
                <a:spcPts val="1600"/>
              </a:spcBef>
              <a:spcAft>
                <a:spcPts val="0"/>
              </a:spcAft>
              <a:buClr>
                <a:schemeClr val="lt1"/>
              </a:buClr>
              <a:buSzPts val="1200"/>
              <a:buChar char="●"/>
              <a:defRPr sz="1200">
                <a:solidFill>
                  <a:schemeClr val="lt1"/>
                </a:solidFill>
              </a:defRPr>
            </a:lvl4pPr>
            <a:lvl5pPr indent="-304800" lvl="4" marL="2286000" algn="l">
              <a:lnSpc>
                <a:spcPct val="115000"/>
              </a:lnSpc>
              <a:spcBef>
                <a:spcPts val="1600"/>
              </a:spcBef>
              <a:spcAft>
                <a:spcPts val="0"/>
              </a:spcAft>
              <a:buClr>
                <a:schemeClr val="lt1"/>
              </a:buClr>
              <a:buSzPts val="1200"/>
              <a:buChar char="○"/>
              <a:defRPr sz="1200">
                <a:solidFill>
                  <a:schemeClr val="lt1"/>
                </a:solidFill>
              </a:defRPr>
            </a:lvl5pPr>
            <a:lvl6pPr indent="-304800" lvl="5" marL="2743200" algn="l">
              <a:lnSpc>
                <a:spcPct val="115000"/>
              </a:lnSpc>
              <a:spcBef>
                <a:spcPts val="1600"/>
              </a:spcBef>
              <a:spcAft>
                <a:spcPts val="0"/>
              </a:spcAft>
              <a:buClr>
                <a:schemeClr val="lt1"/>
              </a:buClr>
              <a:buSzPts val="1200"/>
              <a:buChar char="■"/>
              <a:defRPr sz="1200">
                <a:solidFill>
                  <a:schemeClr val="lt1"/>
                </a:solidFill>
              </a:defRPr>
            </a:lvl6pPr>
            <a:lvl7pPr indent="-304800" lvl="6" marL="3200400" algn="l">
              <a:lnSpc>
                <a:spcPct val="115000"/>
              </a:lnSpc>
              <a:spcBef>
                <a:spcPts val="1600"/>
              </a:spcBef>
              <a:spcAft>
                <a:spcPts val="0"/>
              </a:spcAft>
              <a:buClr>
                <a:schemeClr val="lt1"/>
              </a:buClr>
              <a:buSzPts val="1200"/>
              <a:buChar char="●"/>
              <a:defRPr sz="1200">
                <a:solidFill>
                  <a:schemeClr val="lt1"/>
                </a:solidFill>
              </a:defRPr>
            </a:lvl7pPr>
            <a:lvl8pPr indent="-304800" lvl="7" marL="3657600" algn="l">
              <a:lnSpc>
                <a:spcPct val="115000"/>
              </a:lnSpc>
              <a:spcBef>
                <a:spcPts val="1600"/>
              </a:spcBef>
              <a:spcAft>
                <a:spcPts val="0"/>
              </a:spcAft>
              <a:buClr>
                <a:schemeClr val="lt1"/>
              </a:buClr>
              <a:buSzPts val="1200"/>
              <a:buChar char="○"/>
              <a:defRPr sz="1200">
                <a:solidFill>
                  <a:schemeClr val="lt1"/>
                </a:solidFill>
              </a:defRPr>
            </a:lvl8pPr>
            <a:lvl9pPr indent="-304800" lvl="8" marL="4114800" algn="l">
              <a:lnSpc>
                <a:spcPct val="115000"/>
              </a:lnSpc>
              <a:spcBef>
                <a:spcPts val="1600"/>
              </a:spcBef>
              <a:spcAft>
                <a:spcPts val="1600"/>
              </a:spcAft>
              <a:buClr>
                <a:schemeClr val="lt1"/>
              </a:buClr>
              <a:buSzPts val="1200"/>
              <a:buChar char="■"/>
              <a:defRPr sz="1200">
                <a:solidFill>
                  <a:schemeClr val="lt1"/>
                </a:solidFill>
              </a:defRPr>
            </a:lvl9pPr>
          </a:lstStyle>
          <a:p/>
        </p:txBody>
      </p:sp>
      <p:sp>
        <p:nvSpPr>
          <p:cNvPr id="33" name="Google Shape;33;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17"/>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36" name="Google Shape;36;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18"/>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8"/>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41" name="Google Shape;41;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19"/>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0"/>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1"/>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1"/>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1"/>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cvent.me/NK7vPg" TargetMode="External"/><Relationship Id="rId4" Type="http://schemas.openxmlformats.org/officeDocument/2006/relationships/hyperlink" Target="mailto:802info@facetoface-event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awns@facetoface-events.com" TargetMode="External"/><Relationship Id="rId4" Type="http://schemas.openxmlformats.org/officeDocument/2006/relationships/hyperlink" Target="mailto:lisa@facetoface-events.com" TargetMode="External"/><Relationship Id="rId5" Type="http://schemas.openxmlformats.org/officeDocument/2006/relationships/hyperlink" Target="mailto:rick@linespeed.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chedule.802world.com/schedule/schedule/show" TargetMode="External"/><Relationship Id="rId4" Type="http://schemas.openxmlformats.org/officeDocument/2006/relationships/hyperlink" Target="https://ieee802.org/802tele_calendar.html" TargetMode="External"/><Relationship Id="rId5" Type="http://schemas.openxmlformats.org/officeDocument/2006/relationships/hyperlink" Target="https://imat.ieee.org/my-site/home" TargetMode="External"/><Relationship Id="rId6" Type="http://schemas.openxmlformats.org/officeDocument/2006/relationships/hyperlink" Target="https://cvent.me/aLzx3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lang="en"/>
              <a:t>May</a:t>
            </a:r>
            <a:r>
              <a:rPr lang="en"/>
              <a:t> 2023 IEEE 802 </a:t>
            </a:r>
            <a:r>
              <a:rPr lang="en"/>
              <a:t>Wireless Interim</a:t>
            </a:r>
            <a:r>
              <a:rPr lang="en"/>
              <a:t> Session</a:t>
            </a:r>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Roboto"/>
                <a:ea typeface="Roboto"/>
                <a:cs typeface="Roboto"/>
                <a:sym typeface="Roboto"/>
              </a:rPr>
              <a:t>Prepared By: Face to Face Events, </a:t>
            </a:r>
            <a:r>
              <a:rPr lang="en">
                <a:solidFill>
                  <a:schemeClr val="lt1"/>
                </a:solidFill>
                <a:latin typeface="Roboto"/>
                <a:ea typeface="Roboto"/>
                <a:cs typeface="Roboto"/>
                <a:sym typeface="Roboto"/>
              </a:rPr>
              <a:t>May</a:t>
            </a:r>
            <a:r>
              <a:rPr b="0" i="0" lang="en" sz="1400" u="none" cap="none" strike="noStrike">
                <a:solidFill>
                  <a:schemeClr val="lt1"/>
                </a:solidFill>
                <a:latin typeface="Roboto"/>
                <a:ea typeface="Roboto"/>
                <a:cs typeface="Roboto"/>
                <a:sym typeface="Roboto"/>
              </a:rPr>
              <a:t> 11,, 2023</a:t>
            </a:r>
            <a:endParaRPr b="0" i="0" sz="1400" u="none" cap="none" strike="noStrik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txBox="1"/>
          <p:nvPr>
            <p:ph type="title"/>
          </p:nvPr>
        </p:nvSpPr>
        <p:spPr>
          <a:xfrm>
            <a:off x="471900" y="828200"/>
            <a:ext cx="8222100" cy="678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6" name="Google Shape;126;p11"/>
          <p:cNvSpPr txBox="1"/>
          <p:nvPr>
            <p:ph idx="1" type="body"/>
          </p:nvPr>
        </p:nvSpPr>
        <p:spPr>
          <a:xfrm>
            <a:off x="471900" y="1919075"/>
            <a:ext cx="8222100" cy="301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300"/>
              <a:t>The next IEEE 802 Plenary Session will be July 9-14, 2023. The session will be a Mixed Mode with In-Person participation at the Estrel Berlin in Berlin, Germany. </a:t>
            </a:r>
            <a:r>
              <a:rPr b="1" lang="en" sz="1300"/>
              <a:t>Information and Registration</a:t>
            </a:r>
            <a:r>
              <a:rPr b="1" lang="en" sz="1300" u="sng">
                <a:solidFill>
                  <a:schemeClr val="hlink"/>
                </a:solidFill>
                <a:hlinkClick r:id="rId3"/>
              </a:rPr>
              <a:t> https://cvent.me/NK7vPg</a:t>
            </a:r>
            <a:endParaRPr b="1" sz="1300"/>
          </a:p>
          <a:p>
            <a:pPr indent="0" lvl="0" marL="0" rtl="0" algn="l">
              <a:spcBef>
                <a:spcPts val="0"/>
              </a:spcBef>
              <a:spcAft>
                <a:spcPts val="0"/>
              </a:spcAft>
              <a:buSzPts val="1800"/>
              <a:buNone/>
            </a:pPr>
            <a:r>
              <a:t/>
            </a:r>
            <a:endParaRPr sz="1300"/>
          </a:p>
          <a:p>
            <a:pPr indent="0" lvl="0" marL="0" rtl="0" algn="l">
              <a:spcBef>
                <a:spcPts val="0"/>
              </a:spcBef>
              <a:spcAft>
                <a:spcPts val="0"/>
              </a:spcAft>
              <a:buSzPts val="1800"/>
              <a:buNone/>
            </a:pPr>
            <a:r>
              <a:rPr lang="en" sz="1300"/>
              <a:t>The next IEEE 802 Wireless Interim Session will be September 10-15, 2023. The session will be a Mixed Mode with In-Person participation at the Grand Hyatt Buckhead, in Atlanta, GA USA. </a:t>
            </a:r>
            <a:endParaRPr sz="1300"/>
          </a:p>
          <a:p>
            <a:pPr indent="0" lvl="0" marL="0" rtl="0" algn="l">
              <a:spcBef>
                <a:spcPts val="0"/>
              </a:spcBef>
              <a:spcAft>
                <a:spcPts val="0"/>
              </a:spcAft>
              <a:buSzPts val="1800"/>
              <a:buNone/>
            </a:pPr>
            <a:r>
              <a:rPr b="1" lang="en" sz="1300"/>
              <a:t>Information and Registration Link will be available in June 2023.</a:t>
            </a:r>
            <a:endParaRPr b="1" sz="1300"/>
          </a:p>
          <a:p>
            <a:pPr indent="0" lvl="0" marL="0" rtl="0" algn="l">
              <a:spcBef>
                <a:spcPts val="0"/>
              </a:spcBef>
              <a:spcAft>
                <a:spcPts val="0"/>
              </a:spcAft>
              <a:buNone/>
            </a:pPr>
            <a:r>
              <a:t/>
            </a:r>
            <a:endParaRPr b="1" sz="1300"/>
          </a:p>
          <a:p>
            <a:pPr indent="0" lvl="0" marL="0" rtl="0" algn="l">
              <a:spcBef>
                <a:spcPts val="0"/>
              </a:spcBef>
              <a:spcAft>
                <a:spcPts val="0"/>
              </a:spcAft>
              <a:buNone/>
            </a:pPr>
            <a:r>
              <a:rPr lang="en" sz="1300"/>
              <a:t>If you have any questions please contact us:</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 sz="1300"/>
              <a:t>Face to Face Events</a:t>
            </a:r>
            <a:endParaRPr sz="1300"/>
          </a:p>
          <a:p>
            <a:pPr indent="0" lvl="0" marL="0" rtl="0" algn="l">
              <a:lnSpc>
                <a:spcPct val="115000"/>
              </a:lnSpc>
              <a:spcBef>
                <a:spcPts val="0"/>
              </a:spcBef>
              <a:spcAft>
                <a:spcPts val="0"/>
              </a:spcAft>
              <a:buSzPts val="1800"/>
              <a:buNone/>
            </a:pPr>
            <a:r>
              <a:rPr lang="en" sz="1300"/>
              <a:t>IEEE 802 Meeting Planner	</a:t>
            </a:r>
            <a:endParaRPr sz="1300"/>
          </a:p>
          <a:p>
            <a:pPr indent="0" lvl="0" marL="0" rtl="0" algn="l">
              <a:lnSpc>
                <a:spcPct val="115000"/>
              </a:lnSpc>
              <a:spcBef>
                <a:spcPts val="0"/>
              </a:spcBef>
              <a:spcAft>
                <a:spcPts val="0"/>
              </a:spcAft>
              <a:buSzPts val="1800"/>
              <a:buNone/>
            </a:pPr>
            <a:r>
              <a:rPr lang="en" sz="1300"/>
              <a:t>Email: </a:t>
            </a:r>
            <a:r>
              <a:rPr lang="en" sz="1300" u="sng">
                <a:solidFill>
                  <a:schemeClr val="hlink"/>
                </a:solidFill>
                <a:hlinkClick r:id="rId4"/>
              </a:rPr>
              <a:t>802info@facetoface-events.com</a:t>
            </a:r>
            <a:endParaRPr sz="13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Meeting Planner and Network Contacts</a:t>
            </a:r>
            <a:endParaRPr/>
          </a:p>
        </p:txBody>
      </p:sp>
      <p:sp>
        <p:nvSpPr>
          <p:cNvPr id="75" name="Google Shape;75;p2"/>
          <p:cNvSpPr txBox="1"/>
          <p:nvPr>
            <p:ph idx="1" type="body"/>
          </p:nvPr>
        </p:nvSpPr>
        <p:spPr>
          <a:xfrm>
            <a:off x="471900" y="1919075"/>
            <a:ext cx="3999900" cy="2973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Meeting Planner: Face to Face Events</a:t>
            </a:r>
            <a:endParaRPr b="1" sz="600"/>
          </a:p>
          <a:p>
            <a:pPr indent="0" lvl="0" marL="0" rtl="0" algn="l">
              <a:lnSpc>
                <a:spcPct val="100000"/>
              </a:lnSpc>
              <a:spcBef>
                <a:spcPts val="1000"/>
              </a:spcBef>
              <a:spcAft>
                <a:spcPts val="0"/>
              </a:spcAft>
              <a:buSzPts val="1400"/>
              <a:buNone/>
            </a:pPr>
            <a:r>
              <a:rPr b="1" lang="en"/>
              <a:t>Dawn Slykhouse </a:t>
            </a:r>
            <a:endParaRPr/>
          </a:p>
          <a:p>
            <a:pPr indent="0" lvl="0" marL="0" rtl="0" algn="l">
              <a:lnSpc>
                <a:spcPct val="100000"/>
              </a:lnSpc>
              <a:spcBef>
                <a:spcPts val="1000"/>
              </a:spcBef>
              <a:spcAft>
                <a:spcPts val="0"/>
              </a:spcAft>
              <a:buSzPts val="1400"/>
              <a:buNone/>
            </a:pPr>
            <a:r>
              <a:rPr lang="en"/>
              <a:t>Mobile: +1 (408) 594-1342</a:t>
            </a:r>
            <a:endParaRPr/>
          </a:p>
          <a:p>
            <a:pPr indent="0" lvl="0" marL="0" rtl="0" algn="l">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val="tx"/>
                    </a:ext>
                  </a:extLst>
                </a:hlinkClick>
              </a:rPr>
              <a:t>dawns@facetoface-events.com</a:t>
            </a:r>
            <a:endParaRPr/>
          </a:p>
          <a:p>
            <a:pPr indent="0" lvl="0" marL="0" rtl="0" algn="l">
              <a:lnSpc>
                <a:spcPct val="100000"/>
              </a:lnSpc>
              <a:spcBef>
                <a:spcPts val="1000"/>
              </a:spcBef>
              <a:spcAft>
                <a:spcPts val="0"/>
              </a:spcAft>
              <a:buSzPts val="1400"/>
              <a:buNone/>
            </a:pPr>
            <a:r>
              <a:t/>
            </a:r>
            <a:endParaRPr b="1" sz="600"/>
          </a:p>
          <a:p>
            <a:pPr indent="0" lvl="0" marL="0" rtl="0" algn="l">
              <a:lnSpc>
                <a:spcPct val="100000"/>
              </a:lnSpc>
              <a:spcBef>
                <a:spcPts val="1000"/>
              </a:spcBef>
              <a:spcAft>
                <a:spcPts val="0"/>
              </a:spcAft>
              <a:buSzPts val="1400"/>
              <a:buNone/>
            </a:pPr>
            <a:r>
              <a:rPr b="1" lang="en"/>
              <a:t>Lisa Ronmark </a:t>
            </a:r>
            <a:endParaRPr/>
          </a:p>
          <a:p>
            <a:pPr indent="0" lvl="0" marL="0" rtl="0" algn="l">
              <a:lnSpc>
                <a:spcPct val="100000"/>
              </a:lnSpc>
              <a:spcBef>
                <a:spcPts val="1000"/>
              </a:spcBef>
              <a:spcAft>
                <a:spcPts val="0"/>
              </a:spcAft>
              <a:buSzPts val="1400"/>
              <a:buNone/>
            </a:pPr>
            <a:r>
              <a:rPr lang="en"/>
              <a:t>Mobile: +1 (604) 316-4947</a:t>
            </a:r>
            <a:endParaRPr/>
          </a:p>
          <a:p>
            <a:pPr indent="0" lvl="0" marL="0" rtl="0" algn="l">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val="tx"/>
                    </a:ext>
                  </a:extLst>
                </a:hlinkClick>
              </a:rPr>
              <a:t>lisa@facetoface-events.com</a:t>
            </a:r>
            <a:endParaRPr/>
          </a:p>
        </p:txBody>
      </p:sp>
      <p:sp>
        <p:nvSpPr>
          <p:cNvPr id="76" name="Google Shape;76;p2"/>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Network Provider: Linespeed Events</a:t>
            </a:r>
            <a:endParaRPr sz="1000"/>
          </a:p>
          <a:p>
            <a:pPr indent="0" lvl="0" marL="0" rtl="0" algn="l">
              <a:lnSpc>
                <a:spcPct val="100000"/>
              </a:lnSpc>
              <a:spcBef>
                <a:spcPts val="1000"/>
              </a:spcBef>
              <a:spcAft>
                <a:spcPts val="0"/>
              </a:spcAft>
              <a:buSzPts val="1400"/>
              <a:buNone/>
            </a:pPr>
            <a:r>
              <a:rPr b="1" lang="en"/>
              <a:t>Richard Alfvin</a:t>
            </a:r>
            <a:endParaRPr b="1"/>
          </a:p>
          <a:p>
            <a:pPr indent="0" lvl="0" marL="0" rtl="0" algn="l">
              <a:lnSpc>
                <a:spcPct val="100000"/>
              </a:lnSpc>
              <a:spcBef>
                <a:spcPts val="1000"/>
              </a:spcBef>
              <a:spcAft>
                <a:spcPts val="0"/>
              </a:spcAft>
              <a:buSzPts val="1400"/>
              <a:buNone/>
            </a:pPr>
            <a:r>
              <a:rPr lang="en"/>
              <a:t>Mobile: +1 (585) 781-0952 </a:t>
            </a:r>
            <a:endParaRPr/>
          </a:p>
          <a:p>
            <a:pPr indent="0" lvl="0" marL="0" rtl="0" algn="l">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indent="0" lvl="0" marL="0" rtl="0" algn="l">
              <a:lnSpc>
                <a:spcPct val="100000"/>
              </a:lnSpc>
              <a:spcBef>
                <a:spcPts val="1000"/>
              </a:spcBef>
              <a:spcAft>
                <a:spcPts val="0"/>
              </a:spcAft>
              <a:buSzPts val="1400"/>
              <a:buNone/>
            </a:pPr>
            <a:r>
              <a:t/>
            </a:r>
            <a:endParaRPr sz="1000"/>
          </a:p>
          <a:p>
            <a:pPr indent="0" lvl="0" marL="0" rtl="0" algn="l">
              <a:lnSpc>
                <a:spcPct val="100000"/>
              </a:lnSpc>
              <a:spcBef>
                <a:spcPts val="1000"/>
              </a:spcBef>
              <a:spcAft>
                <a:spcPts val="0"/>
              </a:spcAft>
              <a:buSzPts val="1400"/>
              <a:buNone/>
            </a:pPr>
            <a:r>
              <a:rPr b="1" lang="en"/>
              <a:t>Meeting Planner Office: </a:t>
            </a:r>
            <a:r>
              <a:rPr lang="en"/>
              <a:t>Sabal</a:t>
            </a:r>
            <a:r>
              <a:rPr lang="en"/>
              <a:t>, 1st Level</a:t>
            </a:r>
            <a:endParaRPr/>
          </a:p>
          <a:p>
            <a:pPr indent="0" lvl="0" marL="0" rtl="0" algn="l">
              <a:lnSpc>
                <a:spcPct val="100000"/>
              </a:lnSpc>
              <a:spcBef>
                <a:spcPts val="1000"/>
              </a:spcBef>
              <a:spcAft>
                <a:spcPts val="0"/>
              </a:spcAft>
              <a:buSzPts val="1400"/>
              <a:buNone/>
            </a:pPr>
            <a:r>
              <a:rPr b="1" lang="en"/>
              <a:t>Registration Office located near Reg Desk</a:t>
            </a:r>
            <a:endParaRPr b="1"/>
          </a:p>
          <a:p>
            <a:pPr indent="0" lvl="0" marL="0" rtl="0" algn="l">
              <a:lnSpc>
                <a:spcPct val="100000"/>
              </a:lnSpc>
              <a:spcBef>
                <a:spcPts val="1000"/>
              </a:spcBef>
              <a:spcAft>
                <a:spcPts val="0"/>
              </a:spcAft>
              <a:buSzPts val="1400"/>
              <a:buNone/>
            </a:pPr>
            <a:r>
              <a:rPr b="1" lang="en"/>
              <a:t>Network Office: </a:t>
            </a:r>
            <a:r>
              <a:rPr lang="en"/>
              <a:t>Lanai</a:t>
            </a:r>
            <a:r>
              <a:rPr lang="en"/>
              <a:t>, 1st Level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In Person Registration Times and Location</a:t>
            </a:r>
            <a:endParaRPr/>
          </a:p>
        </p:txBody>
      </p:sp>
      <p:sp>
        <p:nvSpPr>
          <p:cNvPr id="82" name="Google Shape;82;p3"/>
          <p:cNvSpPr txBox="1"/>
          <p:nvPr>
            <p:ph idx="1" type="body"/>
          </p:nvPr>
        </p:nvSpPr>
        <p:spPr>
          <a:xfrm>
            <a:off x="471900" y="1919075"/>
            <a:ext cx="8222100" cy="28980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b="1" lang="en"/>
              <a:t>Sunday</a:t>
            </a:r>
            <a:r>
              <a:rPr lang="en"/>
              <a:t> </a:t>
            </a:r>
            <a:endParaRPr/>
          </a:p>
          <a:p>
            <a:pPr indent="-342900" lvl="1" marL="914400" rtl="0" algn="l">
              <a:lnSpc>
                <a:spcPct val="115000"/>
              </a:lnSpc>
              <a:spcBef>
                <a:spcPts val="0"/>
              </a:spcBef>
              <a:spcAft>
                <a:spcPts val="0"/>
              </a:spcAft>
              <a:buSzPts val="1800"/>
              <a:buChar char="○"/>
            </a:pPr>
            <a:r>
              <a:rPr lang="en"/>
              <a:t>Registration Counter, Palm Foyer 1st Level at Hilton </a:t>
            </a:r>
            <a:r>
              <a:rPr lang="en"/>
              <a:t>Orlando</a:t>
            </a:r>
            <a:endParaRPr/>
          </a:p>
          <a:p>
            <a:pPr indent="-342900" lvl="1" marL="914400" rtl="0" algn="l">
              <a:lnSpc>
                <a:spcPct val="115000"/>
              </a:lnSpc>
              <a:spcBef>
                <a:spcPts val="0"/>
              </a:spcBef>
              <a:spcAft>
                <a:spcPts val="0"/>
              </a:spcAft>
              <a:buSzPts val="1800"/>
              <a:buChar char="○"/>
            </a:pPr>
            <a:r>
              <a:rPr lang="en"/>
              <a:t>5:00 PM - 7:30 PM</a:t>
            </a:r>
            <a:endParaRPr/>
          </a:p>
          <a:p>
            <a:pPr indent="-342900" lvl="0" marL="457200" rtl="0" algn="l">
              <a:lnSpc>
                <a:spcPct val="115000"/>
              </a:lnSpc>
              <a:spcBef>
                <a:spcPts val="0"/>
              </a:spcBef>
              <a:spcAft>
                <a:spcPts val="0"/>
              </a:spcAft>
              <a:buSzPts val="1800"/>
              <a:buChar char="●"/>
            </a:pPr>
            <a:r>
              <a:rPr b="1" lang="en"/>
              <a:t>Monday - Wednesday</a:t>
            </a:r>
            <a:r>
              <a:rPr lang="en"/>
              <a:t> </a:t>
            </a:r>
            <a:endParaRPr/>
          </a:p>
          <a:p>
            <a:pPr indent="-342900" lvl="1" marL="914400" rtl="0" algn="l">
              <a:lnSpc>
                <a:spcPct val="115000"/>
              </a:lnSpc>
              <a:spcBef>
                <a:spcPts val="0"/>
              </a:spcBef>
              <a:spcAft>
                <a:spcPts val="0"/>
              </a:spcAft>
              <a:buSzPts val="1800"/>
              <a:buChar char="○"/>
            </a:pPr>
            <a:r>
              <a:rPr lang="en"/>
              <a:t>Registration Counter, </a:t>
            </a:r>
            <a:r>
              <a:rPr lang="en"/>
              <a:t>Palm Foyer 1st Level at Hilton Orlando</a:t>
            </a:r>
            <a:endParaRPr/>
          </a:p>
          <a:p>
            <a:pPr indent="-342900" lvl="1" marL="914400" rtl="0" algn="l">
              <a:lnSpc>
                <a:spcPct val="115000"/>
              </a:lnSpc>
              <a:spcBef>
                <a:spcPts val="0"/>
              </a:spcBef>
              <a:spcAft>
                <a:spcPts val="0"/>
              </a:spcAft>
              <a:buSzPts val="1800"/>
              <a:buChar char="○"/>
            </a:pPr>
            <a:r>
              <a:rPr lang="en"/>
              <a:t>7:30 AM - 5:00 PM</a:t>
            </a:r>
            <a:endParaRPr/>
          </a:p>
          <a:p>
            <a:pPr indent="-342900" lvl="0" marL="457200" rtl="0" algn="l">
              <a:lnSpc>
                <a:spcPct val="115000"/>
              </a:lnSpc>
              <a:spcBef>
                <a:spcPts val="0"/>
              </a:spcBef>
              <a:spcAft>
                <a:spcPts val="0"/>
              </a:spcAft>
              <a:buSzPts val="1800"/>
              <a:buChar char="●"/>
            </a:pPr>
            <a:r>
              <a:rPr b="1" lang="en"/>
              <a:t>Thursday</a:t>
            </a:r>
            <a:endParaRPr/>
          </a:p>
          <a:p>
            <a:pPr indent="-342900" lvl="1" marL="914400" rtl="0" algn="l">
              <a:lnSpc>
                <a:spcPct val="115000"/>
              </a:lnSpc>
              <a:spcBef>
                <a:spcPts val="0"/>
              </a:spcBef>
              <a:spcAft>
                <a:spcPts val="0"/>
              </a:spcAft>
              <a:buSzPts val="1800"/>
              <a:buChar char="○"/>
            </a:pPr>
            <a:r>
              <a:rPr lang="en"/>
              <a:t>Event Office, </a:t>
            </a:r>
            <a:r>
              <a:rPr lang="en"/>
              <a:t>Palm Foyer 1st Level at Hilton Orlando</a:t>
            </a:r>
            <a:endParaRPr/>
          </a:p>
          <a:p>
            <a:pPr indent="-317500" lvl="1" marL="914400" rtl="0" algn="l">
              <a:lnSpc>
                <a:spcPct val="115000"/>
              </a:lnSpc>
              <a:spcBef>
                <a:spcPts val="0"/>
              </a:spcBef>
              <a:spcAft>
                <a:spcPts val="0"/>
              </a:spcAft>
              <a:buSzPts val="1400"/>
              <a:buChar char="○"/>
            </a:pPr>
            <a:r>
              <a:rPr lang="en"/>
              <a:t>8:00 AM - 5:00 PM</a:t>
            </a:r>
            <a:endParaRPr/>
          </a:p>
          <a:p>
            <a:pPr indent="0" lvl="0" marL="0" rtl="0" algn="l">
              <a:lnSpc>
                <a:spcPct val="115000"/>
              </a:lnSpc>
              <a:spcBef>
                <a:spcPts val="0"/>
              </a:spcBef>
              <a:spcAft>
                <a:spcPts val="0"/>
              </a:spcAft>
              <a:buSzPts val="1800"/>
              <a:buNone/>
            </a:pPr>
            <a:r>
              <a:t/>
            </a:r>
            <a:endParaRPr/>
          </a:p>
          <a:p>
            <a:pPr indent="0" lvl="0" marL="0" rtl="0" algn="l">
              <a:lnSpc>
                <a:spcPct val="115000"/>
              </a:lnSpc>
              <a:spcBef>
                <a:spcPts val="10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Food and Beverage Breaks</a:t>
            </a:r>
            <a:endParaRPr/>
          </a:p>
        </p:txBody>
      </p:sp>
      <p:sp>
        <p:nvSpPr>
          <p:cNvPr id="88" name="Google Shape;88;p4"/>
          <p:cNvSpPr txBox="1"/>
          <p:nvPr>
            <p:ph idx="1" type="body"/>
          </p:nvPr>
        </p:nvSpPr>
        <p:spPr>
          <a:xfrm>
            <a:off x="471900" y="2277525"/>
            <a:ext cx="3832500" cy="2351700"/>
          </a:xfrm>
          <a:prstGeom prst="rect">
            <a:avLst/>
          </a:prstGeom>
          <a:noFill/>
          <a:ln>
            <a:noFill/>
          </a:ln>
        </p:spPr>
        <p:txBody>
          <a:bodyPr anchorCtr="0" anchor="t" bIns="91425" lIns="91425" spcFirstLastPara="1" rIns="91425" wrap="square" tIns="91425">
            <a:noAutofit/>
          </a:bodyPr>
          <a:lstStyle/>
          <a:p>
            <a:pPr indent="0" lvl="0" marL="0" rtl="0" algn="ctr">
              <a:lnSpc>
                <a:spcPct val="50000"/>
              </a:lnSpc>
              <a:spcBef>
                <a:spcPts val="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Light Breakfast</a:t>
            </a:r>
            <a:endParaRPr b="1" sz="1500"/>
          </a:p>
          <a:p>
            <a:pPr indent="0" lvl="0" marL="0" rtl="0" algn="ctr">
              <a:lnSpc>
                <a:spcPct val="50000"/>
              </a:lnSpc>
              <a:spcBef>
                <a:spcPts val="1000"/>
              </a:spcBef>
              <a:spcAft>
                <a:spcPts val="0"/>
              </a:spcAft>
              <a:buSzPts val="1400"/>
              <a:buNone/>
            </a:pPr>
            <a:r>
              <a:rPr b="1" lang="en" sz="1500"/>
              <a:t>Palm Foyer &amp; Patio 1st Level</a:t>
            </a:r>
            <a:endParaRPr b="1" sz="1500"/>
          </a:p>
          <a:p>
            <a:pPr indent="0" lvl="0" marL="0" rtl="0" algn="ctr">
              <a:lnSpc>
                <a:spcPct val="50000"/>
              </a:lnSpc>
              <a:spcBef>
                <a:spcPts val="1000"/>
              </a:spcBef>
              <a:spcAft>
                <a:spcPts val="0"/>
              </a:spcAft>
              <a:buSzPts val="1400"/>
              <a:buNone/>
            </a:pPr>
            <a:r>
              <a:rPr lang="en" sz="1500"/>
              <a:t>Monday - Friday </a:t>
            </a:r>
            <a:endParaRPr sz="1500"/>
          </a:p>
          <a:p>
            <a:pPr indent="0" lvl="0" marL="0" rtl="0" algn="ctr">
              <a:lnSpc>
                <a:spcPct val="50000"/>
              </a:lnSpc>
              <a:spcBef>
                <a:spcPts val="1000"/>
              </a:spcBef>
              <a:spcAft>
                <a:spcPts val="0"/>
              </a:spcAft>
              <a:buSzPts val="1400"/>
              <a:buNone/>
            </a:pPr>
            <a:r>
              <a:rPr lang="en" sz="1500"/>
              <a:t>7:15 AM - 8:30 AM</a:t>
            </a:r>
            <a:endParaRPr sz="1500"/>
          </a:p>
          <a:p>
            <a:pPr indent="0" lvl="0" marL="0" rtl="0" algn="ctr">
              <a:lnSpc>
                <a:spcPct val="50000"/>
              </a:lnSpc>
              <a:spcBef>
                <a:spcPts val="1000"/>
              </a:spcBef>
              <a:spcAft>
                <a:spcPts val="0"/>
              </a:spcAft>
              <a:buSzPts val="1400"/>
              <a:buNone/>
            </a:pPr>
            <a:r>
              <a:t/>
            </a:r>
            <a:endParaRPr sz="1500"/>
          </a:p>
          <a:p>
            <a:pPr indent="0" lvl="0" marL="0" rtl="0" algn="ctr">
              <a:lnSpc>
                <a:spcPct val="50000"/>
              </a:lnSpc>
              <a:spcBef>
                <a:spcPts val="1000"/>
              </a:spcBef>
              <a:spcAft>
                <a:spcPts val="0"/>
              </a:spcAft>
              <a:buClr>
                <a:srgbClr val="000000"/>
              </a:buClr>
              <a:buSzPts val="1400"/>
              <a:buFont typeface="Arial"/>
              <a:buNone/>
            </a:pPr>
            <a:r>
              <a:rPr b="1" lang="en"/>
              <a:t>Morning Coffee &amp; Tea Break</a:t>
            </a:r>
            <a:endParaRPr b="1"/>
          </a:p>
          <a:p>
            <a:pPr indent="0" lvl="0" marL="0" rtl="0" algn="ctr">
              <a:lnSpc>
                <a:spcPct val="50000"/>
              </a:lnSpc>
              <a:spcBef>
                <a:spcPts val="1000"/>
              </a:spcBef>
              <a:spcAft>
                <a:spcPts val="0"/>
              </a:spcAft>
              <a:buClr>
                <a:srgbClr val="000000"/>
              </a:buClr>
              <a:buSzPts val="1400"/>
              <a:buFont typeface="Arial"/>
              <a:buNone/>
            </a:pPr>
            <a:r>
              <a:rPr b="1" lang="en" sz="1500"/>
              <a:t>Palm Foyer &amp; Patio 1st Level</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0"/>
              </a:spcAft>
              <a:buSzPts val="1400"/>
              <a:buNone/>
            </a:pPr>
            <a:r>
              <a:rPr lang="en"/>
              <a:t>9:50 AM - 10:30 AM</a:t>
            </a:r>
            <a:endParaRPr sz="1500"/>
          </a:p>
          <a:p>
            <a:pPr indent="0" lvl="0" marL="0" rtl="0" algn="l">
              <a:lnSpc>
                <a:spcPct val="115000"/>
              </a:lnSpc>
              <a:spcBef>
                <a:spcPts val="1000"/>
              </a:spcBef>
              <a:spcAft>
                <a:spcPts val="0"/>
              </a:spcAft>
              <a:buSzPts val="1400"/>
              <a:buNone/>
            </a:pPr>
            <a:r>
              <a:t/>
            </a:r>
            <a:endParaRPr sz="15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
        <p:nvSpPr>
          <p:cNvPr id="89" name="Google Shape;89;p4"/>
          <p:cNvSpPr txBox="1"/>
          <p:nvPr>
            <p:ph idx="2" type="body"/>
          </p:nvPr>
        </p:nvSpPr>
        <p:spPr>
          <a:xfrm>
            <a:off x="4694250" y="2332000"/>
            <a:ext cx="3832500" cy="2297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400"/>
              <a:buNone/>
            </a:pPr>
            <a:r>
              <a:t/>
            </a:r>
            <a:endParaRPr sz="200"/>
          </a:p>
          <a:p>
            <a:pPr indent="0" lvl="0" marL="0" rtl="0" algn="ctr">
              <a:lnSpc>
                <a:spcPct val="50000"/>
              </a:lnSpc>
              <a:spcBef>
                <a:spcPts val="1000"/>
              </a:spcBef>
              <a:spcAft>
                <a:spcPts val="0"/>
              </a:spcAft>
              <a:buSzPts val="1400"/>
              <a:buNone/>
            </a:pPr>
            <a:r>
              <a:rPr b="1" lang="en"/>
              <a:t>Lunch</a:t>
            </a:r>
            <a:endParaRPr b="1"/>
          </a:p>
          <a:p>
            <a:pPr indent="0" lvl="0" marL="0" rtl="0" algn="ctr">
              <a:lnSpc>
                <a:spcPct val="50000"/>
              </a:lnSpc>
              <a:spcBef>
                <a:spcPts val="1000"/>
              </a:spcBef>
              <a:spcAft>
                <a:spcPts val="0"/>
              </a:spcAft>
              <a:buSzPts val="1400"/>
              <a:buNone/>
            </a:pPr>
            <a:r>
              <a:rPr b="1" lang="en"/>
              <a:t>South Ballroom, 1st Level</a:t>
            </a:r>
            <a:endParaRPr b="1"/>
          </a:p>
          <a:p>
            <a:pPr indent="0" lvl="0" marL="0" rtl="0" algn="ctr">
              <a:lnSpc>
                <a:spcPct val="50000"/>
              </a:lnSpc>
              <a:spcBef>
                <a:spcPts val="1000"/>
              </a:spcBef>
              <a:spcAft>
                <a:spcPts val="0"/>
              </a:spcAft>
              <a:buClr>
                <a:srgbClr val="000000"/>
              </a:buClr>
              <a:buSzPts val="1400"/>
              <a:buFont typeface="Arial"/>
              <a:buNone/>
            </a:pPr>
            <a:r>
              <a:rPr lang="en"/>
              <a:t>Monday - Thursday </a:t>
            </a:r>
            <a:endParaRPr/>
          </a:p>
          <a:p>
            <a:pPr indent="0" lvl="0" marL="0" rtl="0" algn="ctr">
              <a:lnSpc>
                <a:spcPct val="50000"/>
              </a:lnSpc>
              <a:spcBef>
                <a:spcPts val="1000"/>
              </a:spcBef>
              <a:spcAft>
                <a:spcPts val="0"/>
              </a:spcAft>
              <a:buClr>
                <a:srgbClr val="000000"/>
              </a:buClr>
              <a:buSzPts val="1400"/>
              <a:buFont typeface="Arial"/>
              <a:buNone/>
            </a:pPr>
            <a:r>
              <a:rPr lang="en"/>
              <a:t>12:00 PM - 1:30 PM</a:t>
            </a:r>
            <a:endParaRPr/>
          </a:p>
          <a:p>
            <a:pPr indent="0" lvl="0" marL="0" rtl="0" algn="ctr">
              <a:lnSpc>
                <a:spcPct val="50000"/>
              </a:lnSpc>
              <a:spcBef>
                <a:spcPts val="1000"/>
              </a:spcBef>
              <a:spcAft>
                <a:spcPts val="0"/>
              </a:spcAft>
              <a:buSzPts val="1400"/>
              <a:buNone/>
            </a:pPr>
            <a:r>
              <a:t/>
            </a:r>
            <a:endParaRPr/>
          </a:p>
          <a:p>
            <a:pPr indent="0" lvl="0" marL="0" rtl="0" algn="ctr">
              <a:lnSpc>
                <a:spcPct val="50000"/>
              </a:lnSpc>
              <a:spcBef>
                <a:spcPts val="1000"/>
              </a:spcBef>
              <a:spcAft>
                <a:spcPts val="0"/>
              </a:spcAft>
              <a:buSzPts val="1400"/>
              <a:buNone/>
            </a:pPr>
            <a:r>
              <a:rPr b="1" lang="en"/>
              <a:t>Afternoon Break</a:t>
            </a:r>
            <a:endParaRPr b="1"/>
          </a:p>
          <a:p>
            <a:pPr indent="0" lvl="0" marL="0" rtl="0" algn="ctr">
              <a:lnSpc>
                <a:spcPct val="50000"/>
              </a:lnSpc>
              <a:spcBef>
                <a:spcPts val="1000"/>
              </a:spcBef>
              <a:spcAft>
                <a:spcPts val="0"/>
              </a:spcAft>
              <a:buSzPts val="1400"/>
              <a:buNone/>
            </a:pPr>
            <a:r>
              <a:rPr b="1" lang="en" sz="1500"/>
              <a:t>Palm Foyer &amp; Patio 1st Level</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1000"/>
              </a:spcAft>
              <a:buSzPts val="1400"/>
              <a:buNone/>
            </a:pPr>
            <a:r>
              <a:rPr lang="en"/>
              <a:t>3:15 PM - 4:00 PM</a:t>
            </a:r>
            <a:endParaRPr/>
          </a:p>
        </p:txBody>
      </p:sp>
      <p:sp>
        <p:nvSpPr>
          <p:cNvPr id="90" name="Google Shape;90;p4"/>
          <p:cNvSpPr txBox="1"/>
          <p:nvPr/>
        </p:nvSpPr>
        <p:spPr>
          <a:xfrm>
            <a:off x="1503800" y="1852525"/>
            <a:ext cx="6276900" cy="284700"/>
          </a:xfrm>
          <a:prstGeom prst="rect">
            <a:avLst/>
          </a:prstGeom>
          <a:noFill/>
          <a:ln>
            <a:noFill/>
          </a:ln>
        </p:spPr>
        <p:txBody>
          <a:bodyPr anchorCtr="0" anchor="t" bIns="91425" lIns="91425" spcFirstLastPara="1" rIns="91425" wrap="square" tIns="91425">
            <a:spAutoFit/>
          </a:bodyPr>
          <a:lstStyle/>
          <a:p>
            <a:pPr indent="0" lvl="0" marL="0" marR="0" rtl="0" algn="ctr">
              <a:lnSpc>
                <a:spcPct val="50000"/>
              </a:lnSpc>
              <a:spcBef>
                <a:spcPts val="0"/>
              </a:spcBef>
              <a:spcAft>
                <a:spcPts val="1000"/>
              </a:spcAft>
              <a:buClr>
                <a:srgbClr val="000000"/>
              </a:buClr>
              <a:buSzPts val="1300"/>
              <a:buFont typeface="Arial"/>
              <a:buNone/>
            </a:pPr>
            <a:r>
              <a:rPr b="0" i="0" lang="en" sz="1300" u="none" cap="none" strike="noStrike">
                <a:solidFill>
                  <a:schemeClr val="lt2"/>
                </a:solidFill>
                <a:latin typeface="Roboto"/>
                <a:ea typeface="Roboto"/>
                <a:cs typeface="Roboto"/>
                <a:sym typeface="Roboto"/>
              </a:rPr>
              <a:t>FOR REGISTERED ATTENDEES ONLY</a:t>
            </a:r>
            <a:endParaRPr b="1" i="0" sz="1300" u="none" cap="none" strike="noStrike">
              <a:solidFill>
                <a:schemeClr val="lt2"/>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Schedule of Sessions and Attendance</a:t>
            </a:r>
            <a:endParaRPr/>
          </a:p>
        </p:txBody>
      </p:sp>
      <p:sp>
        <p:nvSpPr>
          <p:cNvPr id="96" name="Google Shape;96;p5"/>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500"/>
              <a:t>SCHEDULE OF SESSIONS</a:t>
            </a:r>
            <a:endParaRPr b="1" sz="1500"/>
          </a:p>
          <a:p>
            <a:pPr indent="0" lvl="0" marL="0" rtl="0" algn="l">
              <a:lnSpc>
                <a:spcPct val="115000"/>
              </a:lnSpc>
              <a:spcBef>
                <a:spcPts val="1000"/>
              </a:spcBef>
              <a:spcAft>
                <a:spcPts val="0"/>
              </a:spcAft>
              <a:buSzPts val="1800"/>
              <a:buNone/>
            </a:pPr>
            <a:r>
              <a:rPr b="1" lang="en" sz="1500"/>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indent="0" lvl="0" marL="0" rtl="0" algn="l">
              <a:lnSpc>
                <a:spcPct val="115000"/>
              </a:lnSpc>
              <a:spcBef>
                <a:spcPts val="1000"/>
              </a:spcBef>
              <a:spcAft>
                <a:spcPts val="0"/>
              </a:spcAft>
              <a:buSzPts val="1800"/>
              <a:buNone/>
            </a:pPr>
            <a:r>
              <a:rPr b="1" lang="en" sz="1500"/>
              <a:t>Virtual Participation:</a:t>
            </a:r>
            <a:r>
              <a:rPr lang="en" sz="1500"/>
              <a:t> </a:t>
            </a:r>
            <a:r>
              <a:rPr lang="en" sz="1500" u="sng">
                <a:solidFill>
                  <a:schemeClr val="hlink"/>
                </a:solidFill>
                <a:hlinkClick r:id="rId4"/>
              </a:rPr>
              <a:t>https://ieee802.org/802tele_calendar.html</a:t>
            </a:r>
            <a:endParaRPr sz="1500"/>
          </a:p>
          <a:p>
            <a:pPr indent="0" lvl="0" marL="0" rtl="0" algn="l">
              <a:lnSpc>
                <a:spcPct val="115000"/>
              </a:lnSpc>
              <a:spcBef>
                <a:spcPts val="1000"/>
              </a:spcBef>
              <a:spcAft>
                <a:spcPts val="0"/>
              </a:spcAft>
              <a:buSzPts val="1800"/>
              <a:buNone/>
            </a:pPr>
            <a:r>
              <a:rPr b="1" lang="en" sz="1500"/>
              <a:t>ATTENDANCE TOOL (IMAT)</a:t>
            </a:r>
            <a:endParaRPr b="1" sz="1500"/>
          </a:p>
          <a:p>
            <a:pPr indent="0" lvl="0" marL="0" rtl="0" algn="l">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indent="0" lvl="0" marL="0" rtl="0" algn="l">
              <a:lnSpc>
                <a:spcPct val="115000"/>
              </a:lnSpc>
              <a:spcBef>
                <a:spcPts val="1000"/>
              </a:spcBef>
              <a:spcAft>
                <a:spcPts val="0"/>
              </a:spcAft>
              <a:buSzPts val="1800"/>
              <a:buNone/>
            </a:pPr>
            <a:r>
              <a:rPr b="1" lang="en" sz="1500">
                <a:highlight>
                  <a:srgbClr val="FFFF00"/>
                </a:highlight>
              </a:rPr>
              <a:t>REGISTRATION FEE REQUIREMENT REMINDER</a:t>
            </a:r>
            <a:endParaRPr b="1" sz="1500">
              <a:highlight>
                <a:srgbClr val="FFFF00"/>
              </a:highlight>
            </a:endParaRPr>
          </a:p>
          <a:p>
            <a:pPr indent="0" lvl="0" marL="0" rtl="0" algn="l">
              <a:lnSpc>
                <a:spcPct val="115000"/>
              </a:lnSpc>
              <a:spcBef>
                <a:spcPts val="1000"/>
              </a:spcBef>
              <a:spcAft>
                <a:spcPts val="0"/>
              </a:spcAft>
              <a:buSzPts val="1800"/>
              <a:buNone/>
            </a:pPr>
            <a:r>
              <a:rPr lang="en" sz="1300"/>
              <a:t>Payment of the session registration fee is required for all individuals who participate in any session associated with the </a:t>
            </a:r>
            <a:r>
              <a:rPr lang="en" sz="1300"/>
              <a:t>May</a:t>
            </a:r>
            <a:r>
              <a:rPr lang="en" sz="1300"/>
              <a:t> 2023 IEEE 802 </a:t>
            </a:r>
            <a:r>
              <a:rPr lang="en" sz="1300"/>
              <a:t>Wireless Interim</a:t>
            </a:r>
            <a:r>
              <a:rPr lang="en" sz="1300"/>
              <a:t>. Registration: </a:t>
            </a:r>
            <a:r>
              <a:rPr lang="en" sz="1300" u="sng">
                <a:solidFill>
                  <a:schemeClr val="hlink"/>
                </a:solidFill>
                <a:hlinkClick r:id="rId6"/>
              </a:rPr>
              <a:t>https://cvent.me/aLzx3V</a:t>
            </a:r>
            <a:endParaRPr sz="1300"/>
          </a:p>
          <a:p>
            <a:pPr indent="0" lvl="0" marL="457200" rtl="0" algn="ctr">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Audio Visual Support - In Person Sessions </a:t>
            </a:r>
            <a:endParaRPr/>
          </a:p>
        </p:txBody>
      </p:sp>
      <p:sp>
        <p:nvSpPr>
          <p:cNvPr id="102" name="Google Shape;102;p6"/>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300"/>
              <a:t>WHO TO CONTACT IF AUDIO VISUAL EQUIPMENT ISN’T WORKING IN YOUR ONSITE MEETING ROOM</a:t>
            </a:r>
            <a:endParaRPr b="1" sz="1300"/>
          </a:p>
          <a:p>
            <a:pPr indent="0" lvl="0" marL="0" rtl="0" algn="l">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indent="0" lvl="0" marL="0" rtl="0" algn="l">
              <a:lnSpc>
                <a:spcPct val="115000"/>
              </a:lnSpc>
              <a:spcBef>
                <a:spcPts val="1000"/>
              </a:spcBef>
              <a:spcAft>
                <a:spcPts val="0"/>
              </a:spcAft>
              <a:buSzPts val="1800"/>
              <a:buNone/>
            </a:pPr>
            <a:r>
              <a:rPr lang="en" sz="1300"/>
              <a:t>Meeting Planner can be reached at:</a:t>
            </a:r>
            <a:endParaRPr sz="1300"/>
          </a:p>
          <a:p>
            <a:pPr indent="-311150" lvl="0" marL="457200" rtl="0" algn="l">
              <a:lnSpc>
                <a:spcPct val="115000"/>
              </a:lnSpc>
              <a:spcBef>
                <a:spcPts val="1000"/>
              </a:spcBef>
              <a:spcAft>
                <a:spcPts val="0"/>
              </a:spcAft>
              <a:buSzPts val="1300"/>
              <a:buChar char="●"/>
            </a:pPr>
            <a:r>
              <a:rPr lang="en" sz="1300"/>
              <a:t>Registration and Information Desk: Palm Foyer, 1st Level</a:t>
            </a:r>
            <a:endParaRPr sz="1300"/>
          </a:p>
          <a:p>
            <a:pPr indent="-311150" lvl="0" marL="457200" rtl="0" algn="l">
              <a:lnSpc>
                <a:spcPct val="115000"/>
              </a:lnSpc>
              <a:spcBef>
                <a:spcPts val="0"/>
              </a:spcBef>
              <a:spcAft>
                <a:spcPts val="0"/>
              </a:spcAft>
              <a:buSzPts val="1300"/>
              <a:buChar char="●"/>
            </a:pPr>
            <a:r>
              <a:rPr lang="en" sz="1300"/>
              <a:t>Event Office: Sabal Room, 1st Level</a:t>
            </a:r>
            <a:endParaRPr sz="1300"/>
          </a:p>
          <a:p>
            <a:pPr indent="-311150" lvl="0" marL="457200" rtl="0" algn="l">
              <a:lnSpc>
                <a:spcPct val="115000"/>
              </a:lnSpc>
              <a:spcBef>
                <a:spcPts val="0"/>
              </a:spcBef>
              <a:spcAft>
                <a:spcPts val="0"/>
              </a:spcAft>
              <a:buSzPts val="1300"/>
              <a:buChar char="●"/>
            </a:pPr>
            <a:r>
              <a:rPr lang="en" sz="1300"/>
              <a:t>Via Text or Call: Dawn Slykhouse: +1 (408) 594-1342 </a:t>
            </a:r>
            <a:endParaRPr b="1" sz="1300"/>
          </a:p>
          <a:p>
            <a:pPr indent="0" lvl="0" marL="0" rtl="0" algn="l">
              <a:lnSpc>
                <a:spcPct val="115000"/>
              </a:lnSpc>
              <a:spcBef>
                <a:spcPts val="1000"/>
              </a:spcBef>
              <a:spcAft>
                <a:spcPts val="0"/>
              </a:spcAft>
              <a:buSzPts val="1800"/>
              <a:buNone/>
            </a:pPr>
            <a:r>
              <a:rPr b="1" lang="en" sz="1300"/>
              <a:t>WEBEX AUDIO IN THE ONSITE MEETING ROOM</a:t>
            </a:r>
            <a:endParaRPr b="1" sz="1300"/>
          </a:p>
          <a:p>
            <a:pPr indent="0" lvl="0" marL="0" rtl="0" algn="l">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indent="0" lvl="0" marL="0" rtl="0" algn="l">
              <a:lnSpc>
                <a:spcPct val="115000"/>
              </a:lnSpc>
              <a:spcBef>
                <a:spcPts val="1000"/>
              </a:spcBef>
              <a:spcAft>
                <a:spcPts val="0"/>
              </a:spcAft>
              <a:buSzPts val="1800"/>
              <a:buNone/>
            </a:pPr>
            <a:r>
              <a:t/>
            </a:r>
            <a:endParaRPr sz="1300"/>
          </a:p>
          <a:p>
            <a:pPr indent="0" lvl="0" marL="457200" rtl="0" algn="ctr">
              <a:lnSpc>
                <a:spcPct val="115000"/>
              </a:lnSpc>
              <a:spcBef>
                <a:spcPts val="1000"/>
              </a:spcBef>
              <a:spcAft>
                <a:spcPts val="0"/>
              </a:spcAft>
              <a:buSzPts val="1800"/>
              <a:buNone/>
            </a:pPr>
            <a:r>
              <a:t/>
            </a:r>
            <a:endParaRPr sz="1700"/>
          </a:p>
          <a:p>
            <a:pPr indent="0" lvl="0" marL="0" rtl="0" algn="ctr">
              <a:lnSpc>
                <a:spcPct val="115000"/>
              </a:lnSpc>
              <a:spcBef>
                <a:spcPts val="1000"/>
              </a:spcBef>
              <a:spcAft>
                <a:spcPts val="1600"/>
              </a:spcAft>
              <a:buSzPts val="1800"/>
              <a:buNone/>
            </a:pPr>
            <a:r>
              <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Access Information </a:t>
            </a:r>
            <a:endParaRPr/>
          </a:p>
        </p:txBody>
      </p:sp>
      <p:sp>
        <p:nvSpPr>
          <p:cNvPr id="108" name="Google Shape;108;p7"/>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t>IEEE 802 Wireless Secure Network Access </a:t>
            </a:r>
            <a:endParaRPr b="1" sz="1600"/>
          </a:p>
          <a:p>
            <a:pPr indent="0" lvl="0" marL="0" rtl="0" algn="l">
              <a:lnSpc>
                <a:spcPct val="100000"/>
              </a:lnSpc>
              <a:spcBef>
                <a:spcPts val="0"/>
              </a:spcBef>
              <a:spcAft>
                <a:spcPts val="0"/>
              </a:spcAft>
              <a:buNone/>
            </a:pPr>
            <a:r>
              <a:t/>
            </a:r>
            <a:endParaRPr sz="1600"/>
          </a:p>
          <a:p>
            <a:pPr indent="0" lvl="0" marL="0" rtl="0" algn="l">
              <a:lnSpc>
                <a:spcPct val="100000"/>
              </a:lnSpc>
              <a:spcBef>
                <a:spcPts val="0"/>
              </a:spcBef>
              <a:spcAft>
                <a:spcPts val="0"/>
              </a:spcAft>
              <a:buNone/>
            </a:pPr>
            <a:r>
              <a:rPr lang="en" sz="1600"/>
              <a:t> </a:t>
            </a:r>
            <a:r>
              <a:rPr b="1" lang="en" sz="1600"/>
              <a:t>SSID IEEE802</a:t>
            </a:r>
            <a:endParaRPr b="1" sz="1600"/>
          </a:p>
          <a:p>
            <a:pPr indent="-330200" lvl="0" marL="914400" rtl="0" algn="l">
              <a:lnSpc>
                <a:spcPct val="100000"/>
              </a:lnSpc>
              <a:spcBef>
                <a:spcPts val="0"/>
              </a:spcBef>
              <a:spcAft>
                <a:spcPts val="0"/>
              </a:spcAft>
              <a:buSzPts val="1600"/>
              <a:buChar char="●"/>
            </a:pPr>
            <a:r>
              <a:rPr lang="en" sz="1600"/>
              <a:t>PSK: ieeeieee</a:t>
            </a:r>
            <a:endParaRPr sz="1600"/>
          </a:p>
          <a:p>
            <a:pPr indent="-330200" lvl="0" marL="914400" rtl="0" algn="l">
              <a:lnSpc>
                <a:spcPct val="100000"/>
              </a:lnSpc>
              <a:spcBef>
                <a:spcPts val="0"/>
              </a:spcBef>
              <a:spcAft>
                <a:spcPts val="0"/>
              </a:spcAft>
              <a:buSzPts val="1600"/>
              <a:buChar char="●"/>
            </a:pPr>
            <a:r>
              <a:rPr lang="en" sz="1600"/>
              <a:t>Encryption Type - WPA2/WPA3</a:t>
            </a:r>
            <a:endParaRPr sz="1600"/>
          </a:p>
          <a:p>
            <a:pPr indent="-330200" lvl="0" marL="914400" rtl="0" algn="l">
              <a:lnSpc>
                <a:spcPct val="100000"/>
              </a:lnSpc>
              <a:spcBef>
                <a:spcPts val="0"/>
              </a:spcBef>
              <a:spcAft>
                <a:spcPts val="0"/>
              </a:spcAft>
              <a:buSzPts val="1600"/>
              <a:buChar char="●"/>
            </a:pPr>
            <a:r>
              <a:rPr lang="en" sz="1600"/>
              <a:t>Does Not Support 6Ghz WiFi</a:t>
            </a:r>
            <a:endParaRPr sz="1600"/>
          </a:p>
          <a:p>
            <a:pPr indent="0" lvl="0" marL="0" rtl="0" algn="l">
              <a:lnSpc>
                <a:spcPct val="100000"/>
              </a:lnSpc>
              <a:spcBef>
                <a:spcPts val="0"/>
              </a:spcBef>
              <a:spcAft>
                <a:spcPts val="0"/>
              </a:spcAft>
              <a:buNone/>
            </a:pPr>
            <a:r>
              <a:t/>
            </a:r>
            <a:endParaRPr sz="1600"/>
          </a:p>
          <a:p>
            <a:pPr indent="0" lvl="0" marL="0" rtl="0" algn="l">
              <a:lnSpc>
                <a:spcPct val="100000"/>
              </a:lnSpc>
              <a:spcBef>
                <a:spcPts val="0"/>
              </a:spcBef>
              <a:spcAft>
                <a:spcPts val="0"/>
              </a:spcAft>
              <a:buNone/>
            </a:pPr>
            <a:r>
              <a:rPr b="1" lang="en" sz="1600"/>
              <a:t>SSID IEEE802-6G</a:t>
            </a:r>
            <a:endParaRPr b="1" sz="1600"/>
          </a:p>
          <a:p>
            <a:pPr indent="-330200" lvl="0" marL="914400" rtl="0" algn="l">
              <a:lnSpc>
                <a:spcPct val="100000"/>
              </a:lnSpc>
              <a:spcBef>
                <a:spcPts val="0"/>
              </a:spcBef>
              <a:spcAft>
                <a:spcPts val="0"/>
              </a:spcAft>
              <a:buSzPts val="1600"/>
              <a:buChar char="●"/>
            </a:pPr>
            <a:r>
              <a:rPr lang="en" sz="1600"/>
              <a:t>PSK: ieeeieee</a:t>
            </a:r>
            <a:endParaRPr sz="1600"/>
          </a:p>
          <a:p>
            <a:pPr indent="-330200" lvl="0" marL="914400" rtl="0" algn="l">
              <a:lnSpc>
                <a:spcPct val="100000"/>
              </a:lnSpc>
              <a:spcBef>
                <a:spcPts val="0"/>
              </a:spcBef>
              <a:spcAft>
                <a:spcPts val="0"/>
              </a:spcAft>
              <a:buSzPts val="1600"/>
              <a:buChar char="●"/>
            </a:pPr>
            <a:r>
              <a:rPr lang="en" sz="1600"/>
              <a:t>Encryption Type - WPA3 (Only)</a:t>
            </a:r>
            <a:endParaRPr sz="1600"/>
          </a:p>
          <a:p>
            <a:pPr indent="-330200" lvl="0" marL="914400" rtl="0" algn="l">
              <a:lnSpc>
                <a:spcPct val="100000"/>
              </a:lnSpc>
              <a:spcBef>
                <a:spcPts val="0"/>
              </a:spcBef>
              <a:spcAft>
                <a:spcPts val="0"/>
              </a:spcAft>
              <a:buSzPts val="1600"/>
              <a:buChar char="●"/>
            </a:pPr>
            <a:r>
              <a:rPr lang="en" sz="1600"/>
              <a:t>Supports 6Ghz Wifi</a:t>
            </a:r>
            <a:endParaRPr sz="1600"/>
          </a:p>
          <a:p>
            <a:pPr indent="0" lvl="0" marL="0" rtl="0" algn="l">
              <a:lnSpc>
                <a:spcPct val="100000"/>
              </a:lnSpc>
              <a:spcBef>
                <a:spcPts val="0"/>
              </a:spcBef>
              <a:spcAft>
                <a:spcPts val="0"/>
              </a:spcAft>
              <a:buNone/>
            </a:pPr>
            <a:r>
              <a:t/>
            </a:r>
            <a:endParaRPr sz="1600"/>
          </a:p>
          <a:p>
            <a:pPr indent="0" lvl="0" marL="0" rtl="0" algn="l">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2436a154b09_0_0"/>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Vendor Support Access</a:t>
            </a:r>
            <a:endParaRPr/>
          </a:p>
        </p:txBody>
      </p:sp>
      <p:sp>
        <p:nvSpPr>
          <p:cNvPr id="114" name="Google Shape;114;g2436a154b09_0_0"/>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SzPts val="1800"/>
              <a:buNone/>
            </a:pPr>
            <a:r>
              <a:rPr b="1" lang="en" sz="1600"/>
              <a:t>Onsite Network Support </a:t>
            </a:r>
            <a:endParaRPr b="1" sz="1600"/>
          </a:p>
          <a:p>
            <a:pPr indent="0" lvl="0" marL="0" rtl="0" algn="l">
              <a:lnSpc>
                <a:spcPct val="115000"/>
              </a:lnSpc>
              <a:spcBef>
                <a:spcPts val="1000"/>
              </a:spcBef>
              <a:spcAft>
                <a:spcPts val="0"/>
              </a:spcAft>
              <a:buSzPts val="1800"/>
              <a:buNone/>
            </a:pPr>
            <a:r>
              <a:rPr lang="en" sz="1600"/>
              <a:t>The May 2023 IEEE 802 Wireless Interim Session Network Provider is Linespeed. </a:t>
            </a:r>
            <a:endParaRPr sz="1600"/>
          </a:p>
          <a:p>
            <a:pPr indent="0" lvl="0" marL="0" rtl="0" algn="l">
              <a:lnSpc>
                <a:spcPct val="115000"/>
              </a:lnSpc>
              <a:spcBef>
                <a:spcPts val="1000"/>
              </a:spcBef>
              <a:spcAft>
                <a:spcPts val="0"/>
              </a:spcAft>
              <a:buSzPts val="1800"/>
              <a:buNone/>
            </a:pPr>
            <a:r>
              <a:rPr b="1" lang="en" sz="1600"/>
              <a:t>Network Office - Lanai</a:t>
            </a:r>
            <a:endParaRPr b="1" sz="1600"/>
          </a:p>
          <a:p>
            <a:pPr indent="0" lvl="0" marL="0" rtl="0" algn="l">
              <a:lnSpc>
                <a:spcPct val="115000"/>
              </a:lnSpc>
              <a:spcBef>
                <a:spcPts val="1000"/>
              </a:spcBef>
              <a:spcAft>
                <a:spcPts val="0"/>
              </a:spcAft>
              <a:buSzPts val="1800"/>
              <a:buNone/>
            </a:pPr>
            <a:r>
              <a:rPr lang="en" sz="1600"/>
              <a:t>Members of the Linespeed team can be accessed directly in the Network Office or by placing a request at the event registration desk.</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9"/>
          <p:cNvSpPr txBox="1"/>
          <p:nvPr>
            <p:ph type="title"/>
          </p:nvPr>
        </p:nvSpPr>
        <p:spPr>
          <a:xfrm>
            <a:off x="471900" y="87175"/>
            <a:ext cx="8222100" cy="1419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t/>
            </a:r>
            <a:endParaRPr b="1" i="1" sz="2900"/>
          </a:p>
          <a:p>
            <a:pPr indent="0" lvl="0" marL="0" rtl="0" algn="ctr">
              <a:lnSpc>
                <a:spcPct val="100000"/>
              </a:lnSpc>
              <a:spcBef>
                <a:spcPts val="0"/>
              </a:spcBef>
              <a:spcAft>
                <a:spcPts val="0"/>
              </a:spcAft>
              <a:buSzPts val="3200"/>
              <a:buNone/>
            </a:pPr>
            <a:r>
              <a:t/>
            </a:r>
            <a:endParaRPr b="1" i="1" sz="2900"/>
          </a:p>
          <a:p>
            <a:pPr indent="0" lvl="0" marL="0" rtl="0" algn="ctr">
              <a:lnSpc>
                <a:spcPct val="100000"/>
              </a:lnSpc>
              <a:spcBef>
                <a:spcPts val="0"/>
              </a:spcBef>
              <a:spcAft>
                <a:spcPts val="0"/>
              </a:spcAft>
              <a:buSzPts val="3200"/>
              <a:buNone/>
            </a:pPr>
            <a:r>
              <a:rPr b="1" i="1" lang="en" sz="2900"/>
              <a:t>IEEE 802 Wireless Networking Social</a:t>
            </a:r>
            <a:endParaRPr b="1" i="1" sz="2900"/>
          </a:p>
          <a:p>
            <a:pPr indent="0" lvl="0" marL="0" rtl="0" algn="ctr">
              <a:lnSpc>
                <a:spcPct val="100000"/>
              </a:lnSpc>
              <a:spcBef>
                <a:spcPts val="0"/>
              </a:spcBef>
              <a:spcAft>
                <a:spcPts val="0"/>
              </a:spcAft>
              <a:buSzPts val="3200"/>
              <a:buNone/>
            </a:pPr>
            <a:r>
              <a:t/>
            </a:r>
            <a:endParaRPr b="1" i="1" sz="1800"/>
          </a:p>
          <a:p>
            <a:pPr indent="0" lvl="0" marL="0" rtl="0" algn="ctr">
              <a:lnSpc>
                <a:spcPct val="100000"/>
              </a:lnSpc>
              <a:spcBef>
                <a:spcPts val="0"/>
              </a:spcBef>
              <a:spcAft>
                <a:spcPts val="0"/>
              </a:spcAft>
              <a:buSzPts val="3200"/>
              <a:buNone/>
            </a:pPr>
            <a:r>
              <a:rPr lang="en" sz="2900"/>
              <a:t>Wednesday May 17th at 6:30 PM</a:t>
            </a:r>
            <a:endParaRPr sz="2900"/>
          </a:p>
        </p:txBody>
      </p:sp>
      <p:sp>
        <p:nvSpPr>
          <p:cNvPr id="120" name="Google Shape;120;p9"/>
          <p:cNvSpPr txBox="1"/>
          <p:nvPr>
            <p:ph idx="1" type="body"/>
          </p:nvPr>
        </p:nvSpPr>
        <p:spPr>
          <a:xfrm>
            <a:off x="471900" y="1810125"/>
            <a:ext cx="8396400" cy="327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200"/>
              <a:t>WHO</a:t>
            </a:r>
            <a:endParaRPr sz="1200"/>
          </a:p>
          <a:p>
            <a:pPr indent="-304800" lvl="0" marL="457200" rtl="0" algn="l">
              <a:lnSpc>
                <a:spcPct val="115000"/>
              </a:lnSpc>
              <a:spcBef>
                <a:spcPts val="0"/>
              </a:spcBef>
              <a:spcAft>
                <a:spcPts val="0"/>
              </a:spcAft>
              <a:buSzPts val="1200"/>
              <a:buChar char="●"/>
            </a:pPr>
            <a:r>
              <a:rPr lang="en" sz="1200"/>
              <a:t>Registered In-Person attendees and their guests.</a:t>
            </a:r>
            <a:endParaRPr sz="1200"/>
          </a:p>
          <a:p>
            <a:pPr indent="-304800" lvl="0" marL="457200" rtl="0" algn="l">
              <a:lnSpc>
                <a:spcPct val="115000"/>
              </a:lnSpc>
              <a:spcBef>
                <a:spcPts val="0"/>
              </a:spcBef>
              <a:spcAft>
                <a:spcPts val="0"/>
              </a:spcAft>
              <a:buSzPts val="1200"/>
              <a:buChar char="●"/>
            </a:pPr>
            <a:r>
              <a:rPr lang="en" sz="1200"/>
              <a:t>Guest Badges shall be distributed at the registration desk. Attendees may collect guest badge(s) when picking up their own interim session name badge.</a:t>
            </a:r>
            <a:endParaRPr sz="1200"/>
          </a:p>
          <a:p>
            <a:pPr indent="0" lvl="0" marL="45720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WHEN</a:t>
            </a:r>
            <a:endParaRPr b="1" sz="1200"/>
          </a:p>
          <a:p>
            <a:pPr indent="-304800" lvl="0" marL="457200" rtl="0" algn="l">
              <a:lnSpc>
                <a:spcPct val="115000"/>
              </a:lnSpc>
              <a:spcBef>
                <a:spcPts val="0"/>
              </a:spcBef>
              <a:spcAft>
                <a:spcPts val="0"/>
              </a:spcAft>
              <a:buSzPts val="1200"/>
              <a:buChar char="●"/>
            </a:pPr>
            <a:r>
              <a:rPr lang="en" sz="1200"/>
              <a:t>Wednesday </a:t>
            </a:r>
            <a:r>
              <a:rPr lang="en" sz="1200"/>
              <a:t>May</a:t>
            </a:r>
            <a:r>
              <a:rPr lang="en" sz="1200"/>
              <a:t> 17th , 6:30 PM - 8:30 PM</a:t>
            </a:r>
            <a:endParaRPr sz="1200"/>
          </a:p>
          <a:p>
            <a:pPr indent="0" lvl="0" marL="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WHERE</a:t>
            </a:r>
            <a:endParaRPr b="1" sz="1200"/>
          </a:p>
          <a:p>
            <a:pPr indent="-304800" lvl="0" marL="457200" rtl="0" algn="l">
              <a:lnSpc>
                <a:spcPct val="115000"/>
              </a:lnSpc>
              <a:spcBef>
                <a:spcPts val="0"/>
              </a:spcBef>
              <a:spcAft>
                <a:spcPts val="0"/>
              </a:spcAft>
              <a:buSzPts val="1200"/>
              <a:buChar char="●"/>
            </a:pPr>
            <a:r>
              <a:rPr lang="en" sz="1200"/>
              <a:t>Poolside, Hilton Orlando (Interim Session Hotel)</a:t>
            </a:r>
            <a:endParaRPr sz="1200"/>
          </a:p>
          <a:p>
            <a:pPr indent="0" lvl="0" marL="0" rtl="0" algn="l">
              <a:lnSpc>
                <a:spcPct val="115000"/>
              </a:lnSpc>
              <a:spcBef>
                <a:spcPts val="0"/>
              </a:spcBef>
              <a:spcAft>
                <a:spcPts val="0"/>
              </a:spcAft>
              <a:buSzPts val="1400"/>
              <a:buNone/>
            </a:pPr>
            <a:r>
              <a:t/>
            </a:r>
            <a:endParaRPr sz="1200"/>
          </a:p>
          <a:p>
            <a:pPr indent="0" lvl="0" marL="0" rtl="0" algn="l">
              <a:lnSpc>
                <a:spcPct val="115000"/>
              </a:lnSpc>
              <a:spcBef>
                <a:spcPts val="0"/>
              </a:spcBef>
              <a:spcAft>
                <a:spcPts val="0"/>
              </a:spcAft>
              <a:buSzPts val="1400"/>
              <a:buNone/>
            </a:pPr>
            <a:r>
              <a:rPr b="1" lang="en" sz="1200"/>
              <a:t>WHAT</a:t>
            </a:r>
            <a:endParaRPr b="1" sz="1200"/>
          </a:p>
          <a:p>
            <a:pPr indent="-304800" lvl="0" marL="457200" rtl="0" algn="l">
              <a:lnSpc>
                <a:spcPct val="115000"/>
              </a:lnSpc>
              <a:spcBef>
                <a:spcPts val="0"/>
              </a:spcBef>
              <a:spcAft>
                <a:spcPts val="0"/>
              </a:spcAft>
              <a:buSzPts val="1200"/>
              <a:buChar char="●"/>
            </a:pPr>
            <a:r>
              <a:rPr lang="en" sz="1200"/>
              <a:t>Food, Drink Ticket, Musical Entertainment</a:t>
            </a:r>
            <a:endParaRPr sz="1200"/>
          </a:p>
          <a:p>
            <a:pPr indent="0" lvl="0" marL="0" rtl="0" algn="l">
              <a:lnSpc>
                <a:spcPct val="115000"/>
              </a:lnSpc>
              <a:spcBef>
                <a:spcPts val="0"/>
              </a:spcBef>
              <a:spcAft>
                <a:spcPts val="0"/>
              </a:spcAft>
              <a:buSzPts val="1400"/>
              <a:buNone/>
            </a:pPr>
            <a:r>
              <a:t/>
            </a:r>
            <a:endParaRPr sz="11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