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701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5488" autoAdjust="0"/>
  </p:normalViewPr>
  <p:slideViewPr>
    <p:cSldViewPr>
      <p:cViewPr varScale="1">
        <p:scale>
          <a:sx n="84" d="100"/>
          <a:sy n="84" d="100"/>
        </p:scale>
        <p:origin x="90" y="894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04 April 2023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20:00-22:00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ec-23-082-00-00EC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18872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6.01 Photo Scanning 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?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261501</TotalTime>
  <Words>179</Words>
  <Application>Microsoft Office PowerPoint</Application>
  <PresentationFormat>Widescreen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04 April 2023 Electronic Meeting 20:00-22:00 UTC 15:00-17:00 ET  </vt:lpstr>
      <vt:lpstr>PowerPoint Presentation</vt:lpstr>
      <vt:lpstr>3.00 Chair’s Announcements</vt:lpstr>
      <vt:lpstr>6.0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 Nikolich</cp:lastModifiedBy>
  <cp:revision>4002</cp:revision>
  <cp:lastPrinted>2022-06-07T18:20:28Z</cp:lastPrinted>
  <dcterms:created xsi:type="dcterms:W3CDTF">2002-03-10T15:43:16Z</dcterms:created>
  <dcterms:modified xsi:type="dcterms:W3CDTF">2023-04-04T19:33:21Z</dcterms:modified>
</cp:coreProperties>
</file>