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30"/>
  </p:notesMasterIdLst>
  <p:handoutMasterIdLst>
    <p:handoutMasterId r:id="rId31"/>
  </p:handoutMasterIdLst>
  <p:sldIdLst>
    <p:sldId id="256" r:id="rId2"/>
    <p:sldId id="257" r:id="rId3"/>
    <p:sldId id="262" r:id="rId4"/>
    <p:sldId id="381" r:id="rId5"/>
    <p:sldId id="382" r:id="rId6"/>
    <p:sldId id="383" r:id="rId7"/>
    <p:sldId id="386" r:id="rId8"/>
    <p:sldId id="385" r:id="rId9"/>
    <p:sldId id="405" r:id="rId10"/>
    <p:sldId id="406" r:id="rId11"/>
    <p:sldId id="384" r:id="rId12"/>
    <p:sldId id="400" r:id="rId13"/>
    <p:sldId id="399" r:id="rId14"/>
    <p:sldId id="394" r:id="rId15"/>
    <p:sldId id="395" r:id="rId16"/>
    <p:sldId id="396" r:id="rId17"/>
    <p:sldId id="389" r:id="rId18"/>
    <p:sldId id="265" r:id="rId19"/>
    <p:sldId id="397" r:id="rId20"/>
    <p:sldId id="398" r:id="rId21"/>
    <p:sldId id="388" r:id="rId22"/>
    <p:sldId id="390" r:id="rId23"/>
    <p:sldId id="403" r:id="rId24"/>
    <p:sldId id="402" r:id="rId25"/>
    <p:sldId id="401" r:id="rId26"/>
    <p:sldId id="264" r:id="rId27"/>
    <p:sldId id="407" r:id="rId28"/>
    <p:sldId id="40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9A01E-62DE-4A61-8DC8-9427787BD418}" v="11" dt="2023-02-14T06:18:10.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87741" autoAdjust="0"/>
  </p:normalViewPr>
  <p:slideViewPr>
    <p:cSldViewPr>
      <p:cViewPr varScale="1">
        <p:scale>
          <a:sx n="80" d="100"/>
          <a:sy n="80" d="100"/>
        </p:scale>
        <p:origin x="102" y="1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429A01E-62DE-4A61-8DC8-9427787BD418}"/>
    <pc:docChg chg="undo custSel addSld modSld modMainMaster">
      <pc:chgData name="Jon Rosdahl" userId="2820f357-2dd4-4127-8713-e0bfde0fd756" providerId="ADAL" clId="{7429A01E-62DE-4A61-8DC8-9427787BD418}" dt="2023-03-01T12:15:35.241" v="1897" actId="6549"/>
      <pc:docMkLst>
        <pc:docMk/>
      </pc:docMkLst>
      <pc:sldChg chg="modSp mod">
        <pc:chgData name="Jon Rosdahl" userId="2820f357-2dd4-4127-8713-e0bfde0fd756" providerId="ADAL" clId="{7429A01E-62DE-4A61-8DC8-9427787BD418}" dt="2023-02-14T05:36:58.758" v="21" actId="20577"/>
        <pc:sldMkLst>
          <pc:docMk/>
          <pc:sldMk cId="0" sldId="256"/>
        </pc:sldMkLst>
        <pc:spChg chg="mod">
          <ac:chgData name="Jon Rosdahl" userId="2820f357-2dd4-4127-8713-e0bfde0fd756" providerId="ADAL" clId="{7429A01E-62DE-4A61-8DC8-9427787BD418}" dt="2023-02-14T05:36:58.758" v="21" actId="20577"/>
          <ac:spMkLst>
            <pc:docMk/>
            <pc:sldMk cId="0" sldId="256"/>
            <ac:spMk id="3073" creationId="{00000000-0000-0000-0000-000000000000}"/>
          </ac:spMkLst>
        </pc:spChg>
        <pc:spChg chg="mod">
          <ac:chgData name="Jon Rosdahl" userId="2820f357-2dd4-4127-8713-e0bfde0fd756" providerId="ADAL" clId="{7429A01E-62DE-4A61-8DC8-9427787BD418}" dt="2023-02-14T05:36:39.483" v="1" actId="20577"/>
          <ac:spMkLst>
            <pc:docMk/>
            <pc:sldMk cId="0" sldId="256"/>
            <ac:spMk id="3074" creationId="{00000000-0000-0000-0000-000000000000}"/>
          </ac:spMkLst>
        </pc:spChg>
      </pc:sldChg>
      <pc:sldChg chg="addSp delSp modSp mod">
        <pc:chgData name="Jon Rosdahl" userId="2820f357-2dd4-4127-8713-e0bfde0fd756" providerId="ADAL" clId="{7429A01E-62DE-4A61-8DC8-9427787BD418}" dt="2023-02-14T05:43:01.788" v="242" actId="20577"/>
        <pc:sldMkLst>
          <pc:docMk/>
          <pc:sldMk cId="0" sldId="257"/>
        </pc:sldMkLst>
        <pc:spChg chg="add del">
          <ac:chgData name="Jon Rosdahl" userId="2820f357-2dd4-4127-8713-e0bfde0fd756" providerId="ADAL" clId="{7429A01E-62DE-4A61-8DC8-9427787BD418}" dt="2023-02-14T05:40:30.604" v="190"/>
          <ac:spMkLst>
            <pc:docMk/>
            <pc:sldMk cId="0" sldId="257"/>
            <ac:spMk id="2" creationId="{B9CB0551-AFBF-9546-023F-7DD8B37F0654}"/>
          </ac:spMkLst>
        </pc:spChg>
        <pc:spChg chg="add del mod">
          <ac:chgData name="Jon Rosdahl" userId="2820f357-2dd4-4127-8713-e0bfde0fd756" providerId="ADAL" clId="{7429A01E-62DE-4A61-8DC8-9427787BD418}" dt="2023-02-14T05:40:23.303" v="187"/>
          <ac:spMkLst>
            <pc:docMk/>
            <pc:sldMk cId="0" sldId="257"/>
            <ac:spMk id="3" creationId="{E9D9D851-A072-7E4C-6A4A-485301DF585F}"/>
          </ac:spMkLst>
        </pc:spChg>
        <pc:spChg chg="mod">
          <ac:chgData name="Jon Rosdahl" userId="2820f357-2dd4-4127-8713-e0bfde0fd756" providerId="ADAL" clId="{7429A01E-62DE-4A61-8DC8-9427787BD418}" dt="2023-02-14T05:43:01.788" v="242" actId="20577"/>
          <ac:spMkLst>
            <pc:docMk/>
            <pc:sldMk cId="0" sldId="257"/>
            <ac:spMk id="4098" creationId="{00000000-0000-0000-0000-000000000000}"/>
          </ac:spMkLst>
        </pc:spChg>
      </pc:sldChg>
      <pc:sldChg chg="modSp mod">
        <pc:chgData name="Jon Rosdahl" userId="2820f357-2dd4-4127-8713-e0bfde0fd756" providerId="ADAL" clId="{7429A01E-62DE-4A61-8DC8-9427787BD418}" dt="2023-02-14T05:45:35.568" v="251" actId="6549"/>
        <pc:sldMkLst>
          <pc:docMk/>
          <pc:sldMk cId="0" sldId="262"/>
        </pc:sldMkLst>
        <pc:spChg chg="mod">
          <ac:chgData name="Jon Rosdahl" userId="2820f357-2dd4-4127-8713-e0bfde0fd756" providerId="ADAL" clId="{7429A01E-62DE-4A61-8DC8-9427787BD418}" dt="2023-02-14T05:45:35.568" v="251" actId="6549"/>
          <ac:spMkLst>
            <pc:docMk/>
            <pc:sldMk cId="0" sldId="262"/>
            <ac:spMk id="9218" creationId="{00000000-0000-0000-0000-000000000000}"/>
          </ac:spMkLst>
        </pc:spChg>
      </pc:sldChg>
      <pc:sldChg chg="addSp delSp modSp mod">
        <pc:chgData name="Jon Rosdahl" userId="2820f357-2dd4-4127-8713-e0bfde0fd756" providerId="ADAL" clId="{7429A01E-62DE-4A61-8DC8-9427787BD418}" dt="2023-02-24T18:51:10.931" v="1895" actId="20577"/>
        <pc:sldMkLst>
          <pc:docMk/>
          <pc:sldMk cId="1768043583" sldId="265"/>
        </pc:sldMkLst>
        <pc:spChg chg="mod">
          <ac:chgData name="Jon Rosdahl" userId="2820f357-2dd4-4127-8713-e0bfde0fd756" providerId="ADAL" clId="{7429A01E-62DE-4A61-8DC8-9427787BD418}" dt="2023-02-24T18:51:10.931" v="1895" actId="20577"/>
          <ac:spMkLst>
            <pc:docMk/>
            <pc:sldMk cId="1768043583" sldId="265"/>
            <ac:spMk id="2" creationId="{B1061196-D947-B7A1-28BF-DF05EF32B0B3}"/>
          </ac:spMkLst>
        </pc:spChg>
        <pc:spChg chg="mod">
          <ac:chgData name="Jon Rosdahl" userId="2820f357-2dd4-4127-8713-e0bfde0fd756" providerId="ADAL" clId="{7429A01E-62DE-4A61-8DC8-9427787BD418}" dt="2023-02-24T18:49:54.990" v="1829" actId="20577"/>
          <ac:spMkLst>
            <pc:docMk/>
            <pc:sldMk cId="1768043583" sldId="265"/>
            <ac:spMk id="3" creationId="{DF7464CE-AF07-C374-48EC-4D75AA3FC486}"/>
          </ac:spMkLst>
        </pc:spChg>
        <pc:picChg chg="del">
          <ac:chgData name="Jon Rosdahl" userId="2820f357-2dd4-4127-8713-e0bfde0fd756" providerId="ADAL" clId="{7429A01E-62DE-4A61-8DC8-9427787BD418}" dt="2023-02-24T18:49:17.145" v="1805" actId="478"/>
          <ac:picMkLst>
            <pc:docMk/>
            <pc:sldMk cId="1768043583" sldId="265"/>
            <ac:picMk id="8" creationId="{C0E09853-32CA-CBAB-57C7-C7653D56F372}"/>
          </ac:picMkLst>
        </pc:picChg>
        <pc:picChg chg="add mod">
          <ac:chgData name="Jon Rosdahl" userId="2820f357-2dd4-4127-8713-e0bfde0fd756" providerId="ADAL" clId="{7429A01E-62DE-4A61-8DC8-9427787BD418}" dt="2023-02-24T18:49:27.277" v="1807" actId="1076"/>
          <ac:picMkLst>
            <pc:docMk/>
            <pc:sldMk cId="1768043583" sldId="265"/>
            <ac:picMk id="9" creationId="{72DB34F2-D5A2-BBC4-536F-4C70C1775ECC}"/>
          </ac:picMkLst>
        </pc:picChg>
      </pc:sldChg>
      <pc:sldChg chg="modSp mod">
        <pc:chgData name="Jon Rosdahl" userId="2820f357-2dd4-4127-8713-e0bfde0fd756" providerId="ADAL" clId="{7429A01E-62DE-4A61-8DC8-9427787BD418}" dt="2023-02-14T05:56:59.657" v="762" actId="12"/>
        <pc:sldMkLst>
          <pc:docMk/>
          <pc:sldMk cId="644501305" sldId="381"/>
        </pc:sldMkLst>
        <pc:spChg chg="mod">
          <ac:chgData name="Jon Rosdahl" userId="2820f357-2dd4-4127-8713-e0bfde0fd756" providerId="ADAL" clId="{7429A01E-62DE-4A61-8DC8-9427787BD418}" dt="2023-02-14T05:56:59.657" v="762" actId="12"/>
          <ac:spMkLst>
            <pc:docMk/>
            <pc:sldMk cId="644501305" sldId="381"/>
            <ac:spMk id="3" creationId="{97B4E6C1-F7B8-4110-96EA-0E6CE21C960E}"/>
          </ac:spMkLst>
        </pc:spChg>
      </pc:sldChg>
      <pc:sldChg chg="modSp mod">
        <pc:chgData name="Jon Rosdahl" userId="2820f357-2dd4-4127-8713-e0bfde0fd756" providerId="ADAL" clId="{7429A01E-62DE-4A61-8DC8-9427787BD418}" dt="2023-02-14T06:00:06.142" v="801" actId="20577"/>
        <pc:sldMkLst>
          <pc:docMk/>
          <pc:sldMk cId="1958133527" sldId="382"/>
        </pc:sldMkLst>
        <pc:spChg chg="mod">
          <ac:chgData name="Jon Rosdahl" userId="2820f357-2dd4-4127-8713-e0bfde0fd756" providerId="ADAL" clId="{7429A01E-62DE-4A61-8DC8-9427787BD418}" dt="2023-02-14T06:00:06.142" v="801" actId="20577"/>
          <ac:spMkLst>
            <pc:docMk/>
            <pc:sldMk cId="1958133527" sldId="382"/>
            <ac:spMk id="3" creationId="{B65004EF-392B-4090-BA25-F5447343F4F4}"/>
          </ac:spMkLst>
        </pc:spChg>
      </pc:sldChg>
      <pc:sldChg chg="modSp mod">
        <pc:chgData name="Jon Rosdahl" userId="2820f357-2dd4-4127-8713-e0bfde0fd756" providerId="ADAL" clId="{7429A01E-62DE-4A61-8DC8-9427787BD418}" dt="2023-02-14T06:05:54.609" v="1118" actId="20577"/>
        <pc:sldMkLst>
          <pc:docMk/>
          <pc:sldMk cId="577724991" sldId="383"/>
        </pc:sldMkLst>
        <pc:spChg chg="mod">
          <ac:chgData name="Jon Rosdahl" userId="2820f357-2dd4-4127-8713-e0bfde0fd756" providerId="ADAL" clId="{7429A01E-62DE-4A61-8DC8-9427787BD418}" dt="2023-02-14T06:05:54.609" v="1118" actId="20577"/>
          <ac:spMkLst>
            <pc:docMk/>
            <pc:sldMk cId="577724991" sldId="383"/>
            <ac:spMk id="3" creationId="{6D12EFD7-F0B4-4B95-808D-9FDE9B692394}"/>
          </ac:spMkLst>
        </pc:spChg>
      </pc:sldChg>
      <pc:sldChg chg="modSp mod">
        <pc:chgData name="Jon Rosdahl" userId="2820f357-2dd4-4127-8713-e0bfde0fd756" providerId="ADAL" clId="{7429A01E-62DE-4A61-8DC8-9427787BD418}" dt="2023-02-14T06:22:02.370" v="1456" actId="14100"/>
        <pc:sldMkLst>
          <pc:docMk/>
          <pc:sldMk cId="3606741644" sldId="384"/>
        </pc:sldMkLst>
        <pc:spChg chg="mod">
          <ac:chgData name="Jon Rosdahl" userId="2820f357-2dd4-4127-8713-e0bfde0fd756" providerId="ADAL" clId="{7429A01E-62DE-4A61-8DC8-9427787BD418}" dt="2023-02-14T06:21:54.836" v="1454" actId="14100"/>
          <ac:spMkLst>
            <pc:docMk/>
            <pc:sldMk cId="3606741644" sldId="384"/>
            <ac:spMk id="2" creationId="{DC73D2ED-395F-B393-5C17-017B35D4D72B}"/>
          </ac:spMkLst>
        </pc:spChg>
        <pc:spChg chg="mod">
          <ac:chgData name="Jon Rosdahl" userId="2820f357-2dd4-4127-8713-e0bfde0fd756" providerId="ADAL" clId="{7429A01E-62DE-4A61-8DC8-9427787BD418}" dt="2023-02-14T06:22:02.370" v="1456" actId="14100"/>
          <ac:spMkLst>
            <pc:docMk/>
            <pc:sldMk cId="3606741644" sldId="384"/>
            <ac:spMk id="3" creationId="{C83516C3-34E9-9304-2311-F921019D41A2}"/>
          </ac:spMkLst>
        </pc:spChg>
      </pc:sldChg>
      <pc:sldChg chg="modSp mod">
        <pc:chgData name="Jon Rosdahl" userId="2820f357-2dd4-4127-8713-e0bfde0fd756" providerId="ADAL" clId="{7429A01E-62DE-4A61-8DC8-9427787BD418}" dt="2023-02-14T06:09:14.300" v="1184" actId="404"/>
        <pc:sldMkLst>
          <pc:docMk/>
          <pc:sldMk cId="2500218144" sldId="386"/>
        </pc:sldMkLst>
        <pc:spChg chg="mod">
          <ac:chgData name="Jon Rosdahl" userId="2820f357-2dd4-4127-8713-e0bfde0fd756" providerId="ADAL" clId="{7429A01E-62DE-4A61-8DC8-9427787BD418}" dt="2023-02-14T06:07:59.503" v="1169" actId="20577"/>
          <ac:spMkLst>
            <pc:docMk/>
            <pc:sldMk cId="2500218144" sldId="386"/>
            <ac:spMk id="12" creationId="{E60B2839-0CF7-957C-DC19-D7AE80C552A1}"/>
          </ac:spMkLst>
        </pc:spChg>
        <pc:spChg chg="mod">
          <ac:chgData name="Jon Rosdahl" userId="2820f357-2dd4-4127-8713-e0bfde0fd756" providerId="ADAL" clId="{7429A01E-62DE-4A61-8DC8-9427787BD418}" dt="2023-02-14T06:07:50.253" v="1165" actId="20577"/>
          <ac:spMkLst>
            <pc:docMk/>
            <pc:sldMk cId="2500218144" sldId="386"/>
            <ac:spMk id="15" creationId="{9FAC210F-9429-2269-39FA-847B07AAA40F}"/>
          </ac:spMkLst>
        </pc:spChg>
        <pc:spChg chg="mod">
          <ac:chgData name="Jon Rosdahl" userId="2820f357-2dd4-4127-8713-e0bfde0fd756" providerId="ADAL" clId="{7429A01E-62DE-4A61-8DC8-9427787BD418}" dt="2023-02-14T06:09:14.300" v="1184" actId="404"/>
          <ac:spMkLst>
            <pc:docMk/>
            <pc:sldMk cId="2500218144" sldId="386"/>
            <ac:spMk id="16" creationId="{8D3631EF-32BB-66E0-1456-42BA2AAF9B5E}"/>
          </ac:spMkLst>
        </pc:spChg>
      </pc:sldChg>
      <pc:sldChg chg="addSp delSp modSp mod">
        <pc:chgData name="Jon Rosdahl" userId="2820f357-2dd4-4127-8713-e0bfde0fd756" providerId="ADAL" clId="{7429A01E-62DE-4A61-8DC8-9427787BD418}" dt="2023-02-24T18:50:29.039" v="1879" actId="20577"/>
        <pc:sldMkLst>
          <pc:docMk/>
          <pc:sldMk cId="0" sldId="389"/>
        </pc:sldMkLst>
        <pc:spChg chg="mod">
          <ac:chgData name="Jon Rosdahl" userId="2820f357-2dd4-4127-8713-e0bfde0fd756" providerId="ADAL" clId="{7429A01E-62DE-4A61-8DC8-9427787BD418}" dt="2023-02-24T18:48:21.755" v="1784" actId="1076"/>
          <ac:spMkLst>
            <pc:docMk/>
            <pc:sldMk cId="0" sldId="389"/>
            <ac:spMk id="2" creationId="{E162C735-FD45-7829-3D01-17312B01CA66}"/>
          </ac:spMkLst>
        </pc:spChg>
        <pc:spChg chg="mod">
          <ac:chgData name="Jon Rosdahl" userId="2820f357-2dd4-4127-8713-e0bfde0fd756" providerId="ADAL" clId="{7429A01E-62DE-4A61-8DC8-9427787BD418}" dt="2023-02-24T18:50:29.039" v="1879" actId="20577"/>
          <ac:spMkLst>
            <pc:docMk/>
            <pc:sldMk cId="0" sldId="389"/>
            <ac:spMk id="3" creationId="{968328B4-3A8F-AAD9-2BDF-A6C52FBED437}"/>
          </ac:spMkLst>
        </pc:spChg>
        <pc:picChg chg="add mod">
          <ac:chgData name="Jon Rosdahl" userId="2820f357-2dd4-4127-8713-e0bfde0fd756" providerId="ADAL" clId="{7429A01E-62DE-4A61-8DC8-9427787BD418}" dt="2023-02-24T18:48:30.175" v="1786" actId="1076"/>
          <ac:picMkLst>
            <pc:docMk/>
            <pc:sldMk cId="0" sldId="389"/>
            <ac:picMk id="8" creationId="{8E12217E-5358-A08E-985C-927F8D7CD2EF}"/>
          </ac:picMkLst>
        </pc:picChg>
        <pc:picChg chg="del">
          <ac:chgData name="Jon Rosdahl" userId="2820f357-2dd4-4127-8713-e0bfde0fd756" providerId="ADAL" clId="{7429A01E-62DE-4A61-8DC8-9427787BD418}" dt="2023-02-24T18:48:03.760" v="1751" actId="478"/>
          <ac:picMkLst>
            <pc:docMk/>
            <pc:sldMk cId="0" sldId="389"/>
            <ac:picMk id="9" creationId="{BD27B24E-FF75-F2F5-CC13-644BC1B458DD}"/>
          </ac:picMkLst>
        </pc:picChg>
      </pc:sldChg>
      <pc:sldChg chg="modSp mod">
        <pc:chgData name="Jon Rosdahl" userId="2820f357-2dd4-4127-8713-e0bfde0fd756" providerId="ADAL" clId="{7429A01E-62DE-4A61-8DC8-9427787BD418}" dt="2023-02-14T06:29:45.639" v="1750" actId="20577"/>
        <pc:sldMkLst>
          <pc:docMk/>
          <pc:sldMk cId="623233320" sldId="404"/>
        </pc:sldMkLst>
        <pc:spChg chg="mod">
          <ac:chgData name="Jon Rosdahl" userId="2820f357-2dd4-4127-8713-e0bfde0fd756" providerId="ADAL" clId="{7429A01E-62DE-4A61-8DC8-9427787BD418}" dt="2023-02-14T06:29:45.639" v="1750" actId="20577"/>
          <ac:spMkLst>
            <pc:docMk/>
            <pc:sldMk cId="623233320" sldId="404"/>
            <ac:spMk id="3" creationId="{6BD90626-9A0C-3B6F-36EB-8F8AF4E38B10}"/>
          </ac:spMkLst>
        </pc:spChg>
      </pc:sldChg>
      <pc:sldChg chg="modSp mod">
        <pc:chgData name="Jon Rosdahl" userId="2820f357-2dd4-4127-8713-e0bfde0fd756" providerId="ADAL" clId="{7429A01E-62DE-4A61-8DC8-9427787BD418}" dt="2023-02-14T06:12:03.652" v="1198" actId="20577"/>
        <pc:sldMkLst>
          <pc:docMk/>
          <pc:sldMk cId="3657650537" sldId="405"/>
        </pc:sldMkLst>
        <pc:spChg chg="mod">
          <ac:chgData name="Jon Rosdahl" userId="2820f357-2dd4-4127-8713-e0bfde0fd756" providerId="ADAL" clId="{7429A01E-62DE-4A61-8DC8-9427787BD418}" dt="2023-02-14T06:12:03.652" v="1198" actId="20577"/>
          <ac:spMkLst>
            <pc:docMk/>
            <pc:sldMk cId="3657650537" sldId="405"/>
            <ac:spMk id="7" creationId="{88DC82C4-B47B-B777-A5DA-0144D081B47E}"/>
          </ac:spMkLst>
        </pc:spChg>
      </pc:sldChg>
      <pc:sldChg chg="addSp modSp new mod modClrScheme chgLayout">
        <pc:chgData name="Jon Rosdahl" userId="2820f357-2dd4-4127-8713-e0bfde0fd756" providerId="ADAL" clId="{7429A01E-62DE-4A61-8DC8-9427787BD418}" dt="2023-02-14T06:20:00.987" v="1394" actId="20577"/>
        <pc:sldMkLst>
          <pc:docMk/>
          <pc:sldMk cId="917078329" sldId="406"/>
        </pc:sldMkLst>
        <pc:spChg chg="mod modVis">
          <ac:chgData name="Jon Rosdahl" userId="2820f357-2dd4-4127-8713-e0bfde0fd756" providerId="ADAL" clId="{7429A01E-62DE-4A61-8DC8-9427787BD418}" dt="2023-02-14T06:16:15.210" v="1204" actId="26606"/>
          <ac:spMkLst>
            <pc:docMk/>
            <pc:sldMk cId="917078329" sldId="406"/>
            <ac:spMk id="2" creationId="{A738F781-768A-2E83-A3DD-1F09F06538A3}"/>
          </ac:spMkLst>
        </pc:spChg>
        <pc:spChg chg="mod">
          <ac:chgData name="Jon Rosdahl" userId="2820f357-2dd4-4127-8713-e0bfde0fd756" providerId="ADAL" clId="{7429A01E-62DE-4A61-8DC8-9427787BD418}" dt="2023-02-14T06:16:15.210" v="1204" actId="26606"/>
          <ac:spMkLst>
            <pc:docMk/>
            <pc:sldMk cId="917078329" sldId="406"/>
            <ac:spMk id="3" creationId="{4B7F5056-87ED-9388-E129-04FB23FAE8F3}"/>
          </ac:spMkLst>
        </pc:spChg>
        <pc:spChg chg="mod modVis">
          <ac:chgData name="Jon Rosdahl" userId="2820f357-2dd4-4127-8713-e0bfde0fd756" providerId="ADAL" clId="{7429A01E-62DE-4A61-8DC8-9427787BD418}" dt="2023-02-14T06:16:15.210" v="1204" actId="26606"/>
          <ac:spMkLst>
            <pc:docMk/>
            <pc:sldMk cId="917078329" sldId="406"/>
            <ac:spMk id="4" creationId="{3CEE5CF2-E33A-B5C7-D746-160799C469B4}"/>
          </ac:spMkLst>
        </pc:spChg>
        <pc:spChg chg="add mod">
          <ac:chgData name="Jon Rosdahl" userId="2820f357-2dd4-4127-8713-e0bfde0fd756" providerId="ADAL" clId="{7429A01E-62DE-4A61-8DC8-9427787BD418}" dt="2023-02-14T06:20:00.987" v="1394" actId="20577"/>
          <ac:spMkLst>
            <pc:docMk/>
            <pc:sldMk cId="917078329" sldId="406"/>
            <ac:spMk id="7" creationId="{01B3358F-47E7-7788-2441-65C2EE4B0FA4}"/>
          </ac:spMkLst>
        </pc:spChg>
        <pc:picChg chg="add mod ord">
          <ac:chgData name="Jon Rosdahl" userId="2820f357-2dd4-4127-8713-e0bfde0fd756" providerId="ADAL" clId="{7429A01E-62DE-4A61-8DC8-9427787BD418}" dt="2023-02-14T06:18:01.500" v="1219" actId="1076"/>
          <ac:picMkLst>
            <pc:docMk/>
            <pc:sldMk cId="917078329" sldId="406"/>
            <ac:picMk id="6" creationId="{FB3E98D2-B3E6-3AE9-4E41-5853417AC0CB}"/>
          </ac:picMkLst>
        </pc:picChg>
      </pc:sldChg>
      <pc:sldChg chg="modSp new mod">
        <pc:chgData name="Jon Rosdahl" userId="2820f357-2dd4-4127-8713-e0bfde0fd756" providerId="ADAL" clId="{7429A01E-62DE-4A61-8DC8-9427787BD418}" dt="2023-02-14T06:27:29.340" v="1605" actId="6549"/>
        <pc:sldMkLst>
          <pc:docMk/>
          <pc:sldMk cId="3671990070" sldId="407"/>
        </pc:sldMkLst>
        <pc:spChg chg="mod">
          <ac:chgData name="Jon Rosdahl" userId="2820f357-2dd4-4127-8713-e0bfde0fd756" providerId="ADAL" clId="{7429A01E-62DE-4A61-8DC8-9427787BD418}" dt="2023-02-14T06:24:54.065" v="1529" actId="20577"/>
          <ac:spMkLst>
            <pc:docMk/>
            <pc:sldMk cId="3671990070" sldId="407"/>
            <ac:spMk id="2" creationId="{4EAB6C52-94BC-0C8E-9981-1E6D73757850}"/>
          </ac:spMkLst>
        </pc:spChg>
        <pc:spChg chg="mod">
          <ac:chgData name="Jon Rosdahl" userId="2820f357-2dd4-4127-8713-e0bfde0fd756" providerId="ADAL" clId="{7429A01E-62DE-4A61-8DC8-9427787BD418}" dt="2023-02-14T06:27:29.340" v="1605" actId="6549"/>
          <ac:spMkLst>
            <pc:docMk/>
            <pc:sldMk cId="3671990070" sldId="407"/>
            <ac:spMk id="3" creationId="{0DE7060E-05B4-F893-AFA2-969B7AAE2CED}"/>
          </ac:spMkLst>
        </pc:spChg>
      </pc:sldChg>
      <pc:sldMasterChg chg="modSp mod">
        <pc:chgData name="Jon Rosdahl" userId="2820f357-2dd4-4127-8713-e0bfde0fd756" providerId="ADAL" clId="{7429A01E-62DE-4A61-8DC8-9427787BD418}" dt="2023-03-01T12:15:35.241" v="1897" actId="6549"/>
        <pc:sldMasterMkLst>
          <pc:docMk/>
          <pc:sldMasterMk cId="1898644178" sldId="2147483690"/>
        </pc:sldMasterMkLst>
        <pc:spChg chg="mod">
          <ac:chgData name="Jon Rosdahl" userId="2820f357-2dd4-4127-8713-e0bfde0fd756" providerId="ADAL" clId="{7429A01E-62DE-4A61-8DC8-9427787BD418}" dt="2023-03-01T12:15:35.241" v="1897" actId="6549"/>
          <ac:spMkLst>
            <pc:docMk/>
            <pc:sldMasterMk cId="1898644178" sldId="2147483690"/>
            <ac:spMk id="11" creationId="{A89444F4-FCB2-A070-37F6-C9B2E17DE12C}"/>
          </ac:spMkLst>
        </pc:spChg>
      </pc:sldMasterChg>
    </pc:docChg>
  </pc:docChgLst>
  <pc:docChgLst>
    <pc:chgData name="Jon Rosdahl" userId="2820f357-2dd4-4127-8713-e0bfde0fd756" providerId="ADAL" clId="{6B1AF5BE-A681-4A7D-B412-1642ABCC5842}"/>
    <pc:docChg chg="modSld modMainMaster">
      <pc:chgData name="Jon Rosdahl" userId="2820f357-2dd4-4127-8713-e0bfde0fd756" providerId="ADAL" clId="{6B1AF5BE-A681-4A7D-B412-1642ABCC5842}" dt="2023-01-15T23:57:30.582" v="4" actId="6549"/>
      <pc:docMkLst>
        <pc:docMk/>
      </pc:docMkLst>
      <pc:sldChg chg="modSp mod">
        <pc:chgData name="Jon Rosdahl" userId="2820f357-2dd4-4127-8713-e0bfde0fd756" providerId="ADAL" clId="{6B1AF5BE-A681-4A7D-B412-1642ABCC5842}" dt="2023-01-15T23:57:02.943" v="2" actId="6549"/>
        <pc:sldMkLst>
          <pc:docMk/>
          <pc:sldMk cId="0" sldId="256"/>
        </pc:sldMkLst>
        <pc:spChg chg="mod">
          <ac:chgData name="Jon Rosdahl" userId="2820f357-2dd4-4127-8713-e0bfde0fd756" providerId="ADAL" clId="{6B1AF5BE-A681-4A7D-B412-1642ABCC5842}" dt="2023-01-15T23:57:02.943" v="2" actId="6549"/>
          <ac:spMkLst>
            <pc:docMk/>
            <pc:sldMk cId="0" sldId="256"/>
            <ac:spMk id="3074" creationId="{00000000-0000-0000-0000-000000000000}"/>
          </ac:spMkLst>
        </pc:spChg>
      </pc:sldChg>
      <pc:sldMasterChg chg="modSp mod">
        <pc:chgData name="Jon Rosdahl" userId="2820f357-2dd4-4127-8713-e0bfde0fd756" providerId="ADAL" clId="{6B1AF5BE-A681-4A7D-B412-1642ABCC5842}" dt="2023-01-15T23:57:30.582" v="4" actId="6549"/>
        <pc:sldMasterMkLst>
          <pc:docMk/>
          <pc:sldMasterMk cId="1898644178" sldId="2147483690"/>
        </pc:sldMasterMkLst>
        <pc:spChg chg="mod">
          <ac:chgData name="Jon Rosdahl" userId="2820f357-2dd4-4127-8713-e0bfde0fd756" providerId="ADAL" clId="{6B1AF5BE-A681-4A7D-B412-1642ABCC5842}" dt="2023-01-15T23:57:30.582" v="4" actId="6549"/>
          <ac:spMkLst>
            <pc:docMk/>
            <pc:sldMasterMk cId="1898644178" sldId="2147483690"/>
            <ac:spMk id="11" creationId="{A89444F4-FCB2-A070-37F6-C9B2E17DE12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EC-23/0025r1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March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EC-23/0025r1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March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EC-23/0025r1</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EC-23/0025r1</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EC-23/0025r1</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EC-23/0025r1</a:t>
            </a:r>
          </a:p>
        </p:txBody>
      </p:sp>
      <p:sp>
        <p:nvSpPr>
          <p:cNvPr id="5" name="Date Placeholder 4"/>
          <p:cNvSpPr>
            <a:spLocks noGrp="1"/>
          </p:cNvSpPr>
          <p:nvPr>
            <p:ph type="dt"/>
          </p:nvPr>
        </p:nvSpPr>
        <p:spPr/>
        <p:txBody>
          <a:bodyPr/>
          <a:lstStyle/>
          <a:p>
            <a:r>
              <a:rPr lang="en-US"/>
              <a:t>March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EC-23/0025r1</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EC-23/0025r1</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March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March 2023</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EC-23/0025r1</a:t>
            </a: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US" b="0" i="0" dirty="0">
                <a:solidFill>
                  <a:srgbClr val="000000"/>
                </a:solidFill>
                <a:effectLst/>
                <a:latin typeface="Verdana" panose="020B0604030504040204" pitchFamily="34" charset="0"/>
              </a:rPr>
              <a:t>2023 March IEEE 802 Mixed-mode Plenary</a:t>
            </a:r>
            <a:br>
              <a:rPr lang="en-US" b="0" i="0" dirty="0">
                <a:solidFill>
                  <a:srgbClr val="000000"/>
                </a:solidFill>
                <a:effectLst/>
                <a:latin typeface="Verdana" panose="020B0604030504040204" pitchFamily="34" charset="0"/>
              </a:rPr>
            </a:br>
            <a:r>
              <a:rPr lang="en-US" b="0" i="0" dirty="0">
                <a:solidFill>
                  <a:srgbClr val="000000"/>
                </a:solidFill>
                <a:effectLst/>
                <a:latin typeface="Verdana" panose="020B0604030504040204" pitchFamily="34" charset="0"/>
              </a:rPr>
              <a:t> AV Training</a:t>
            </a:r>
            <a:endParaRPr lang="en-GB" dirty="0"/>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2023-03-12</a:t>
            </a:r>
          </a:p>
        </p:txBody>
      </p:sp>
      <p:sp>
        <p:nvSpPr>
          <p:cNvPr id="6" name="Date Placeholder 3"/>
          <p:cNvSpPr>
            <a:spLocks noGrp="1"/>
          </p:cNvSpPr>
          <p:nvPr>
            <p:ph type="dt" idx="10"/>
          </p:nvPr>
        </p:nvSpPr>
        <p:spPr/>
        <p:txBody>
          <a:bodyPr/>
          <a:lstStyle/>
          <a:p>
            <a:r>
              <a:rPr lang="en-US"/>
              <a:t>March 2023</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F781-768A-2E83-A3DD-1F09F06538A3}"/>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4B7F5056-87ED-9388-E129-04FB23FAE8F3}"/>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3CEE5CF2-E33A-B5C7-D746-160799C469B4}"/>
              </a:ext>
            </a:extLst>
          </p:cNvPr>
          <p:cNvSpPr>
            <a:spLocks noGrp="1"/>
          </p:cNvSpPr>
          <p:nvPr>
            <p:ph type="sldNum" idx="12"/>
          </p:nvPr>
        </p:nvSpPr>
        <p:spPr/>
        <p:txBody>
          <a:bodyPr/>
          <a:lstStyle/>
          <a:p>
            <a:r>
              <a:rPr lang="en-GB"/>
              <a:t>Slide </a:t>
            </a:r>
            <a:fld id="{F5D8E26B-7BCF-4D25-9C89-0168A6618F18}" type="slidenum">
              <a:rPr lang="en-GB" smtClean="0"/>
              <a:pPr/>
              <a:t>10</a:t>
            </a:fld>
            <a:endParaRPr lang="en-GB"/>
          </a:p>
        </p:txBody>
      </p:sp>
      <p:pic>
        <p:nvPicPr>
          <p:cNvPr id="6" name="Picture 5" descr="Diagram, schematic&#10;&#10;Description automatically generated">
            <a:extLst>
              <a:ext uri="{FF2B5EF4-FFF2-40B4-BE49-F238E27FC236}">
                <a16:creationId xmlns:a16="http://schemas.microsoft.com/office/drawing/2014/main" id="{FB3E98D2-B3E6-3AE9-4E41-5853417AC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801753"/>
            <a:ext cx="5325687" cy="5641577"/>
          </a:xfrm>
          <a:prstGeom prst="rect">
            <a:avLst/>
          </a:prstGeom>
        </p:spPr>
      </p:pic>
      <p:sp>
        <p:nvSpPr>
          <p:cNvPr id="7" name="TextBox 6">
            <a:extLst>
              <a:ext uri="{FF2B5EF4-FFF2-40B4-BE49-F238E27FC236}">
                <a16:creationId xmlns:a16="http://schemas.microsoft.com/office/drawing/2014/main" id="{01B3358F-47E7-7788-2441-65C2EE4B0FA4}"/>
              </a:ext>
            </a:extLst>
          </p:cNvPr>
          <p:cNvSpPr txBox="1"/>
          <p:nvPr/>
        </p:nvSpPr>
        <p:spPr>
          <a:xfrm>
            <a:off x="7696200" y="990600"/>
            <a:ext cx="3581400" cy="2677656"/>
          </a:xfrm>
          <a:prstGeom prst="rect">
            <a:avLst/>
          </a:prstGeom>
          <a:noFill/>
        </p:spPr>
        <p:txBody>
          <a:bodyPr wrap="square" rtlCol="0">
            <a:spAutoFit/>
          </a:bodyPr>
          <a:lstStyle/>
          <a:p>
            <a:r>
              <a:rPr lang="en-US" dirty="0">
                <a:solidFill>
                  <a:schemeClr val="tx1"/>
                </a:solidFill>
              </a:rPr>
              <a:t>This wiring diagram is provided to assist the AV Engineer at the venue.  </a:t>
            </a:r>
          </a:p>
          <a:p>
            <a:endParaRPr lang="en-US" dirty="0">
              <a:solidFill>
                <a:schemeClr val="tx1"/>
              </a:solidFill>
            </a:endParaRPr>
          </a:p>
          <a:p>
            <a:r>
              <a:rPr lang="en-US" dirty="0">
                <a:solidFill>
                  <a:schemeClr val="tx1"/>
                </a:solidFill>
              </a:rPr>
              <a:t>Attendees should not adjust the sound mixing panel settings.</a:t>
            </a:r>
          </a:p>
        </p:txBody>
      </p:sp>
    </p:spTree>
    <p:extLst>
      <p:ext uri="{BB962C8B-B14F-4D97-AF65-F5344CB8AC3E}">
        <p14:creationId xmlns:p14="http://schemas.microsoft.com/office/powerpoint/2010/main" val="9170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761999"/>
          </a:xfrm>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27176"/>
            <a:ext cx="10361084" cy="4873624"/>
          </a:xfrm>
        </p:spPr>
        <p:txBody>
          <a:bodyPr/>
          <a:lstStyle/>
          <a:p>
            <a:pPr marL="457200" indent="-457200">
              <a:buAutoNum type="arabicPeriod"/>
            </a:pPr>
            <a:r>
              <a:rPr lang="en-US" dirty="0"/>
              <a:t>One central laptop/computer per meeting connects at head table.</a:t>
            </a:r>
          </a:p>
          <a:p>
            <a:pPr marL="457200" indent="-457200">
              <a:buAutoNum type="arabicPeriod"/>
            </a:pPr>
            <a:r>
              <a:rPr lang="en-US" dirty="0"/>
              <a:t>Local speakers queue/speak only at a microphone when called on.</a:t>
            </a:r>
          </a:p>
          <a:p>
            <a:pPr marL="457200" indent="-457200">
              <a:buAutoNum type="arabicPeriod"/>
            </a:pPr>
            <a:r>
              <a:rPr lang="en-US" dirty="0"/>
              <a:t>Remote speakers request to speak via chat window and only speak when called on.</a:t>
            </a:r>
          </a:p>
          <a:p>
            <a:pPr marL="457200" indent="-457200">
              <a:buAutoNum type="arabicPeriod"/>
            </a:pPr>
            <a:r>
              <a:rPr lang="en-US" dirty="0"/>
              <a:t>Presenters share the presentation via conferencing tool or have chair (central laptop) present for them.</a:t>
            </a:r>
          </a:p>
          <a:p>
            <a:pPr marL="457200" indent="-457200">
              <a:buAutoNum type="arabicPeriod"/>
            </a:pPr>
            <a:r>
              <a:rPr lang="en-US" dirty="0"/>
              <a:t>Local attendees when logged into WebEx </a:t>
            </a:r>
            <a:r>
              <a:rPr lang="en-US" dirty="0">
                <a:solidFill>
                  <a:srgbClr val="FF0000"/>
                </a:solidFill>
              </a:rPr>
              <a:t>SHALL</a:t>
            </a:r>
            <a:r>
              <a:rPr lang="en-US" dirty="0"/>
              <a:t> </a:t>
            </a:r>
            <a:r>
              <a:rPr lang="en-US" dirty="0">
                <a:solidFill>
                  <a:srgbClr val="C00000"/>
                </a:solidFill>
              </a:rPr>
              <a:t>NOT connect Audio.</a:t>
            </a:r>
          </a:p>
          <a:p>
            <a:pPr marL="457200" indent="-457200">
              <a:buAutoNum type="arabicPeriod"/>
            </a:pPr>
            <a:r>
              <a:rPr lang="en-US" dirty="0">
                <a:solidFill>
                  <a:schemeClr val="tx1"/>
                </a:solidFill>
              </a:rPr>
              <a:t>When Starting a meeting the host should do the following:</a:t>
            </a:r>
          </a:p>
          <a:p>
            <a:pPr marL="857250" lvl="1" indent="-457200">
              <a:buAutoNum type="arabicPeriod"/>
            </a:pPr>
            <a:r>
              <a:rPr lang="en-US" dirty="0">
                <a:solidFill>
                  <a:schemeClr val="tx1"/>
                </a:solidFill>
              </a:rPr>
              <a:t>Select “Meeting” -&gt; “Meeting Options” -&gt; [Disable] “Allow Participant to turn on Video”</a:t>
            </a:r>
          </a:p>
          <a:p>
            <a:pPr marL="857250" lvl="1" indent="-457200">
              <a:buAutoNum type="arabicPeriod"/>
            </a:pPr>
            <a:r>
              <a:rPr lang="en-US" dirty="0">
                <a:solidFill>
                  <a:schemeClr val="tx1"/>
                </a:solidFill>
              </a:rPr>
              <a:t>Select “Participant” -&gt; [Enable] “Mute on Entry”.</a:t>
            </a:r>
          </a:p>
          <a:p>
            <a:pPr marL="457200" indent="-457200">
              <a:buAutoNum type="arabicPeriod"/>
            </a:pPr>
            <a:r>
              <a:rPr lang="en-US" dirty="0">
                <a:solidFill>
                  <a:schemeClr val="tx1"/>
                </a:solidFill>
              </a:rPr>
              <a:t>For those Remote Attendees connecting to Webex, Configure Webex Audio to use “Music Mode”.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March 2023</a:t>
            </a:r>
            <a:endParaRPr lang="en-GB"/>
          </a:p>
        </p:txBody>
      </p:sp>
      <p:sp>
        <p:nvSpPr>
          <p:cNvPr id="2" name="TextBox 1">
            <a:extLst>
              <a:ext uri="{FF2B5EF4-FFF2-40B4-BE49-F238E27FC236}">
                <a16:creationId xmlns:a16="http://schemas.microsoft.com/office/drawing/2014/main" id="{E162C735-FD45-7829-3D01-17312B01CA66}"/>
              </a:ext>
            </a:extLst>
          </p:cNvPr>
          <p:cNvSpPr txBox="1"/>
          <p:nvPr/>
        </p:nvSpPr>
        <p:spPr>
          <a:xfrm>
            <a:off x="1373718" y="762000"/>
            <a:ext cx="8839200" cy="461665"/>
          </a:xfrm>
          <a:prstGeom prst="rect">
            <a:avLst/>
          </a:prstGeom>
          <a:noFill/>
        </p:spPr>
        <p:txBody>
          <a:bodyPr wrap="square" rtlCol="0">
            <a:spAutoFit/>
          </a:bodyPr>
          <a:lstStyle/>
          <a:p>
            <a:r>
              <a:rPr lang="en-US" dirty="0">
                <a:solidFill>
                  <a:schemeClr val="tx1"/>
                </a:solidFill>
              </a:rPr>
              <a:t>Audio Options – Speaker Selection</a:t>
            </a:r>
          </a:p>
        </p:txBody>
      </p:sp>
      <p:sp>
        <p:nvSpPr>
          <p:cNvPr id="3" name="TextBox 2">
            <a:extLst>
              <a:ext uri="{FF2B5EF4-FFF2-40B4-BE49-F238E27FC236}">
                <a16:creationId xmlns:a16="http://schemas.microsoft.com/office/drawing/2014/main" id="{968328B4-3A8F-AAD9-2BDF-A6C52FBED437}"/>
              </a:ext>
            </a:extLst>
          </p:cNvPr>
          <p:cNvSpPr txBox="1"/>
          <p:nvPr/>
        </p:nvSpPr>
        <p:spPr>
          <a:xfrm>
            <a:off x="7772400" y="1981200"/>
            <a:ext cx="3429000" cy="1200329"/>
          </a:xfrm>
          <a:prstGeom prst="rect">
            <a:avLst/>
          </a:prstGeom>
          <a:noFill/>
        </p:spPr>
        <p:txBody>
          <a:bodyPr wrap="square" rtlCol="0">
            <a:spAutoFit/>
          </a:bodyPr>
          <a:lstStyle/>
          <a:p>
            <a:r>
              <a:rPr lang="en-US" dirty="0">
                <a:solidFill>
                  <a:schemeClr val="tx1"/>
                </a:solidFill>
              </a:rPr>
              <a:t>For Atlanta, Select: Speakers (Scarlett Solo USB).</a:t>
            </a:r>
          </a:p>
        </p:txBody>
      </p:sp>
      <p:pic>
        <p:nvPicPr>
          <p:cNvPr id="8" name="Picture 7">
            <a:extLst>
              <a:ext uri="{FF2B5EF4-FFF2-40B4-BE49-F238E27FC236}">
                <a16:creationId xmlns:a16="http://schemas.microsoft.com/office/drawing/2014/main" id="{8E12217E-5358-A08E-985C-927F8D7CD2EF}"/>
              </a:ext>
            </a:extLst>
          </p:cNvPr>
          <p:cNvPicPr>
            <a:picLocks noChangeAspect="1"/>
          </p:cNvPicPr>
          <p:nvPr/>
        </p:nvPicPr>
        <p:blipFill>
          <a:blip r:embed="rId3"/>
          <a:stretch>
            <a:fillRect/>
          </a:stretch>
        </p:blipFill>
        <p:spPr>
          <a:xfrm>
            <a:off x="838200" y="1399293"/>
            <a:ext cx="6810375" cy="38481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2" name="TextBox 1">
            <a:extLst>
              <a:ext uri="{FF2B5EF4-FFF2-40B4-BE49-F238E27FC236}">
                <a16:creationId xmlns:a16="http://schemas.microsoft.com/office/drawing/2014/main" id="{B1061196-D947-B7A1-28BF-DF05EF32B0B3}"/>
              </a:ext>
            </a:extLst>
          </p:cNvPr>
          <p:cNvSpPr txBox="1"/>
          <p:nvPr/>
        </p:nvSpPr>
        <p:spPr>
          <a:xfrm>
            <a:off x="1066800" y="795979"/>
            <a:ext cx="6934200" cy="461665"/>
          </a:xfrm>
          <a:prstGeom prst="rect">
            <a:avLst/>
          </a:prstGeom>
          <a:noFill/>
        </p:spPr>
        <p:txBody>
          <a:bodyPr wrap="square" rtlCol="0">
            <a:spAutoFit/>
          </a:bodyPr>
          <a:lstStyle/>
          <a:p>
            <a:r>
              <a:rPr lang="en-US" dirty="0">
                <a:solidFill>
                  <a:schemeClr val="tx1"/>
                </a:solidFill>
              </a:rPr>
              <a:t>Audio Options – </a:t>
            </a:r>
            <a:r>
              <a:rPr lang="en-US" dirty="0" err="1">
                <a:solidFill>
                  <a:schemeClr val="tx1"/>
                </a:solidFill>
              </a:rPr>
              <a:t>Micrphone</a:t>
            </a:r>
            <a:r>
              <a:rPr lang="en-US" dirty="0">
                <a:solidFill>
                  <a:schemeClr val="tx1"/>
                </a:solidFill>
              </a:rPr>
              <a:t> Selection</a:t>
            </a:r>
          </a:p>
        </p:txBody>
      </p:sp>
      <p:sp>
        <p:nvSpPr>
          <p:cNvPr id="3" name="TextBox 2">
            <a:extLst>
              <a:ext uri="{FF2B5EF4-FFF2-40B4-BE49-F238E27FC236}">
                <a16:creationId xmlns:a16="http://schemas.microsoft.com/office/drawing/2014/main" id="{DF7464CE-AF07-C374-48EC-4D75AA3FC486}"/>
              </a:ext>
            </a:extLst>
          </p:cNvPr>
          <p:cNvSpPr txBox="1"/>
          <p:nvPr/>
        </p:nvSpPr>
        <p:spPr>
          <a:xfrm>
            <a:off x="7924800" y="1828800"/>
            <a:ext cx="2895600" cy="1200329"/>
          </a:xfrm>
          <a:prstGeom prst="rect">
            <a:avLst/>
          </a:prstGeom>
          <a:noFill/>
        </p:spPr>
        <p:txBody>
          <a:bodyPr wrap="square" rtlCol="0">
            <a:spAutoFit/>
          </a:bodyPr>
          <a:lstStyle/>
          <a:p>
            <a:r>
              <a:rPr lang="en-US" dirty="0">
                <a:solidFill>
                  <a:schemeClr val="tx1"/>
                </a:solidFill>
              </a:rPr>
              <a:t>For Atlanta, select Microphone (Scarlett Solo USB).</a:t>
            </a:r>
          </a:p>
        </p:txBody>
      </p:sp>
      <p:pic>
        <p:nvPicPr>
          <p:cNvPr id="9" name="Picture 8">
            <a:extLst>
              <a:ext uri="{FF2B5EF4-FFF2-40B4-BE49-F238E27FC236}">
                <a16:creationId xmlns:a16="http://schemas.microsoft.com/office/drawing/2014/main" id="{72DB34F2-D5A2-BBC4-536F-4C70C1775ECC}"/>
              </a:ext>
            </a:extLst>
          </p:cNvPr>
          <p:cNvPicPr>
            <a:picLocks noChangeAspect="1"/>
          </p:cNvPicPr>
          <p:nvPr/>
        </p:nvPicPr>
        <p:blipFill>
          <a:blip r:embed="rId2"/>
          <a:stretch>
            <a:fillRect/>
          </a:stretch>
        </p:blipFill>
        <p:spPr>
          <a:xfrm>
            <a:off x="1066800" y="1673077"/>
            <a:ext cx="6677025" cy="4505325"/>
          </a:xfrm>
          <a:prstGeom prst="rect">
            <a:avLst/>
          </a:prstGeom>
        </p:spPr>
      </p:pic>
    </p:spTree>
    <p:extLst>
      <p:ext uri="{BB962C8B-B14F-4D97-AF65-F5344CB8AC3E}">
        <p14:creationId xmlns:p14="http://schemas.microsoft.com/office/powerpoint/2010/main" val="17680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0" y="1981200"/>
            <a:ext cx="10515600" cy="43434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2023 March IEEE 802 Mixed-mode Interim Session will be the third time that IEEE 802 Plenary has provided for remote attendance to the Plenary session.  This Training deck is to help with the discussion on what to expect when running a meeting in this fashion.</a:t>
            </a:r>
            <a:br>
              <a:rPr lang="en-GB" b="0" dirty="0"/>
            </a:br>
            <a:r>
              <a:rPr lang="en-GB" b="0" dirty="0"/>
              <a:t>A Training session is planned for March 12</a:t>
            </a:r>
            <a:r>
              <a:rPr lang="en-GB" b="0" baseline="30000" dirty="0"/>
              <a:t> </a:t>
            </a:r>
            <a:r>
              <a:rPr lang="en-GB" b="0" dirty="0"/>
              <a:t>(13:30 ET), 2023 to be held in </a:t>
            </a:r>
            <a:r>
              <a:rPr lang="en-US" b="0" dirty="0"/>
              <a:t>Room 211 - 2nd Floor of the Hilton Atlanta Hotel and online: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WebEx Mtg Number:</a:t>
            </a:r>
            <a:r>
              <a:rPr lang="en-US" b="0" i="0" dirty="0">
                <a:solidFill>
                  <a:srgbClr val="000000"/>
                </a:solidFill>
                <a:effectLst/>
              </a:rPr>
              <a:t> 2340 575 0370</a:t>
            </a:r>
            <a:endParaRPr lang="en-US" b="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WebEx Password: training</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WebEx Link: </a:t>
            </a:r>
            <a:r>
              <a:rPr lang="en-US" sz="1600" b="0" dirty="0"/>
              <a:t>https://ieeesa.webex.com/ieeesa/j.php?MTID=mcb99212e80fb184efa9d37424e75fe75</a:t>
            </a:r>
          </a:p>
        </p:txBody>
      </p:sp>
      <p:sp>
        <p:nvSpPr>
          <p:cNvPr id="4" name="Date Placeholder 3"/>
          <p:cNvSpPr>
            <a:spLocks noGrp="1"/>
          </p:cNvSpPr>
          <p:nvPr>
            <p:ph type="dt" idx="10"/>
          </p:nvPr>
        </p:nvSpPr>
        <p:spPr>
          <a:xfrm>
            <a:off x="2220913" y="333375"/>
            <a:ext cx="2589203" cy="273050"/>
          </a:xfrm>
        </p:spPr>
        <p:txBody>
          <a:bodyPr/>
          <a:lstStyle/>
          <a:p>
            <a:r>
              <a:rPr lang="en-US"/>
              <a:t>March 2023</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 specifically for the Waikoloa Interim, but the settings are similar.</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Tree>
    <p:extLst>
      <p:ext uri="{BB962C8B-B14F-4D97-AF65-F5344CB8AC3E}">
        <p14:creationId xmlns:p14="http://schemas.microsoft.com/office/powerpoint/2010/main" val="265707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March 2023</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6C52-94BC-0C8E-9981-1E6D73757850}"/>
              </a:ext>
            </a:extLst>
          </p:cNvPr>
          <p:cNvSpPr>
            <a:spLocks noGrp="1"/>
          </p:cNvSpPr>
          <p:nvPr>
            <p:ph type="title"/>
          </p:nvPr>
        </p:nvSpPr>
        <p:spPr/>
        <p:txBody>
          <a:bodyPr/>
          <a:lstStyle/>
          <a:p>
            <a:r>
              <a:rPr lang="en-US" dirty="0"/>
              <a:t>Instructions for Meeting Facilitator</a:t>
            </a:r>
          </a:p>
        </p:txBody>
      </p:sp>
      <p:sp>
        <p:nvSpPr>
          <p:cNvPr id="3" name="Content Placeholder 2">
            <a:extLst>
              <a:ext uri="{FF2B5EF4-FFF2-40B4-BE49-F238E27FC236}">
                <a16:creationId xmlns:a16="http://schemas.microsoft.com/office/drawing/2014/main" id="{0DE7060E-05B4-F893-AFA2-969B7AAE2CED}"/>
              </a:ext>
            </a:extLst>
          </p:cNvPr>
          <p:cNvSpPr>
            <a:spLocks noGrp="1"/>
          </p:cNvSpPr>
          <p:nvPr>
            <p:ph idx="1"/>
          </p:nvPr>
        </p:nvSpPr>
        <p:spPr/>
        <p:txBody>
          <a:bodyPr/>
          <a:lstStyle/>
          <a:p>
            <a:r>
              <a:rPr lang="en-US" sz="2000" dirty="0"/>
              <a:t>Host:</a:t>
            </a:r>
          </a:p>
          <a:p>
            <a:pPr lvl="1">
              <a:spcBef>
                <a:spcPts val="0"/>
              </a:spcBef>
            </a:pPr>
            <a:r>
              <a:rPr lang="en-US" sz="2200" b="0" dirty="0"/>
              <a:t>Set Disable Video for participants</a:t>
            </a:r>
          </a:p>
          <a:p>
            <a:pPr lvl="2">
              <a:spcBef>
                <a:spcPts val="0"/>
              </a:spcBef>
            </a:pPr>
            <a:r>
              <a:rPr lang="en-US" sz="2000" dirty="0">
                <a:solidFill>
                  <a:schemeClr val="tx1"/>
                </a:solidFill>
              </a:rPr>
              <a:t>Select “Meeting” -&gt; “Meeting Options” -&gt; [Disable] “Allow Participant to turn on Video”</a:t>
            </a:r>
          </a:p>
          <a:p>
            <a:pPr lvl="1">
              <a:spcBef>
                <a:spcPts val="0"/>
              </a:spcBef>
            </a:pPr>
            <a:r>
              <a:rPr lang="en-US" sz="2200" b="0" dirty="0"/>
              <a:t>Set participants to mute on entry</a:t>
            </a:r>
          </a:p>
          <a:p>
            <a:pPr lvl="2">
              <a:spcBef>
                <a:spcPts val="0"/>
              </a:spcBef>
            </a:pPr>
            <a:r>
              <a:rPr lang="en-US" sz="2000" dirty="0">
                <a:solidFill>
                  <a:schemeClr val="tx1"/>
                </a:solidFill>
              </a:rPr>
              <a:t>Select “Participant” -&gt; [Enable] “Mute on Entry”.</a:t>
            </a:r>
          </a:p>
          <a:p>
            <a:pPr lvl="1">
              <a:spcBef>
                <a:spcPts val="0"/>
              </a:spcBef>
            </a:pPr>
            <a:r>
              <a:rPr lang="en-US" b="0" dirty="0"/>
              <a:t>Set </a:t>
            </a:r>
            <a:r>
              <a:rPr lang="en-US" dirty="0"/>
              <a:t>Audio Options: </a:t>
            </a:r>
          </a:p>
          <a:p>
            <a:pPr lvl="1">
              <a:spcBef>
                <a:spcPts val="0"/>
              </a:spcBef>
            </a:pPr>
            <a:r>
              <a:rPr lang="en-US" b="0" dirty="0"/>
              <a:t>	Microphone -&gt; USB,  Speaker -&gt; USB,  Smart Audio -&gt; Music</a:t>
            </a:r>
          </a:p>
          <a:p>
            <a:pPr lvl="1">
              <a:spcBef>
                <a:spcPts val="0"/>
              </a:spcBef>
            </a:pPr>
            <a:r>
              <a:rPr lang="en-US" b="0" dirty="0"/>
              <a:t>Use a designated person to monitor speaking requests (manage the queue).</a:t>
            </a:r>
          </a:p>
          <a:p>
            <a:pPr lvl="1">
              <a:spcBef>
                <a:spcPts val="0"/>
              </a:spcBef>
            </a:pPr>
            <a:r>
              <a:rPr lang="en-US" dirty="0"/>
              <a:t>Present the next slide to help attendees.</a:t>
            </a:r>
            <a:endParaRPr lang="en-US" b="0" dirty="0"/>
          </a:p>
          <a:p>
            <a:endParaRPr lang="en-US" dirty="0"/>
          </a:p>
        </p:txBody>
      </p:sp>
      <p:sp>
        <p:nvSpPr>
          <p:cNvPr id="4" name="Date Placeholder 3">
            <a:extLst>
              <a:ext uri="{FF2B5EF4-FFF2-40B4-BE49-F238E27FC236}">
                <a16:creationId xmlns:a16="http://schemas.microsoft.com/office/drawing/2014/main" id="{12F13289-54AB-1722-CD2A-40111581F1CA}"/>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D333F349-1023-F1B3-2A40-AC85774449C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9E715E91-6B00-09B7-7B13-6CC9BDA30DA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67199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0168" y="1138240"/>
            <a:ext cx="10361084" cy="531814"/>
          </a:xfrm>
        </p:spPr>
        <p:txBody>
          <a:bodyPr/>
          <a:lstStyle/>
          <a:p>
            <a:r>
              <a:rPr lang="en-US" dirty="0"/>
              <a:t>Successful 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64267" y="1749711"/>
            <a:ext cx="9067799" cy="4573303"/>
          </a:xfrm>
        </p:spPr>
        <p:txBody>
          <a:bodyPr/>
          <a:lstStyle/>
          <a:p>
            <a:r>
              <a:rPr lang="en-US" sz="2000" dirty="0"/>
              <a:t>In-room Attendees:</a:t>
            </a:r>
          </a:p>
          <a:p>
            <a:pPr lvl="1">
              <a:spcBef>
                <a:spcPts val="0"/>
              </a:spcBef>
            </a:pPr>
            <a:r>
              <a:rPr lang="en-US" sz="1800" dirty="0"/>
              <a:t>In Webex choose connect “without audio” before you join meeting</a:t>
            </a:r>
          </a:p>
          <a:p>
            <a:pPr lvl="1">
              <a:spcBef>
                <a:spcPts val="0"/>
              </a:spcBef>
            </a:pPr>
            <a:r>
              <a:rPr lang="en-US" sz="1800" dirty="0"/>
              <a:t>Use the Webex chat window to indicate you want to speak or queue at microphone.</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Smart Audio as ‘music mode’</a:t>
            </a:r>
          </a:p>
          <a:p>
            <a:pPr lvl="1">
              <a:spcBef>
                <a:spcPts val="0"/>
              </a:spcBef>
            </a:pPr>
            <a:r>
              <a:rPr lang="en-US" sz="1800" dirty="0"/>
              <a:t>Use the Webex chat window to indicate you want to speak (“q”)</a:t>
            </a:r>
          </a:p>
          <a:p>
            <a:pPr lvl="1">
              <a:spcBef>
                <a:spcPts val="0"/>
              </a:spcBef>
            </a:pPr>
            <a:r>
              <a:rPr lang="en-US" sz="1800" dirty="0"/>
              <a:t>Wait to be called on to speak</a:t>
            </a:r>
          </a:p>
          <a:p>
            <a:pPr lvl="1">
              <a:spcBef>
                <a:spcPts val="0"/>
              </a:spcBef>
            </a:pPr>
            <a:r>
              <a:rPr lang="en-US" sz="1800" dirty="0"/>
              <a:t>Share your presentation in full presentation mode for better viewing quality</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Meetings are</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10" dirty="0">
                <a:latin typeface="Calibri"/>
                <a:cs typeface="Calibri"/>
              </a:rPr>
              <a:t>)</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March 2023</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600200"/>
            <a:ext cx="10361084" cy="4875213"/>
          </a:xfrm>
        </p:spPr>
        <p:txBody>
          <a:bodyPr wrap="square" anchor="t">
            <a:normAutofit fontScale="92500" lnSpcReduction="10000"/>
          </a:bodyPr>
          <a:lstStyle/>
          <a:p>
            <a:pPr>
              <a:lnSpc>
                <a:spcPct val="90000"/>
              </a:lnSpc>
            </a:pPr>
            <a:r>
              <a:rPr lang="en-US" dirty="0"/>
              <a:t>1. Local room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(the number of microphones required is determined by the size of room).</a:t>
            </a:r>
          </a:p>
          <a:p>
            <a:pPr marL="800100" lvl="1" indent="-342900">
              <a:lnSpc>
                <a:spcPct val="90000"/>
              </a:lnSpc>
              <a:buFont typeface="Wingdings" panose="05000000000000000000" pitchFamily="2" charset="2"/>
              <a:buChar char="Ø"/>
            </a:pPr>
            <a:r>
              <a:rPr lang="en-US" sz="2400" dirty="0"/>
              <a:t>See Local presentations </a:t>
            </a:r>
          </a:p>
          <a:p>
            <a:pPr lvl="2">
              <a:lnSpc>
                <a:spcPct val="90000"/>
              </a:lnSpc>
            </a:pPr>
            <a:r>
              <a:rPr lang="en-US" sz="2200" dirty="0"/>
              <a:t>(projection of a central laptop or chair’s laptop for local presentation on local screen).</a:t>
            </a:r>
          </a:p>
          <a:p>
            <a:pPr marL="800100" lvl="1" indent="-342900">
              <a:lnSpc>
                <a:spcPct val="90000"/>
              </a:lnSpc>
              <a:buFont typeface="Wingdings" panose="05000000000000000000" pitchFamily="2" charset="2"/>
              <a:buChar char="Ø"/>
            </a:pPr>
            <a:r>
              <a:rPr lang="en-US" sz="2400" dirty="0"/>
              <a:t>Local Queue management is facilitated by lining up to or passing a microphone.</a:t>
            </a:r>
          </a:p>
          <a:p>
            <a:pPr marL="800100" lvl="1" indent="-342900">
              <a:lnSpc>
                <a:spcPct val="90000"/>
              </a:lnSpc>
              <a:buFont typeface="Wingdings" panose="05000000000000000000" pitchFamily="2" charset="2"/>
              <a:buChar char="Ø"/>
            </a:pPr>
            <a:r>
              <a:rPr lang="en-US" sz="2400" dirty="0"/>
              <a:t>Hear remote participants </a:t>
            </a:r>
          </a:p>
          <a:p>
            <a:pPr lvl="1">
              <a:lnSpc>
                <a:spcPct val="90000"/>
              </a:lnSpc>
            </a:pPr>
            <a:r>
              <a:rPr lang="en-US" sz="2400" dirty="0"/>
              <a:t>	</a:t>
            </a:r>
            <a:r>
              <a:rPr lang="en-US" sz="2200" dirty="0"/>
              <a:t>(audio from remote should seamlessly be injected in the local room.)</a:t>
            </a:r>
          </a:p>
          <a:p>
            <a:pPr marL="800100" lvl="1" indent="-342900">
              <a:lnSpc>
                <a:spcPct val="90000"/>
              </a:lnSpc>
              <a:buFont typeface="Wingdings" panose="05000000000000000000" pitchFamily="2" charset="2"/>
              <a:buChar char="Ø"/>
            </a:pPr>
            <a:r>
              <a:rPr lang="en-US" sz="2400" dirty="0"/>
              <a:t>Remote Queue management to be integrated with local participants queueing </a:t>
            </a:r>
          </a:p>
          <a:p>
            <a:pPr lvl="1">
              <a:lnSpc>
                <a:spcPct val="90000"/>
              </a:lnSpc>
            </a:pPr>
            <a:r>
              <a:rPr lang="en-US" sz="2400" dirty="0"/>
              <a:t>	</a:t>
            </a:r>
            <a:r>
              <a:rPr lang="en-US" sz="2200" dirty="0"/>
              <a:t>(Chair may need a VP to watch and manage fair queue access)</a:t>
            </a:r>
          </a:p>
          <a:p>
            <a:pPr marL="800100" lvl="1" indent="-342900">
              <a:lnSpc>
                <a:spcPct val="90000"/>
              </a:lnSpc>
              <a:buFont typeface="Wingdings" panose="05000000000000000000" pitchFamily="2" charset="2"/>
              <a:buChar char="Ø"/>
            </a:pPr>
            <a:r>
              <a:rPr lang="en-US" sz="2400" dirty="0"/>
              <a:t>Remote presentations need to be presented in Local room. </a:t>
            </a:r>
          </a:p>
          <a:p>
            <a:pPr lvl="1">
              <a:lnSpc>
                <a:spcPct val="90000"/>
              </a:lnSpc>
            </a:pPr>
            <a:r>
              <a:rPr lang="en-US" sz="2400" dirty="0"/>
              <a:t>	</a:t>
            </a:r>
            <a:r>
              <a:rPr lang="en-US" sz="2200" dirty="0"/>
              <a:t>(central laptop or chair’s laptop to project remote shared screen).</a:t>
            </a:r>
            <a:endParaRPr lang="en-US" sz="2400" dirty="0"/>
          </a:p>
          <a:p>
            <a:pPr marL="800100" lvl="1" indent="-342900">
              <a:lnSpc>
                <a:spcPct val="90000"/>
              </a:lnSpc>
              <a:buFont typeface="Wingdings" panose="05000000000000000000" pitchFamily="2" charset="2"/>
              <a:buChar char="Ø"/>
            </a:pPr>
            <a:r>
              <a:rPr lang="en-US" sz="2400" dirty="0"/>
              <a:t>Provide local audio and screen presentation to remote participants </a:t>
            </a:r>
          </a:p>
          <a:p>
            <a:pPr lvl="1">
              <a:lnSpc>
                <a:spcPct val="90000"/>
              </a:lnSpc>
            </a:pPr>
            <a:r>
              <a:rPr lang="en-US" sz="2400" dirty="0"/>
              <a:t>	</a:t>
            </a:r>
            <a:r>
              <a:rPr lang="en-US" sz="2200" dirty="0"/>
              <a:t>(WebEx, Zoom, Teams, or other proprietary conferencing program)</a:t>
            </a:r>
          </a:p>
          <a:p>
            <a:pPr lvl="1">
              <a:lnSpc>
                <a:spcPct val="90000"/>
              </a:lnSpc>
            </a:pPr>
            <a:endParaRPr lang="en-US" sz="2400" dirty="0"/>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March 2023</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a:xfrm>
            <a:off x="914401" y="1751015"/>
            <a:ext cx="10361084" cy="4343400"/>
          </a:xfrm>
        </p:spPr>
        <p:txBody>
          <a:bodyPr wrap="square" anchor="t">
            <a:normAutofit fontScale="92500" lnSpcReduction="10000"/>
          </a:bodyPr>
          <a:lstStyle/>
          <a:p>
            <a:pPr>
              <a:lnSpc>
                <a:spcPct val="90000"/>
              </a:lnSpc>
            </a:pPr>
            <a:r>
              <a:rPr lang="en-US" sz="2600" dirty="0"/>
              <a:t>2. Remote access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(Local participants need to speak into microphone to ensure injected into remote system)</a:t>
            </a:r>
          </a:p>
          <a:p>
            <a:pPr marL="800100" lvl="1" indent="-342900">
              <a:lnSpc>
                <a:spcPct val="90000"/>
              </a:lnSpc>
              <a:buFont typeface="Wingdings" panose="05000000000000000000" pitchFamily="2" charset="2"/>
              <a:buChar char="Ø"/>
            </a:pPr>
            <a:r>
              <a:rPr lang="en-US" sz="2400" dirty="0"/>
              <a:t>Speak - Need to be able to speak to the Local and remote participants</a:t>
            </a:r>
          </a:p>
          <a:p>
            <a:pPr lvl="1">
              <a:lnSpc>
                <a:spcPct val="90000"/>
              </a:lnSpc>
            </a:pPr>
            <a:r>
              <a:rPr lang="en-US" sz="2400" dirty="0"/>
              <a:t>	</a:t>
            </a:r>
            <a:r>
              <a:rPr lang="en-US" sz="2200" dirty="0"/>
              <a:t>(Remote Audio is shared on conference system and locally.)</a:t>
            </a:r>
          </a:p>
          <a:p>
            <a:pPr marL="800100" lvl="1" indent="-342900">
              <a:lnSpc>
                <a:spcPct val="90000"/>
              </a:lnSpc>
              <a:buFont typeface="Wingdings" panose="05000000000000000000" pitchFamily="2" charset="2"/>
              <a:buChar char="Ø"/>
            </a:pPr>
            <a:r>
              <a:rPr lang="en-US" sz="2400" dirty="0"/>
              <a:t>Request remote queue  </a:t>
            </a:r>
          </a:p>
          <a:p>
            <a:pPr lvl="1">
              <a:lnSpc>
                <a:spcPct val="90000"/>
              </a:lnSpc>
            </a:pPr>
            <a:r>
              <a:rPr lang="en-US" sz="2800" dirty="0"/>
              <a:t>	</a:t>
            </a:r>
            <a:r>
              <a:rPr lang="en-US" sz="2200" dirty="0"/>
              <a:t>(Need to indicate desire to speak and respond when called on as appropriate) </a:t>
            </a:r>
          </a:p>
          <a:p>
            <a:pPr lvl="1">
              <a:lnSpc>
                <a:spcPct val="90000"/>
              </a:lnSpc>
            </a:pPr>
            <a:r>
              <a:rPr lang="en-US" sz="2200" dirty="0"/>
              <a:t>	(This can be done by electronic hand raise or indicate in chat window).</a:t>
            </a:r>
          </a:p>
          <a:p>
            <a:pPr marL="800100" lvl="1" indent="-342900">
              <a:lnSpc>
                <a:spcPct val="90000"/>
              </a:lnSpc>
              <a:buFont typeface="Wingdings" panose="05000000000000000000" pitchFamily="2" charset="2"/>
              <a:buChar char="Ø"/>
            </a:pPr>
            <a:r>
              <a:rPr lang="en-US" sz="2400" dirty="0"/>
              <a:t>See Local or Remote presentations </a:t>
            </a:r>
          </a:p>
          <a:p>
            <a:pPr lvl="1">
              <a:lnSpc>
                <a:spcPct val="90000"/>
              </a:lnSpc>
            </a:pPr>
            <a:r>
              <a:rPr lang="en-US" sz="2200" dirty="0"/>
              <a:t>	(projection of central laptop or chair’s laptop into remote access tool).</a:t>
            </a:r>
          </a:p>
          <a:p>
            <a:pPr marL="800100" lvl="1" indent="-342900">
              <a:lnSpc>
                <a:spcPct val="90000"/>
              </a:lnSpc>
              <a:buFont typeface="Wingdings" panose="05000000000000000000" pitchFamily="2" charset="2"/>
              <a:buChar char="Ø"/>
            </a:pPr>
            <a:r>
              <a:rPr lang="en-US" sz="2400" dirty="0"/>
              <a:t>Present - Need to be able to have a remote presenter </a:t>
            </a:r>
          </a:p>
          <a:p>
            <a:pPr lvl="1">
              <a:lnSpc>
                <a:spcPct val="90000"/>
              </a:lnSpc>
            </a:pPr>
            <a:r>
              <a:rPr lang="en-US" sz="2400" dirty="0"/>
              <a:t>	</a:t>
            </a:r>
            <a:r>
              <a:rPr lang="en-US" sz="2200" dirty="0"/>
              <a:t>(this can be done by the central laptop or chair’s laptop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March 2023</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a:xfrm>
            <a:off x="914401" y="1830390"/>
            <a:ext cx="10361084" cy="4570409"/>
          </a:xfrm>
        </p:spPr>
        <p:txBody>
          <a:bodyPr wrap="square" anchor="t">
            <a:normAutofit lnSpcReduction="10000"/>
          </a:bodyPr>
          <a:lstStyle/>
          <a:p>
            <a:pPr marL="0" indent="0">
              <a:lnSpc>
                <a:spcPct val="90000"/>
              </a:lnSpc>
            </a:pPr>
            <a:r>
              <a:rPr lang="en-US" dirty="0"/>
              <a:t>3. General requirements</a:t>
            </a:r>
          </a:p>
          <a:p>
            <a:pPr lvl="1" indent="-342900">
              <a:lnSpc>
                <a:spcPct val="90000"/>
              </a:lnSpc>
              <a:buFont typeface="Wingdings" panose="05000000000000000000" pitchFamily="2" charset="2"/>
              <a:buChar char="Ø"/>
            </a:pPr>
            <a:r>
              <a:rPr lang="en-US" sz="2400" dirty="0"/>
              <a:t>Local room to have sound mixer to integrate local and remote audio</a:t>
            </a:r>
          </a:p>
          <a:p>
            <a:pPr lvl="1" indent="-342900">
              <a:lnSpc>
                <a:spcPct val="90000"/>
              </a:lnSpc>
              <a:buFont typeface="Wingdings" panose="05000000000000000000" pitchFamily="2" charset="2"/>
              <a:buChar char="Ø"/>
            </a:pPr>
            <a:r>
              <a:rPr lang="en-US" sz="2400" dirty="0"/>
              <a:t>Local room to have a method of sharing remote info to local screen</a:t>
            </a:r>
          </a:p>
          <a:p>
            <a:pPr lvl="1" indent="-342900">
              <a:lnSpc>
                <a:spcPct val="90000"/>
              </a:lnSpc>
              <a:buFont typeface="Wingdings" panose="05000000000000000000" pitchFamily="2" charset="2"/>
              <a:buChar char="Ø"/>
            </a:pPr>
            <a:r>
              <a:rPr lang="en-US" sz="2400" dirty="0"/>
              <a:t>No requirement for local participants to login to "see" remote information.</a:t>
            </a:r>
          </a:p>
          <a:p>
            <a:pPr lvl="1" indent="-342900">
              <a:lnSpc>
                <a:spcPct val="90000"/>
              </a:lnSpc>
              <a:buFont typeface="Wingdings" panose="05000000000000000000" pitchFamily="2" charset="2"/>
              <a:buChar char="Ø"/>
            </a:pPr>
            <a:r>
              <a:rPr lang="en-US" sz="2400" dirty="0"/>
              <a:t>Explicitly preclude local participants from connecting audio to prevent audio feedback loop.</a:t>
            </a:r>
          </a:p>
          <a:p>
            <a:pPr lvl="1" indent="-342900">
              <a:lnSpc>
                <a:spcPct val="90000"/>
              </a:lnSpc>
              <a:buFont typeface="Wingdings" panose="05000000000000000000" pitchFamily="2" charset="2"/>
              <a:buChar char="Ø"/>
            </a:pPr>
            <a:r>
              <a:rPr lang="en-US" sz="2400" dirty="0"/>
              <a:t>Hardware connection expectations:</a:t>
            </a:r>
          </a:p>
          <a:p>
            <a:pPr lvl="2" indent="-342900">
              <a:lnSpc>
                <a:spcPct val="90000"/>
              </a:lnSpc>
              <a:buFont typeface="Wingdings" panose="05000000000000000000" pitchFamily="2" charset="2"/>
              <a:buChar char="§"/>
            </a:pPr>
            <a:r>
              <a:rPr lang="en-US" sz="2200" dirty="0"/>
              <a:t>4 Connections at head table to controlling laptop</a:t>
            </a:r>
          </a:p>
          <a:p>
            <a:pPr marL="1714500" lvl="3" indent="-457200">
              <a:lnSpc>
                <a:spcPct val="90000"/>
              </a:lnSpc>
              <a:buAutoNum type="arabicPeriod"/>
            </a:pPr>
            <a:r>
              <a:rPr lang="en-US" sz="2000" dirty="0"/>
              <a:t>Power</a:t>
            </a:r>
          </a:p>
          <a:p>
            <a:pPr marL="1714500" lvl="3" indent="-457200">
              <a:lnSpc>
                <a:spcPct val="90000"/>
              </a:lnSpc>
              <a:buAutoNum type="arabicPeriod"/>
            </a:pPr>
            <a:r>
              <a:rPr lang="en-US" sz="2000" dirty="0"/>
              <a:t>Ethernet (Wi-Fi alternative)</a:t>
            </a:r>
          </a:p>
          <a:p>
            <a:pPr marL="1714500" lvl="3" indent="-457200">
              <a:lnSpc>
                <a:spcPct val="90000"/>
              </a:lnSpc>
              <a:buAutoNum type="arabicPeriod"/>
            </a:pPr>
            <a:r>
              <a:rPr lang="en-US" sz="2000" dirty="0"/>
              <a:t>HDMI to local projector</a:t>
            </a:r>
          </a:p>
          <a:p>
            <a:pPr marL="1714500" lvl="3" indent="-457200">
              <a:lnSpc>
                <a:spcPct val="90000"/>
              </a:lnSpc>
              <a:buFont typeface="Times New Roman" pitchFamily="18" charset="0"/>
              <a:buAutoNum type="arabicPeriod"/>
            </a:pPr>
            <a:r>
              <a:rPr lang="en-US" sz="2000" dirty="0"/>
              <a:t>USB cable from Scarlett Audio Interface</a:t>
            </a:r>
          </a:p>
          <a:p>
            <a:pPr marL="2171700" lvl="4" indent="-457200">
              <a:lnSpc>
                <a:spcPct val="90000"/>
              </a:lnSpc>
              <a:buFont typeface="Arial" panose="020B0604020202020204" pitchFamily="34" charset="0"/>
              <a:buChar char="•"/>
            </a:pPr>
            <a:r>
              <a:rPr lang="en-US" sz="2000" dirty="0"/>
              <a:t>2 XLR cables for Audio in/out to local Sound mixer board.</a:t>
            </a: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March 2023</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March 2023</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83307" cy="2686889"/>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lang="en-US" sz="2000" dirty="0">
                <a:solidFill>
                  <a:schemeClr val="tx1"/>
                </a:solidFill>
                <a:latin typeface="Calibri"/>
                <a:cs typeface="Calibri"/>
              </a:rPr>
              <a:t>/</a:t>
            </a:r>
            <a:r>
              <a:rPr sz="2000" spc="-20" dirty="0">
                <a:solidFill>
                  <a:schemeClr val="tx1"/>
                </a:solidFill>
                <a:latin typeface="Calibri"/>
                <a:cs typeface="Calibri"/>
              </a:rPr>
              <a:t>board</a:t>
            </a:r>
            <a:r>
              <a:rPr lang="en-US" sz="2000" spc="-20" dirty="0">
                <a:solidFill>
                  <a:schemeClr val="tx1"/>
                </a:solidFill>
                <a:latin typeface="Calibri"/>
                <a:cs typeface="Calibri"/>
              </a:rPr>
              <a:t>room </a:t>
            </a:r>
            <a:r>
              <a:rPr sz="2000" spc="-10" dirty="0">
                <a:solidFill>
                  <a:schemeClr val="tx1"/>
                </a:solidFill>
                <a:latin typeface="Calibri"/>
                <a:cs typeface="Calibri"/>
              </a:rPr>
              <a:t>setup</a:t>
            </a:r>
            <a:endParaRPr lang="en-US" sz="2000" spc="-10" dirty="0">
              <a:solidFill>
                <a:schemeClr val="tx1"/>
              </a:solidFill>
              <a:latin typeface="Calibri"/>
              <a:cs typeface="Calibri"/>
            </a:endParaRPr>
          </a:p>
          <a:p>
            <a:pPr marL="334645" marR="509905" indent="-228600">
              <a:lnSpc>
                <a:spcPts val="2530"/>
              </a:lnSpc>
              <a:spcBef>
                <a:spcPts val="720"/>
              </a:spcBef>
              <a:buFontTx/>
              <a:buChar char="•"/>
              <a:tabLst>
                <a:tab pos="335280" algn="l"/>
              </a:tabLst>
            </a:pPr>
            <a:r>
              <a:rPr lang="en-US" sz="2000" dirty="0">
                <a:solidFill>
                  <a:schemeClr val="tx1"/>
                </a:solidFill>
                <a:latin typeface="Calibri"/>
                <a:cs typeface="Calibri"/>
              </a:rPr>
              <a:t>1</a:t>
            </a:r>
            <a:r>
              <a:rPr lang="en-US" sz="2000" spc="-15" dirty="0">
                <a:solidFill>
                  <a:schemeClr val="tx1"/>
                </a:solidFill>
                <a:latin typeface="Calibri"/>
                <a:cs typeface="Calibri"/>
              </a:rPr>
              <a:t> </a:t>
            </a:r>
            <a:r>
              <a:rPr lang="en-US" sz="2000" spc="-10" dirty="0">
                <a:solidFill>
                  <a:schemeClr val="tx1"/>
                </a:solidFill>
                <a:latin typeface="Calibri"/>
                <a:cs typeface="Calibri"/>
              </a:rPr>
              <a:t>projector &amp; screen</a:t>
            </a:r>
            <a:endParaRPr lang="en-US" sz="2000" dirty="0">
              <a:solidFill>
                <a:schemeClr val="tx1"/>
              </a:solidFill>
              <a:latin typeface="Calibri"/>
              <a:cs typeface="Calibri"/>
            </a:endParaRPr>
          </a:p>
          <a:p>
            <a:pPr marL="334645" indent="-229235">
              <a:lnSpc>
                <a:spcPct val="100000"/>
              </a:lnSpc>
              <a:spcBef>
                <a:spcPts val="140"/>
              </a:spcBef>
              <a:buChar char="•"/>
              <a:tabLst>
                <a:tab pos="335280" algn="l"/>
              </a:tabLst>
            </a:pPr>
            <a:r>
              <a:rPr lang="en-US" sz="2000" dirty="0">
                <a:solidFill>
                  <a:schemeClr val="tx1"/>
                </a:solidFill>
                <a:latin typeface="Calibri"/>
                <a:cs typeface="Calibri"/>
              </a:rPr>
              <a:t>2 Wireless</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err="1">
                <a:solidFill>
                  <a:schemeClr val="tx1"/>
                </a:solidFill>
              </a:rPr>
              <a:t>Focusrite</a:t>
            </a:r>
            <a:r>
              <a:rPr lang="en-US" dirty="0">
                <a:solidFill>
                  <a:schemeClr val="tx1"/>
                </a:solidFill>
              </a:rPr>
              <a:t> 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 Theme</Template>
  <TotalTime>11000</TotalTime>
  <Words>1857</Words>
  <Application>Microsoft Office PowerPoint</Application>
  <PresentationFormat>Widescreen</PresentationFormat>
  <Paragraphs>258</Paragraphs>
  <Slides>28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Times New Roman</vt:lpstr>
      <vt:lpstr>Verdana</vt:lpstr>
      <vt:lpstr>Wingdings</vt:lpstr>
      <vt:lpstr>802-11 Theme</vt:lpstr>
      <vt:lpstr>Document</vt:lpstr>
      <vt:lpstr>2023 March IEEE 802 Mixed-mode Plenary  AV Training</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Instructions for Meeting Facilitator</vt:lpstr>
      <vt:lpstr>Successful Mixed-mode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March IEEE 802 Mixed-mode Plenary - Meeting AV Training - Atlanta</dc:title>
  <dc:subject>Mixed Mode A/V Training</dc:subject>
  <dc:creator>Jon Rosdahl</dc:creator>
  <dc:description>Jon Rosdahl, Qualcomm</dc:description>
  <cp:lastModifiedBy>Jon Rosdahl</cp:lastModifiedBy>
  <cp:revision>12</cp:revision>
  <cp:lastPrinted>1601-01-01T00:00:00Z</cp:lastPrinted>
  <dcterms:created xsi:type="dcterms:W3CDTF">2022-06-06T18:33:07Z</dcterms:created>
  <dcterms:modified xsi:type="dcterms:W3CDTF">2023-03-01T12:15:52Z</dcterms:modified>
  <cp:category>March 2023</cp:category>
</cp:coreProperties>
</file>