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61" r:id="rId2"/>
    <p:sldId id="691" r:id="rId3"/>
    <p:sldId id="672" r:id="rId4"/>
    <p:sldId id="701" r:id="rId5"/>
    <p:sldId id="698" r:id="rId6"/>
    <p:sldId id="359" r:id="rId7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531" autoAdjust="0"/>
    <p:restoredTop sz="95488" autoAdjust="0"/>
  </p:normalViewPr>
  <p:slideViewPr>
    <p:cSldViewPr>
      <p:cViewPr varScale="1">
        <p:scale>
          <a:sx n="122" d="100"/>
          <a:sy n="122" d="100"/>
        </p:scale>
        <p:origin x="132" y="120"/>
      </p:cViewPr>
      <p:guideLst>
        <p:guide orient="horz" pos="1152"/>
        <p:guide pos="3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701675"/>
            <a:ext cx="61960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701675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eee.org/content/dam/ieee-standards/standards/web/documents/other/Participant-Behavior-Individual-Method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0" y="3886200"/>
            <a:ext cx="5283132" cy="11430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</a:t>
            </a:r>
            <a:br>
              <a:rPr lang="en-US" sz="4000" dirty="0"/>
            </a:br>
            <a:r>
              <a:rPr lang="en-US" sz="4000" dirty="0"/>
              <a:t>Executive Committee 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07 February 2023</a:t>
            </a:r>
            <a:br>
              <a:rPr lang="en-US" sz="4000" dirty="0"/>
            </a:br>
            <a:r>
              <a:rPr lang="en-US" sz="2800" dirty="0"/>
              <a:t>Electronic Meeting</a:t>
            </a:r>
            <a:br>
              <a:rPr lang="en-US" sz="2800" dirty="0"/>
            </a:br>
            <a:r>
              <a:rPr lang="en-US" sz="2800" dirty="0"/>
              <a:t>20:00-22:00 UTC</a:t>
            </a:r>
            <a:br>
              <a:rPr lang="en-US" sz="2800" dirty="0"/>
            </a:br>
            <a:r>
              <a:rPr lang="en-US" sz="2800" dirty="0"/>
              <a:t>14:00-16:00 ET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562601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DCN ec-23-023-00-01EC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44ADD4C-25DD-437C-B213-64B4D89B4C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247" y="406393"/>
            <a:ext cx="4822354" cy="623674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AC9C6-36EA-4C1E-92FE-FED0C5A08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11049000" cy="4800600"/>
          </a:xfrm>
        </p:spPr>
        <p:txBody>
          <a:bodyPr/>
          <a:lstStyle/>
          <a:p>
            <a:r>
              <a:rPr lang="en-US" dirty="0"/>
              <a:t>1.00 Meeting called to order/roll call</a:t>
            </a:r>
          </a:p>
          <a:p>
            <a:r>
              <a:rPr lang="en-US" dirty="0"/>
              <a:t>2.00 Review/modify/approve agenda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2.01 </a:t>
            </a:r>
            <a:r>
              <a:rPr lang="en-US" dirty="0">
                <a:solidFill>
                  <a:srgbClr val="000000"/>
                </a:solidFill>
              </a:rPr>
              <a:t>Participation Slide Set URLs:</a:t>
            </a:r>
            <a:endParaRPr lang="en-US" sz="2800" dirty="0">
              <a:solidFill>
                <a:srgbClr val="000000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https://ieee802.org/sapolicies.shtml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https://standards.ieee.org/content/dam/ieee-standards/standards/web/documents/other/Participant-Behavior-Individual-Method.pdf</a:t>
            </a:r>
            <a:endParaRPr lang="en-US" sz="1600" dirty="0">
              <a:solidFill>
                <a:srgbClr val="000000"/>
              </a:solidFill>
            </a:endParaRPr>
          </a:p>
          <a:p>
            <a:pPr lvl="0"/>
            <a:endParaRPr lang="en-US" sz="1600" dirty="0">
              <a:solidFill>
                <a:srgbClr val="000000"/>
              </a:solidFill>
            </a:endParaRP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Participant behavior is guided by IEEE Code of Ethics &amp; Conduct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Participants shall act independently of others, including employers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Standards activities shall allow the fair &amp; equitable consideration of all viewpoints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9153D1-5C5D-456F-969E-A7D21AF83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34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3.00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93101"/>
            <a:ext cx="11887200" cy="4114800"/>
          </a:xfrm>
        </p:spPr>
        <p:txBody>
          <a:bodyPr/>
          <a:lstStyle/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/>
              <a:t>Proforma: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Use IMAT to log your attendance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Please enable mute when you are not speaking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Please use the chat function to request being put in the queue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/>
              <a:t>Reminder: Peter Yee appointed to 802/JTC1 Standing Committee Chair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Thank you to Andrew Myles for his service.</a:t>
            </a:r>
            <a:br>
              <a:rPr lang="en-US" sz="1600" dirty="0"/>
            </a:br>
            <a:endParaRPr lang="en-US" sz="1600" dirty="0"/>
          </a:p>
          <a:p>
            <a:pPr marL="971550" lvl="1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/>
              <a:t>Announcements:</a:t>
            </a:r>
          </a:p>
          <a:p>
            <a:pPr marL="1371600" lvl="2" indent="-514350"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2023 SA BoG members: Law, Nikolich, Parsons, and Stanley</a:t>
            </a:r>
          </a:p>
          <a:p>
            <a:pPr marL="1371600" lvl="2" indent="-514350"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2023 SA BoG RAC members: Garner, Grow, Levy, Marks (chair), </a:t>
            </a:r>
            <a:r>
              <a:rPr lang="en-US" sz="1800" dirty="0" err="1"/>
              <a:t>Montemurro</a:t>
            </a:r>
            <a:r>
              <a:rPr lang="en-US" sz="1800" dirty="0"/>
              <a:t>, Thompson, </a:t>
            </a:r>
            <a:r>
              <a:rPr lang="en-US" sz="1800" dirty="0" err="1"/>
              <a:t>Holness</a:t>
            </a:r>
            <a:r>
              <a:rPr lang="en-US" sz="1800" dirty="0"/>
              <a:t>, Parsons</a:t>
            </a:r>
          </a:p>
          <a:p>
            <a:pPr marL="1371600" lvl="2" indent="-514350"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2023 SA </a:t>
            </a:r>
            <a:r>
              <a:rPr lang="en-US" sz="1800" dirty="0" err="1"/>
              <a:t>Stds</a:t>
            </a:r>
            <a:r>
              <a:rPr lang="en-US" sz="1800" dirty="0"/>
              <a:t> Board members: </a:t>
            </a:r>
            <a:r>
              <a:rPr lang="en-US" sz="1800" dirty="0" err="1"/>
              <a:t>Heirtz</a:t>
            </a:r>
            <a:r>
              <a:rPr lang="en-US" sz="1800" dirty="0"/>
              <a:t>, Law, Levy, Liu, Myles, Nikolich, Wang</a:t>
            </a:r>
          </a:p>
          <a:p>
            <a:pPr marL="1371600" lvl="2" indent="-514350"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2023 Computer Society Standards Activities Board: Au, Levy, </a:t>
            </a:r>
            <a:r>
              <a:rPr lang="en-US" sz="1800" dirty="0" err="1"/>
              <a:t>Montemurro</a:t>
            </a:r>
            <a:r>
              <a:rPr lang="en-US" sz="1800" dirty="0"/>
              <a:t>, Nikolich, </a:t>
            </a:r>
            <a:r>
              <a:rPr lang="en-US" sz="1800" dirty="0" err="1"/>
              <a:t>Rosdahl</a:t>
            </a:r>
            <a:endParaRPr lang="en-US" sz="1800" dirty="0"/>
          </a:p>
          <a:p>
            <a:pPr marL="1371600" lvl="2" indent="-514350"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2023 Technical Activities: Au (Committee on Standards Chair), Nikolich (TA rep to SA)</a:t>
            </a:r>
          </a:p>
          <a:p>
            <a:pPr marL="1371600" lvl="2" indent="-514350"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IEEE Board of Directors </a:t>
            </a:r>
          </a:p>
          <a:p>
            <a:pPr marL="1828800" lvl="3" indent="-514350"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Finance Committee: Nikolich (SA Treasurer), </a:t>
            </a:r>
          </a:p>
          <a:p>
            <a:pPr marL="1828800" lvl="3" indent="-514350"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Conduct Review Committee: </a:t>
            </a:r>
            <a:r>
              <a:rPr lang="en-US" sz="1800"/>
              <a:t>Rosdahl </a:t>
            </a:r>
            <a:r>
              <a:rPr lang="en-US" sz="1800" dirty="0"/>
              <a:t>and SA Rep to </a:t>
            </a:r>
            <a:r>
              <a:rPr lang="en-US" sz="1800"/>
              <a:t>Conference Committee: </a:t>
            </a:r>
            <a:r>
              <a:rPr lang="en-US" sz="1800" dirty="0" err="1"/>
              <a:t>Rosdahl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525000" y="5807901"/>
            <a:ext cx="2540000" cy="457200"/>
          </a:xfrm>
        </p:spPr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983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40BA2-5E0E-4B1F-8938-E5A958808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6.0 EC Any Other Business?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CA8C6-97BC-40FB-9E02-15B44FA77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0"/>
            <a:ext cx="114300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Any other business?</a:t>
            </a:r>
          </a:p>
          <a:p>
            <a:r>
              <a:rPr lang="en-US" sz="2000" dirty="0">
                <a:solidFill>
                  <a:srgbClr val="000000"/>
                </a:solidFill>
                <a:latin typeface="+mj-lt"/>
              </a:rPr>
              <a:t>6.01 IEEE 802 Participants / Senior membership</a:t>
            </a:r>
          </a:p>
          <a:p>
            <a:r>
              <a:rPr lang="en-US" sz="2000" dirty="0">
                <a:solidFill>
                  <a:srgbClr val="000000"/>
                </a:solidFill>
                <a:latin typeface="+mj-lt"/>
              </a:rPr>
              <a:t>6.02 2023 Electronic Media Update</a:t>
            </a:r>
          </a:p>
          <a:p>
            <a:r>
              <a:rPr lang="en-US" sz="2000" dirty="0">
                <a:solidFill>
                  <a:srgbClr val="000000"/>
                </a:solidFill>
                <a:latin typeface="+mj-lt"/>
              </a:rPr>
              <a:t>?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F008D-F1E1-4F8D-8B0B-293DE55C2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939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40BA2-5E0E-4B1F-8938-E5A958808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9.0 EC Action Item Status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CA8C6-97BC-40FB-9E02-15B44FA77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0"/>
            <a:ext cx="114300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Review Action Items from this meeting</a:t>
            </a:r>
          </a:p>
          <a:p>
            <a:r>
              <a:rPr lang="en-US" sz="2000" dirty="0" err="1">
                <a:solidFill>
                  <a:srgbClr val="000000"/>
                </a:solidFill>
                <a:latin typeface="+mj-lt"/>
              </a:rPr>
              <a:t>tbd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F008D-F1E1-4F8D-8B0B-293DE55C2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58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Adjourn EC Meeting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261624</TotalTime>
  <Words>326</Words>
  <Application>Microsoft Office PowerPoint</Application>
  <PresentationFormat>Widescreen</PresentationFormat>
  <Paragraphs>44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Default Design</vt:lpstr>
      <vt:lpstr>IEEE 802 LMSC Executive Committee   07 February 2023 Electronic Meeting 20:00-22:00 UTC 14:00-16:00 ET  </vt:lpstr>
      <vt:lpstr>PowerPoint Presentation</vt:lpstr>
      <vt:lpstr>3.00 Chair’s Announcements</vt:lpstr>
      <vt:lpstr>6.0 EC Any Other Business?</vt:lpstr>
      <vt:lpstr>9.0 EC Action Item Status Review</vt:lpstr>
      <vt:lpstr>Adjourn EC Meeting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Paul Nikolich</cp:lastModifiedBy>
  <cp:revision>4005</cp:revision>
  <cp:lastPrinted>2023-02-07T17:40:36Z</cp:lastPrinted>
  <dcterms:created xsi:type="dcterms:W3CDTF">2002-03-10T15:43:16Z</dcterms:created>
  <dcterms:modified xsi:type="dcterms:W3CDTF">2023-02-07T19:22:38Z</dcterms:modified>
</cp:coreProperties>
</file>