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31" autoAdjust="0"/>
    <p:restoredTop sz="95488" autoAdjust="0"/>
  </p:normalViewPr>
  <p:slideViewPr>
    <p:cSldViewPr>
      <p:cViewPr varScale="1">
        <p:scale>
          <a:sx n="85" d="100"/>
          <a:sy n="85" d="100"/>
        </p:scale>
        <p:origin x="96" y="57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07 February 2023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20:00-22:00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ec-23-023-00-00EC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114300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sz="2000" dirty="0"/>
            </a:br>
            <a:endParaRPr lang="en-US" sz="2000" dirty="0"/>
          </a:p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Announcements: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2023 SA BoG members: Law, Nikolich, Parsons, and Stanley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2023 SA </a:t>
            </a:r>
            <a:r>
              <a:rPr lang="en-US" sz="2000" dirty="0" err="1"/>
              <a:t>Stds</a:t>
            </a:r>
            <a:r>
              <a:rPr lang="en-US" sz="2000" dirty="0"/>
              <a:t> Board members: </a:t>
            </a:r>
            <a:r>
              <a:rPr lang="en-US" sz="2000" dirty="0" err="1"/>
              <a:t>Heirtz</a:t>
            </a:r>
            <a:r>
              <a:rPr lang="en-US" sz="2000" dirty="0"/>
              <a:t>, Law, Levy, Liu, Myles, Nikolich, Wang</a:t>
            </a:r>
            <a:br>
              <a:rPr lang="en-US" sz="2000" dirty="0"/>
            </a:br>
            <a:endParaRPr lang="en-US" sz="2000" dirty="0"/>
          </a:p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Reminder: Peter Yee appointed to 802/JTC1 Standing Committee Chair</a:t>
            </a:r>
            <a:br>
              <a:rPr lang="en-US" sz="2400" dirty="0"/>
            </a:br>
            <a:endParaRPr lang="en-US" sz="24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6.01 IEEE 802 Participants / Senior membership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6.02 2023 Electronic Media Update</a:t>
            </a:r>
          </a:p>
          <a:p>
            <a:r>
              <a:rPr lang="en-US" sz="2000" dirty="0">
                <a:solidFill>
                  <a:srgbClr val="000000"/>
                </a:solidFill>
                <a:latin typeface="+mj-lt"/>
              </a:rPr>
              <a:t>?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260442</TotalTime>
  <Words>237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07 February 2023 Electronic Meeting 20:00-22:00 UTC 14:00-16:00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</cp:lastModifiedBy>
  <cp:revision>3993</cp:revision>
  <cp:lastPrinted>2022-06-07T18:20:28Z</cp:lastPrinted>
  <dcterms:created xsi:type="dcterms:W3CDTF">2002-03-10T15:43:16Z</dcterms:created>
  <dcterms:modified xsi:type="dcterms:W3CDTF">2023-02-06T23:40:27Z</dcterms:modified>
</cp:coreProperties>
</file>