
<file path=[Content_Types].xml><?xml version="1.0" encoding="utf-8"?>
<Types xmlns="http://schemas.openxmlformats.org/package/2006/content-types">
  <Default Extension="fntdata" ContentType="application/x-fontdata"/>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microsoft.com/office/2020/02/relationships/classificationlabels" Target="docMetadata/LabelInfo.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5143500" type="screen16x9"/>
  <p:notesSz cx="6858000" cy="9144000"/>
  <p:embeddedFontLst>
    <p:embeddedFont>
      <p:font typeface="Roboto" panose="02000000000000000000" pitchFamily="2" charset="0"/>
      <p:regular r:id="rId14"/>
      <p:bold r:id="rId15"/>
      <p:italic r:id="rId16"/>
      <p:boldItalic r:id="rId1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21" roundtripDataSignature="AMtx7mj7xMdrFMRlRErqMvRUtPaKoHe/CQ=="/>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A374277-39EE-457C-B8E4-69A7486C886D}" v="6" dt="2023-03-11T19:16:31.99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2" d="100"/>
          <a:sy n="102" d="100"/>
        </p:scale>
        <p:origin x="120" y="39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26" Type="http://schemas.microsoft.com/office/2016/11/relationships/changesInfo" Target="changesInfos/changesInfo1.xml"/><Relationship Id="rId3" Type="http://schemas.openxmlformats.org/officeDocument/2006/relationships/slide" Target="slides/slide2.xml"/><Relationship Id="rId21" Type="http://customschemas.google.com/relationships/presentationmetadata" Target="meta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4.fntdata"/><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font" Target="fonts/font3.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font" Target="fonts/font2.fntdata"/><Relationship Id="rId23"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1.fntdata"/><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1A374277-39EE-457C-B8E4-69A7486C886D}"/>
    <pc:docChg chg="undo custSel modSld">
      <pc:chgData name="Jon Rosdahl" userId="2820f357-2dd4-4127-8713-e0bfde0fd756" providerId="ADAL" clId="{1A374277-39EE-457C-B8E4-69A7486C886D}" dt="2023-03-11T19:19:20.591" v="568" actId="14100"/>
      <pc:docMkLst>
        <pc:docMk/>
      </pc:docMkLst>
      <pc:sldChg chg="modSp mod">
        <pc:chgData name="Jon Rosdahl" userId="2820f357-2dd4-4127-8713-e0bfde0fd756" providerId="ADAL" clId="{1A374277-39EE-457C-B8E4-69A7486C886D}" dt="2023-03-11T18:43:38.893" v="430" actId="1076"/>
        <pc:sldMkLst>
          <pc:docMk/>
          <pc:sldMk cId="0" sldId="256"/>
        </pc:sldMkLst>
        <pc:spChg chg="mod">
          <ac:chgData name="Jon Rosdahl" userId="2820f357-2dd4-4127-8713-e0bfde0fd756" providerId="ADAL" clId="{1A374277-39EE-457C-B8E4-69A7486C886D}" dt="2023-03-11T18:43:38.893" v="430" actId="1076"/>
          <ac:spMkLst>
            <pc:docMk/>
            <pc:sldMk cId="0" sldId="256"/>
            <ac:spMk id="67" creationId="{00000000-0000-0000-0000-000000000000}"/>
          </ac:spMkLst>
        </pc:spChg>
        <pc:spChg chg="mod">
          <ac:chgData name="Jon Rosdahl" userId="2820f357-2dd4-4127-8713-e0bfde0fd756" providerId="ADAL" clId="{1A374277-39EE-457C-B8E4-69A7486C886D}" dt="2023-03-11T18:30:23.109" v="1" actId="6549"/>
          <ac:spMkLst>
            <pc:docMk/>
            <pc:sldMk cId="0" sldId="256"/>
            <ac:spMk id="69" creationId="{00000000-0000-0000-0000-000000000000}"/>
          </ac:spMkLst>
        </pc:spChg>
      </pc:sldChg>
      <pc:sldChg chg="modSp mod">
        <pc:chgData name="Jon Rosdahl" userId="2820f357-2dd4-4127-8713-e0bfde0fd756" providerId="ADAL" clId="{1A374277-39EE-457C-B8E4-69A7486C886D}" dt="2023-03-11T18:31:28.827" v="10" actId="6549"/>
        <pc:sldMkLst>
          <pc:docMk/>
          <pc:sldMk cId="0" sldId="258"/>
        </pc:sldMkLst>
        <pc:spChg chg="mod">
          <ac:chgData name="Jon Rosdahl" userId="2820f357-2dd4-4127-8713-e0bfde0fd756" providerId="ADAL" clId="{1A374277-39EE-457C-B8E4-69A7486C886D}" dt="2023-03-11T18:31:28.827" v="10" actId="6549"/>
          <ac:spMkLst>
            <pc:docMk/>
            <pc:sldMk cId="0" sldId="258"/>
            <ac:spMk id="82" creationId="{00000000-0000-0000-0000-000000000000}"/>
          </ac:spMkLst>
        </pc:spChg>
      </pc:sldChg>
      <pc:sldChg chg="modSp mod">
        <pc:chgData name="Jon Rosdahl" userId="2820f357-2dd4-4127-8713-e0bfde0fd756" providerId="ADAL" clId="{1A374277-39EE-457C-B8E4-69A7486C886D}" dt="2023-03-11T18:32:29.158" v="27" actId="6549"/>
        <pc:sldMkLst>
          <pc:docMk/>
          <pc:sldMk cId="0" sldId="259"/>
        </pc:sldMkLst>
        <pc:spChg chg="mod">
          <ac:chgData name="Jon Rosdahl" userId="2820f357-2dd4-4127-8713-e0bfde0fd756" providerId="ADAL" clId="{1A374277-39EE-457C-B8E4-69A7486C886D}" dt="2023-03-11T18:32:29.158" v="27" actId="6549"/>
          <ac:spMkLst>
            <pc:docMk/>
            <pc:sldMk cId="0" sldId="259"/>
            <ac:spMk id="89" creationId="{00000000-0000-0000-0000-000000000000}"/>
          </ac:spMkLst>
        </pc:spChg>
      </pc:sldChg>
      <pc:sldChg chg="modSp mod">
        <pc:chgData name="Jon Rosdahl" userId="2820f357-2dd4-4127-8713-e0bfde0fd756" providerId="ADAL" clId="{1A374277-39EE-457C-B8E4-69A7486C886D}" dt="2023-03-11T19:08:04.420" v="431" actId="13926"/>
        <pc:sldMkLst>
          <pc:docMk/>
          <pc:sldMk cId="0" sldId="260"/>
        </pc:sldMkLst>
        <pc:spChg chg="mod">
          <ac:chgData name="Jon Rosdahl" userId="2820f357-2dd4-4127-8713-e0bfde0fd756" providerId="ADAL" clId="{1A374277-39EE-457C-B8E4-69A7486C886D}" dt="2023-03-11T19:08:04.420" v="431" actId="13926"/>
          <ac:spMkLst>
            <pc:docMk/>
            <pc:sldMk cId="0" sldId="260"/>
            <ac:spMk id="96" creationId="{00000000-0000-0000-0000-000000000000}"/>
          </ac:spMkLst>
        </pc:spChg>
      </pc:sldChg>
      <pc:sldChg chg="modSp mod">
        <pc:chgData name="Jon Rosdahl" userId="2820f357-2dd4-4127-8713-e0bfde0fd756" providerId="ADAL" clId="{1A374277-39EE-457C-B8E4-69A7486C886D}" dt="2023-03-11T19:16:53.360" v="560" actId="1076"/>
        <pc:sldMkLst>
          <pc:docMk/>
          <pc:sldMk cId="0" sldId="262"/>
        </pc:sldMkLst>
        <pc:spChg chg="mod">
          <ac:chgData name="Jon Rosdahl" userId="2820f357-2dd4-4127-8713-e0bfde0fd756" providerId="ADAL" clId="{1A374277-39EE-457C-B8E4-69A7486C886D}" dt="2023-03-11T19:12:16.405" v="434" actId="1076"/>
          <ac:spMkLst>
            <pc:docMk/>
            <pc:sldMk cId="0" sldId="262"/>
            <ac:spMk id="107" creationId="{00000000-0000-0000-0000-000000000000}"/>
          </ac:spMkLst>
        </pc:spChg>
        <pc:spChg chg="mod">
          <ac:chgData name="Jon Rosdahl" userId="2820f357-2dd4-4127-8713-e0bfde0fd756" providerId="ADAL" clId="{1A374277-39EE-457C-B8E4-69A7486C886D}" dt="2023-03-11T19:16:53.360" v="560" actId="1076"/>
          <ac:spMkLst>
            <pc:docMk/>
            <pc:sldMk cId="0" sldId="262"/>
            <ac:spMk id="108" creationId="{00000000-0000-0000-0000-000000000000}"/>
          </ac:spMkLst>
        </pc:spChg>
      </pc:sldChg>
      <pc:sldChg chg="modSp mod">
        <pc:chgData name="Jon Rosdahl" userId="2820f357-2dd4-4127-8713-e0bfde0fd756" providerId="ADAL" clId="{1A374277-39EE-457C-B8E4-69A7486C886D}" dt="2023-03-11T19:17:20.404" v="562" actId="404"/>
        <pc:sldMkLst>
          <pc:docMk/>
          <pc:sldMk cId="0" sldId="263"/>
        </pc:sldMkLst>
        <pc:spChg chg="mod">
          <ac:chgData name="Jon Rosdahl" userId="2820f357-2dd4-4127-8713-e0bfde0fd756" providerId="ADAL" clId="{1A374277-39EE-457C-B8E4-69A7486C886D}" dt="2023-03-11T19:17:20.404" v="562" actId="404"/>
          <ac:spMkLst>
            <pc:docMk/>
            <pc:sldMk cId="0" sldId="263"/>
            <ac:spMk id="114" creationId="{00000000-0000-0000-0000-000000000000}"/>
          </ac:spMkLst>
        </pc:spChg>
      </pc:sldChg>
      <pc:sldChg chg="modSp mod">
        <pc:chgData name="Jon Rosdahl" userId="2820f357-2dd4-4127-8713-e0bfde0fd756" providerId="ADAL" clId="{1A374277-39EE-457C-B8E4-69A7486C886D}" dt="2023-03-11T18:35:56.617" v="46" actId="948"/>
        <pc:sldMkLst>
          <pc:docMk/>
          <pc:sldMk cId="0" sldId="264"/>
        </pc:sldMkLst>
        <pc:spChg chg="mod">
          <ac:chgData name="Jon Rosdahl" userId="2820f357-2dd4-4127-8713-e0bfde0fd756" providerId="ADAL" clId="{1A374277-39EE-457C-B8E4-69A7486C886D}" dt="2023-03-11T18:35:56.617" v="46" actId="948"/>
          <ac:spMkLst>
            <pc:docMk/>
            <pc:sldMk cId="0" sldId="264"/>
            <ac:spMk id="120" creationId="{00000000-0000-0000-0000-000000000000}"/>
          </ac:spMkLst>
        </pc:spChg>
      </pc:sldChg>
      <pc:sldChg chg="modSp mod">
        <pc:chgData name="Jon Rosdahl" userId="2820f357-2dd4-4127-8713-e0bfde0fd756" providerId="ADAL" clId="{1A374277-39EE-457C-B8E4-69A7486C886D}" dt="2023-03-11T18:40:41.003" v="414" actId="20577"/>
        <pc:sldMkLst>
          <pc:docMk/>
          <pc:sldMk cId="0" sldId="265"/>
        </pc:sldMkLst>
        <pc:spChg chg="mod">
          <ac:chgData name="Jon Rosdahl" userId="2820f357-2dd4-4127-8713-e0bfde0fd756" providerId="ADAL" clId="{1A374277-39EE-457C-B8E4-69A7486C886D}" dt="2023-03-11T18:36:58.188" v="70" actId="14100"/>
          <ac:spMkLst>
            <pc:docMk/>
            <pc:sldMk cId="0" sldId="265"/>
            <ac:spMk id="125" creationId="{00000000-0000-0000-0000-000000000000}"/>
          </ac:spMkLst>
        </pc:spChg>
        <pc:spChg chg="mod">
          <ac:chgData name="Jon Rosdahl" userId="2820f357-2dd4-4127-8713-e0bfde0fd756" providerId="ADAL" clId="{1A374277-39EE-457C-B8E4-69A7486C886D}" dt="2023-03-11T18:40:41.003" v="414" actId="20577"/>
          <ac:spMkLst>
            <pc:docMk/>
            <pc:sldMk cId="0" sldId="265"/>
            <ac:spMk id="126" creationId="{00000000-0000-0000-0000-000000000000}"/>
          </ac:spMkLst>
        </pc:spChg>
      </pc:sldChg>
      <pc:sldChg chg="modSp mod">
        <pc:chgData name="Jon Rosdahl" userId="2820f357-2dd4-4127-8713-e0bfde0fd756" providerId="ADAL" clId="{1A374277-39EE-457C-B8E4-69A7486C886D}" dt="2023-03-11T19:19:20.591" v="568" actId="14100"/>
        <pc:sldMkLst>
          <pc:docMk/>
          <pc:sldMk cId="0" sldId="266"/>
        </pc:sldMkLst>
        <pc:spChg chg="mod">
          <ac:chgData name="Jon Rosdahl" userId="2820f357-2dd4-4127-8713-e0bfde0fd756" providerId="ADAL" clId="{1A374277-39EE-457C-B8E4-69A7486C886D}" dt="2023-03-11T19:19:20.591" v="568" actId="14100"/>
          <ac:spMkLst>
            <pc:docMk/>
            <pc:sldMk cId="0" sldId="266"/>
            <ac:spMk id="131" creationId="{00000000-0000-0000-0000-000000000000}"/>
          </ac:spMkLst>
        </pc:spChg>
        <pc:spChg chg="mod">
          <ac:chgData name="Jon Rosdahl" userId="2820f357-2dd4-4127-8713-e0bfde0fd756" providerId="ADAL" clId="{1A374277-39EE-457C-B8E4-69A7486C886D}" dt="2023-03-11T19:19:04.173" v="567" actId="14100"/>
          <ac:spMkLst>
            <pc:docMk/>
            <pc:sldMk cId="0" sldId="266"/>
            <ac:spMk id="132"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1pPr>
            <a:lvl2pPr marL="914400" marR="0" lvl="1"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2pPr>
            <a:lvl3pPr marL="1371600" marR="0" lvl="2"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3pPr>
            <a:lvl4pPr marL="1828800" marR="0" lvl="3"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4pPr>
            <a:lvl5pPr marL="2286000" marR="0" lvl="4"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5pPr>
            <a:lvl6pPr marL="2743200" marR="0" lvl="5"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6pPr>
            <a:lvl7pPr marL="3200400" marR="0" lvl="6"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7pPr>
            <a:lvl8pPr marL="3657600" marR="0" lvl="7"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8pPr>
            <a:lvl9pPr marL="4114800" marR="0" lvl="8"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5" name="Google Shape;65;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p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23" name="Google Shape;123;p1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p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29" name="Google Shape;129;p1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p2:notes"/>
          <p:cNvSpPr>
            <a:spLocks noGrp="1" noRot="1" noChangeAspect="1"/>
          </p:cNvSpPr>
          <p:nvPr>
            <p:ph type="sldImg" idx="2"/>
          </p:nvPr>
        </p:nvSpPr>
        <p:spPr>
          <a:xfrm>
            <a:off x="381188"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2" name="Google Shape;72;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Google Shape;78;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9" name="Google Shape;79;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Google Shape;84;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5" name="Google Shape;85;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3" name="Google Shape;93;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p6:notes"/>
          <p:cNvSpPr>
            <a:spLocks noGrp="1" noRot="1" noChangeAspect="1"/>
          </p:cNvSpPr>
          <p:nvPr>
            <p:ph type="sldImg" idx="2"/>
          </p:nvPr>
        </p:nvSpPr>
        <p:spPr>
          <a:xfrm>
            <a:off x="381188"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9" name="Google Shape;99;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05" name="Google Shape;105;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11" name="Google Shape;111;p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g219512d86b7_0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17" name="Google Shape;117;g219512d86b7_0_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13"/>
          <p:cNvSpPr/>
          <p:nvPr/>
        </p:nvSpPr>
        <p:spPr>
          <a:xfrm flipH="1">
            <a:off x="8246400" y="4245925"/>
            <a:ext cx="897600" cy="897600"/>
          </a:xfrm>
          <a:prstGeom prst="rtTriangle">
            <a:avLst/>
          </a:prstGeom>
          <a:solidFill>
            <a:schemeClr val="l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1" name="Google Shape;11;p13"/>
          <p:cNvSpPr/>
          <p:nvPr/>
        </p:nvSpPr>
        <p:spPr>
          <a:xfrm flipH="1">
            <a:off x="8246400" y="4245875"/>
            <a:ext cx="897600" cy="897600"/>
          </a:xfrm>
          <a:prstGeom prst="round1Rect">
            <a:avLst>
              <a:gd name="adj" fmla="val 16667"/>
            </a:avLst>
          </a:prstGeom>
          <a:solidFill>
            <a:schemeClr val="lt1">
              <a:alpha val="66666"/>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 name="Google Shape;12;p13"/>
          <p:cNvSpPr txBox="1">
            <a:spLocks noGrp="1"/>
          </p:cNvSpPr>
          <p:nvPr>
            <p:ph type="ctrTitle"/>
          </p:nvPr>
        </p:nvSpPr>
        <p:spPr>
          <a:xfrm>
            <a:off x="390525" y="1819275"/>
            <a:ext cx="8222100" cy="9336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a:endParaRPr/>
          </a:p>
        </p:txBody>
      </p:sp>
      <p:sp>
        <p:nvSpPr>
          <p:cNvPr id="13" name="Google Shape;13;p13"/>
          <p:cNvSpPr txBox="1">
            <a:spLocks noGrp="1"/>
          </p:cNvSpPr>
          <p:nvPr>
            <p:ph type="subTitle" idx="1"/>
          </p:nvPr>
        </p:nvSpPr>
        <p:spPr>
          <a:xfrm>
            <a:off x="390525" y="2789130"/>
            <a:ext cx="8222100" cy="4329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Clr>
                <a:schemeClr val="lt1"/>
              </a:buClr>
              <a:buSzPts val="1800"/>
              <a:buNone/>
              <a:defRPr>
                <a:solidFill>
                  <a:schemeClr val="lt1"/>
                </a:solidFill>
              </a:defRPr>
            </a:lvl1pPr>
            <a:lvl2pPr lvl="1" algn="l">
              <a:lnSpc>
                <a:spcPct val="100000"/>
              </a:lnSpc>
              <a:spcBef>
                <a:spcPts val="0"/>
              </a:spcBef>
              <a:spcAft>
                <a:spcPts val="0"/>
              </a:spcAft>
              <a:buClr>
                <a:schemeClr val="lt1"/>
              </a:buClr>
              <a:buSzPts val="1800"/>
              <a:buNone/>
              <a:defRPr sz="1800">
                <a:solidFill>
                  <a:schemeClr val="lt1"/>
                </a:solidFill>
              </a:defRPr>
            </a:lvl2pPr>
            <a:lvl3pPr lvl="2" algn="l">
              <a:lnSpc>
                <a:spcPct val="100000"/>
              </a:lnSpc>
              <a:spcBef>
                <a:spcPts val="0"/>
              </a:spcBef>
              <a:spcAft>
                <a:spcPts val="0"/>
              </a:spcAft>
              <a:buClr>
                <a:schemeClr val="lt1"/>
              </a:buClr>
              <a:buSzPts val="1800"/>
              <a:buNone/>
              <a:defRPr sz="1800">
                <a:solidFill>
                  <a:schemeClr val="lt1"/>
                </a:solidFill>
              </a:defRPr>
            </a:lvl3pPr>
            <a:lvl4pPr lvl="3" algn="l">
              <a:lnSpc>
                <a:spcPct val="100000"/>
              </a:lnSpc>
              <a:spcBef>
                <a:spcPts val="0"/>
              </a:spcBef>
              <a:spcAft>
                <a:spcPts val="0"/>
              </a:spcAft>
              <a:buClr>
                <a:schemeClr val="lt1"/>
              </a:buClr>
              <a:buSzPts val="1800"/>
              <a:buNone/>
              <a:defRPr sz="1800">
                <a:solidFill>
                  <a:schemeClr val="lt1"/>
                </a:solidFill>
              </a:defRPr>
            </a:lvl4pPr>
            <a:lvl5pPr lvl="4" algn="l">
              <a:lnSpc>
                <a:spcPct val="100000"/>
              </a:lnSpc>
              <a:spcBef>
                <a:spcPts val="0"/>
              </a:spcBef>
              <a:spcAft>
                <a:spcPts val="0"/>
              </a:spcAft>
              <a:buClr>
                <a:schemeClr val="lt1"/>
              </a:buClr>
              <a:buSzPts val="1800"/>
              <a:buNone/>
              <a:defRPr sz="1800">
                <a:solidFill>
                  <a:schemeClr val="lt1"/>
                </a:solidFill>
              </a:defRPr>
            </a:lvl5pPr>
            <a:lvl6pPr lvl="5" algn="l">
              <a:lnSpc>
                <a:spcPct val="100000"/>
              </a:lnSpc>
              <a:spcBef>
                <a:spcPts val="0"/>
              </a:spcBef>
              <a:spcAft>
                <a:spcPts val="0"/>
              </a:spcAft>
              <a:buClr>
                <a:schemeClr val="lt1"/>
              </a:buClr>
              <a:buSzPts val="1800"/>
              <a:buNone/>
              <a:defRPr sz="1800">
                <a:solidFill>
                  <a:schemeClr val="lt1"/>
                </a:solidFill>
              </a:defRPr>
            </a:lvl6pPr>
            <a:lvl7pPr lvl="6" algn="l">
              <a:lnSpc>
                <a:spcPct val="100000"/>
              </a:lnSpc>
              <a:spcBef>
                <a:spcPts val="0"/>
              </a:spcBef>
              <a:spcAft>
                <a:spcPts val="0"/>
              </a:spcAft>
              <a:buClr>
                <a:schemeClr val="lt1"/>
              </a:buClr>
              <a:buSzPts val="1800"/>
              <a:buNone/>
              <a:defRPr sz="1800">
                <a:solidFill>
                  <a:schemeClr val="lt1"/>
                </a:solidFill>
              </a:defRPr>
            </a:lvl7pPr>
            <a:lvl8pPr lvl="7" algn="l">
              <a:lnSpc>
                <a:spcPct val="100000"/>
              </a:lnSpc>
              <a:spcBef>
                <a:spcPts val="0"/>
              </a:spcBef>
              <a:spcAft>
                <a:spcPts val="0"/>
              </a:spcAft>
              <a:buClr>
                <a:schemeClr val="lt1"/>
              </a:buClr>
              <a:buSzPts val="1800"/>
              <a:buNone/>
              <a:defRPr sz="1800">
                <a:solidFill>
                  <a:schemeClr val="lt1"/>
                </a:solidFill>
              </a:defRPr>
            </a:lvl8pPr>
            <a:lvl9pPr lvl="8" algn="l">
              <a:lnSpc>
                <a:spcPct val="100000"/>
              </a:lnSpc>
              <a:spcBef>
                <a:spcPts val="0"/>
              </a:spcBef>
              <a:spcAft>
                <a:spcPts val="0"/>
              </a:spcAft>
              <a:buClr>
                <a:schemeClr val="lt1"/>
              </a:buClr>
              <a:buSzPts val="1800"/>
              <a:buNone/>
              <a:defRPr sz="1800">
                <a:solidFill>
                  <a:schemeClr val="lt1"/>
                </a:solidFill>
              </a:defRPr>
            </a:lvl9pPr>
          </a:lstStyle>
          <a:p>
            <a:endParaRPr/>
          </a:p>
        </p:txBody>
      </p:sp>
      <p:sp>
        <p:nvSpPr>
          <p:cNvPr id="14" name="Google Shape;14;p13"/>
          <p:cNvSpPr txBox="1">
            <a:spLocks noGrp="1"/>
          </p:cNvSpPr>
          <p:nvPr>
            <p:ph type="sldNum" idx="12"/>
          </p:nvPr>
        </p:nvSpPr>
        <p:spPr>
          <a:xfrm>
            <a:off x="8523541" y="4695623"/>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bg>
      <p:bgPr>
        <a:solidFill>
          <a:schemeClr val="accent4"/>
        </a:solidFill>
        <a:effectLst/>
      </p:bgPr>
    </p:bg>
    <p:spTree>
      <p:nvGrpSpPr>
        <p:cNvPr id="1" name="Shape 57"/>
        <p:cNvGrpSpPr/>
        <p:nvPr/>
      </p:nvGrpSpPr>
      <p:grpSpPr>
        <a:xfrm>
          <a:off x="0" y="0"/>
          <a:ext cx="0" cy="0"/>
          <a:chOff x="0" y="0"/>
          <a:chExt cx="0" cy="0"/>
        </a:xfrm>
      </p:grpSpPr>
      <p:sp>
        <p:nvSpPr>
          <p:cNvPr id="58" name="Google Shape;58;p22"/>
          <p:cNvSpPr txBox="1">
            <a:spLocks noGrp="1"/>
          </p:cNvSpPr>
          <p:nvPr>
            <p:ph type="title" hasCustomPrompt="1"/>
          </p:nvPr>
        </p:nvSpPr>
        <p:spPr>
          <a:xfrm>
            <a:off x="475500" y="1258525"/>
            <a:ext cx="8222100" cy="19635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Clr>
                <a:schemeClr val="dk2"/>
              </a:buClr>
              <a:buSzPts val="12000"/>
              <a:buNone/>
              <a:defRPr sz="12000">
                <a:solidFill>
                  <a:schemeClr val="dk2"/>
                </a:solidFill>
              </a:defRPr>
            </a:lvl1pPr>
            <a:lvl2pPr lvl="1" algn="ctr">
              <a:lnSpc>
                <a:spcPct val="100000"/>
              </a:lnSpc>
              <a:spcBef>
                <a:spcPts val="0"/>
              </a:spcBef>
              <a:spcAft>
                <a:spcPts val="0"/>
              </a:spcAft>
              <a:buClr>
                <a:schemeClr val="dk2"/>
              </a:buClr>
              <a:buSzPts val="12000"/>
              <a:buNone/>
              <a:defRPr sz="12000">
                <a:solidFill>
                  <a:schemeClr val="dk2"/>
                </a:solidFill>
              </a:defRPr>
            </a:lvl2pPr>
            <a:lvl3pPr lvl="2" algn="ctr">
              <a:lnSpc>
                <a:spcPct val="100000"/>
              </a:lnSpc>
              <a:spcBef>
                <a:spcPts val="0"/>
              </a:spcBef>
              <a:spcAft>
                <a:spcPts val="0"/>
              </a:spcAft>
              <a:buClr>
                <a:schemeClr val="dk2"/>
              </a:buClr>
              <a:buSzPts val="12000"/>
              <a:buNone/>
              <a:defRPr sz="12000">
                <a:solidFill>
                  <a:schemeClr val="dk2"/>
                </a:solidFill>
              </a:defRPr>
            </a:lvl3pPr>
            <a:lvl4pPr lvl="3" algn="ctr">
              <a:lnSpc>
                <a:spcPct val="100000"/>
              </a:lnSpc>
              <a:spcBef>
                <a:spcPts val="0"/>
              </a:spcBef>
              <a:spcAft>
                <a:spcPts val="0"/>
              </a:spcAft>
              <a:buClr>
                <a:schemeClr val="dk2"/>
              </a:buClr>
              <a:buSzPts val="12000"/>
              <a:buNone/>
              <a:defRPr sz="12000">
                <a:solidFill>
                  <a:schemeClr val="dk2"/>
                </a:solidFill>
              </a:defRPr>
            </a:lvl4pPr>
            <a:lvl5pPr lvl="4" algn="ctr">
              <a:lnSpc>
                <a:spcPct val="100000"/>
              </a:lnSpc>
              <a:spcBef>
                <a:spcPts val="0"/>
              </a:spcBef>
              <a:spcAft>
                <a:spcPts val="0"/>
              </a:spcAft>
              <a:buClr>
                <a:schemeClr val="dk2"/>
              </a:buClr>
              <a:buSzPts val="12000"/>
              <a:buNone/>
              <a:defRPr sz="12000">
                <a:solidFill>
                  <a:schemeClr val="dk2"/>
                </a:solidFill>
              </a:defRPr>
            </a:lvl5pPr>
            <a:lvl6pPr lvl="5" algn="ctr">
              <a:lnSpc>
                <a:spcPct val="100000"/>
              </a:lnSpc>
              <a:spcBef>
                <a:spcPts val="0"/>
              </a:spcBef>
              <a:spcAft>
                <a:spcPts val="0"/>
              </a:spcAft>
              <a:buClr>
                <a:schemeClr val="dk2"/>
              </a:buClr>
              <a:buSzPts val="12000"/>
              <a:buNone/>
              <a:defRPr sz="12000">
                <a:solidFill>
                  <a:schemeClr val="dk2"/>
                </a:solidFill>
              </a:defRPr>
            </a:lvl6pPr>
            <a:lvl7pPr lvl="6" algn="ctr">
              <a:lnSpc>
                <a:spcPct val="100000"/>
              </a:lnSpc>
              <a:spcBef>
                <a:spcPts val="0"/>
              </a:spcBef>
              <a:spcAft>
                <a:spcPts val="0"/>
              </a:spcAft>
              <a:buClr>
                <a:schemeClr val="dk2"/>
              </a:buClr>
              <a:buSzPts val="12000"/>
              <a:buNone/>
              <a:defRPr sz="12000">
                <a:solidFill>
                  <a:schemeClr val="dk2"/>
                </a:solidFill>
              </a:defRPr>
            </a:lvl7pPr>
            <a:lvl8pPr lvl="7" algn="ctr">
              <a:lnSpc>
                <a:spcPct val="100000"/>
              </a:lnSpc>
              <a:spcBef>
                <a:spcPts val="0"/>
              </a:spcBef>
              <a:spcAft>
                <a:spcPts val="0"/>
              </a:spcAft>
              <a:buClr>
                <a:schemeClr val="dk2"/>
              </a:buClr>
              <a:buSzPts val="12000"/>
              <a:buNone/>
              <a:defRPr sz="12000">
                <a:solidFill>
                  <a:schemeClr val="dk2"/>
                </a:solidFill>
              </a:defRPr>
            </a:lvl8pPr>
            <a:lvl9pPr lvl="8" algn="ctr">
              <a:lnSpc>
                <a:spcPct val="100000"/>
              </a:lnSpc>
              <a:spcBef>
                <a:spcPts val="0"/>
              </a:spcBef>
              <a:spcAft>
                <a:spcPts val="0"/>
              </a:spcAft>
              <a:buClr>
                <a:schemeClr val="dk2"/>
              </a:buClr>
              <a:buSzPts val="12000"/>
              <a:buNone/>
              <a:defRPr sz="12000">
                <a:solidFill>
                  <a:schemeClr val="dk2"/>
                </a:solidFill>
              </a:defRPr>
            </a:lvl9pPr>
          </a:lstStyle>
          <a:p>
            <a:r>
              <a:t>xx%</a:t>
            </a:r>
          </a:p>
        </p:txBody>
      </p:sp>
      <p:sp>
        <p:nvSpPr>
          <p:cNvPr id="59" name="Google Shape;59;p22"/>
          <p:cNvSpPr txBox="1">
            <a:spLocks noGrp="1"/>
          </p:cNvSpPr>
          <p:nvPr>
            <p:ph type="body" idx="1"/>
          </p:nvPr>
        </p:nvSpPr>
        <p:spPr>
          <a:xfrm>
            <a:off x="475500" y="3304625"/>
            <a:ext cx="8222100" cy="1300800"/>
          </a:xfrm>
          <a:prstGeom prst="rect">
            <a:avLst/>
          </a:prstGeom>
          <a:noFill/>
          <a:ln>
            <a:noFill/>
          </a:ln>
        </p:spPr>
        <p:txBody>
          <a:bodyPr spcFirstLastPara="1" wrap="square" lIns="91425" tIns="91425" rIns="91425" bIns="91425" anchor="t" anchorCtr="0">
            <a:noAutofit/>
          </a:bodyPr>
          <a:lstStyle>
            <a:lvl1pPr marL="457200" lvl="0" indent="-342900" algn="ctr">
              <a:lnSpc>
                <a:spcPct val="115000"/>
              </a:lnSpc>
              <a:spcBef>
                <a:spcPts val="0"/>
              </a:spcBef>
              <a:spcAft>
                <a:spcPts val="0"/>
              </a:spcAft>
              <a:buSzPts val="1800"/>
              <a:buChar char="●"/>
              <a:defRPr/>
            </a:lvl1pPr>
            <a:lvl2pPr marL="914400" lvl="1" indent="-317500" algn="ctr">
              <a:lnSpc>
                <a:spcPct val="115000"/>
              </a:lnSpc>
              <a:spcBef>
                <a:spcPts val="1600"/>
              </a:spcBef>
              <a:spcAft>
                <a:spcPts val="0"/>
              </a:spcAft>
              <a:buSzPts val="1400"/>
              <a:buChar char="○"/>
              <a:defRPr/>
            </a:lvl2pPr>
            <a:lvl3pPr marL="1371600" lvl="2" indent="-317500" algn="ctr">
              <a:lnSpc>
                <a:spcPct val="115000"/>
              </a:lnSpc>
              <a:spcBef>
                <a:spcPts val="1600"/>
              </a:spcBef>
              <a:spcAft>
                <a:spcPts val="0"/>
              </a:spcAft>
              <a:buSzPts val="1400"/>
              <a:buChar char="■"/>
              <a:defRPr/>
            </a:lvl3pPr>
            <a:lvl4pPr marL="1828800" lvl="3" indent="-317500" algn="ctr">
              <a:lnSpc>
                <a:spcPct val="115000"/>
              </a:lnSpc>
              <a:spcBef>
                <a:spcPts val="1600"/>
              </a:spcBef>
              <a:spcAft>
                <a:spcPts val="0"/>
              </a:spcAft>
              <a:buSzPts val="1400"/>
              <a:buChar char="●"/>
              <a:defRPr/>
            </a:lvl4pPr>
            <a:lvl5pPr marL="2286000" lvl="4" indent="-317500" algn="ctr">
              <a:lnSpc>
                <a:spcPct val="115000"/>
              </a:lnSpc>
              <a:spcBef>
                <a:spcPts val="1600"/>
              </a:spcBef>
              <a:spcAft>
                <a:spcPts val="0"/>
              </a:spcAft>
              <a:buSzPts val="1400"/>
              <a:buChar char="○"/>
              <a:defRPr/>
            </a:lvl5pPr>
            <a:lvl6pPr marL="2743200" lvl="5" indent="-317500" algn="ctr">
              <a:lnSpc>
                <a:spcPct val="115000"/>
              </a:lnSpc>
              <a:spcBef>
                <a:spcPts val="1600"/>
              </a:spcBef>
              <a:spcAft>
                <a:spcPts val="0"/>
              </a:spcAft>
              <a:buSzPts val="1400"/>
              <a:buChar char="■"/>
              <a:defRPr/>
            </a:lvl6pPr>
            <a:lvl7pPr marL="3200400" lvl="6" indent="-317500" algn="ctr">
              <a:lnSpc>
                <a:spcPct val="115000"/>
              </a:lnSpc>
              <a:spcBef>
                <a:spcPts val="1600"/>
              </a:spcBef>
              <a:spcAft>
                <a:spcPts val="0"/>
              </a:spcAft>
              <a:buSzPts val="1400"/>
              <a:buChar char="●"/>
              <a:defRPr/>
            </a:lvl7pPr>
            <a:lvl8pPr marL="3657600" lvl="7" indent="-317500" algn="ctr">
              <a:lnSpc>
                <a:spcPct val="115000"/>
              </a:lnSpc>
              <a:spcBef>
                <a:spcPts val="1600"/>
              </a:spcBef>
              <a:spcAft>
                <a:spcPts val="0"/>
              </a:spcAft>
              <a:buSzPts val="1400"/>
              <a:buChar char="○"/>
              <a:defRPr/>
            </a:lvl8pPr>
            <a:lvl9pPr marL="4114800" lvl="8" indent="-317500" algn="ctr">
              <a:lnSpc>
                <a:spcPct val="115000"/>
              </a:lnSpc>
              <a:spcBef>
                <a:spcPts val="1600"/>
              </a:spcBef>
              <a:spcAft>
                <a:spcPts val="1600"/>
              </a:spcAft>
              <a:buSzPts val="1400"/>
              <a:buChar char="■"/>
              <a:defRPr/>
            </a:lvl9pPr>
          </a:lstStyle>
          <a:p>
            <a:endParaRPr/>
          </a:p>
        </p:txBody>
      </p:sp>
      <p:sp>
        <p:nvSpPr>
          <p:cNvPr id="60" name="Google Shape;60;p22"/>
          <p:cNvSpPr txBox="1">
            <a:spLocks noGrp="1"/>
          </p:cNvSpPr>
          <p:nvPr>
            <p:ph type="sldNum" idx="12"/>
          </p:nvPr>
        </p:nvSpPr>
        <p:spPr>
          <a:xfrm>
            <a:off x="8523541" y="4695623"/>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chemeClr val="accent4"/>
        </a:solidFill>
        <a:effectLst/>
      </p:bgPr>
    </p:bg>
    <p:spTree>
      <p:nvGrpSpPr>
        <p:cNvPr id="1" name="Shape 61"/>
        <p:cNvGrpSpPr/>
        <p:nvPr/>
      </p:nvGrpSpPr>
      <p:grpSpPr>
        <a:xfrm>
          <a:off x="0" y="0"/>
          <a:ext cx="0" cy="0"/>
          <a:chOff x="0" y="0"/>
          <a:chExt cx="0" cy="0"/>
        </a:xfrm>
      </p:grpSpPr>
      <p:sp>
        <p:nvSpPr>
          <p:cNvPr id="62" name="Google Shape;62;p23"/>
          <p:cNvSpPr txBox="1">
            <a:spLocks noGrp="1"/>
          </p:cNvSpPr>
          <p:nvPr>
            <p:ph type="sldNum" idx="12"/>
          </p:nvPr>
        </p:nvSpPr>
        <p:spPr>
          <a:xfrm>
            <a:off x="8523541" y="4695623"/>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15"/>
        <p:cNvGrpSpPr/>
        <p:nvPr/>
      </p:nvGrpSpPr>
      <p:grpSpPr>
        <a:xfrm>
          <a:off x="0" y="0"/>
          <a:ext cx="0" cy="0"/>
          <a:chOff x="0" y="0"/>
          <a:chExt cx="0" cy="0"/>
        </a:xfrm>
      </p:grpSpPr>
      <p:sp>
        <p:nvSpPr>
          <p:cNvPr id="16" name="Google Shape;16;p14"/>
          <p:cNvSpPr/>
          <p:nvPr/>
        </p:nvSpPr>
        <p:spPr>
          <a:xfrm rot="10800000" flipH="1">
            <a:off x="0" y="1686000"/>
            <a:ext cx="9144000" cy="3457500"/>
          </a:xfrm>
          <a:prstGeom prst="rect">
            <a:avLst/>
          </a:pr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7" name="Google Shape;17;p14"/>
          <p:cNvSpPr/>
          <p:nvPr/>
        </p:nvSpPr>
        <p:spPr>
          <a:xfrm>
            <a:off x="0" y="168600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8" name="Google Shape;18;p14"/>
          <p:cNvSpPr txBox="1">
            <a:spLocks noGrp="1"/>
          </p:cNvSpPr>
          <p:nvPr>
            <p:ph type="title"/>
          </p:nvPr>
        </p:nvSpPr>
        <p:spPr>
          <a:xfrm>
            <a:off x="471900" y="738725"/>
            <a:ext cx="8222100" cy="7677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3200"/>
              <a:buNone/>
              <a:defRPr/>
            </a:lvl1pPr>
            <a:lvl2pPr lvl="1" algn="l">
              <a:lnSpc>
                <a:spcPct val="100000"/>
              </a:lnSpc>
              <a:spcBef>
                <a:spcPts val="0"/>
              </a:spcBef>
              <a:spcAft>
                <a:spcPts val="0"/>
              </a:spcAft>
              <a:buSzPts val="3200"/>
              <a:buNone/>
              <a:defRPr/>
            </a:lvl2pPr>
            <a:lvl3pPr lvl="2" algn="l">
              <a:lnSpc>
                <a:spcPct val="100000"/>
              </a:lnSpc>
              <a:spcBef>
                <a:spcPts val="0"/>
              </a:spcBef>
              <a:spcAft>
                <a:spcPts val="0"/>
              </a:spcAft>
              <a:buSzPts val="3200"/>
              <a:buNone/>
              <a:defRPr/>
            </a:lvl3pPr>
            <a:lvl4pPr lvl="3" algn="l">
              <a:lnSpc>
                <a:spcPct val="100000"/>
              </a:lnSpc>
              <a:spcBef>
                <a:spcPts val="0"/>
              </a:spcBef>
              <a:spcAft>
                <a:spcPts val="0"/>
              </a:spcAft>
              <a:buSzPts val="3200"/>
              <a:buNone/>
              <a:defRPr/>
            </a:lvl4pPr>
            <a:lvl5pPr lvl="4" algn="l">
              <a:lnSpc>
                <a:spcPct val="100000"/>
              </a:lnSpc>
              <a:spcBef>
                <a:spcPts val="0"/>
              </a:spcBef>
              <a:spcAft>
                <a:spcPts val="0"/>
              </a:spcAft>
              <a:buSzPts val="3200"/>
              <a:buNone/>
              <a:defRPr/>
            </a:lvl5pPr>
            <a:lvl6pPr lvl="5" algn="l">
              <a:lnSpc>
                <a:spcPct val="100000"/>
              </a:lnSpc>
              <a:spcBef>
                <a:spcPts val="0"/>
              </a:spcBef>
              <a:spcAft>
                <a:spcPts val="0"/>
              </a:spcAft>
              <a:buSzPts val="3200"/>
              <a:buNone/>
              <a:defRPr/>
            </a:lvl6pPr>
            <a:lvl7pPr lvl="6" algn="l">
              <a:lnSpc>
                <a:spcPct val="100000"/>
              </a:lnSpc>
              <a:spcBef>
                <a:spcPts val="0"/>
              </a:spcBef>
              <a:spcAft>
                <a:spcPts val="0"/>
              </a:spcAft>
              <a:buSzPts val="3200"/>
              <a:buNone/>
              <a:defRPr/>
            </a:lvl7pPr>
            <a:lvl8pPr lvl="7" algn="l">
              <a:lnSpc>
                <a:spcPct val="100000"/>
              </a:lnSpc>
              <a:spcBef>
                <a:spcPts val="0"/>
              </a:spcBef>
              <a:spcAft>
                <a:spcPts val="0"/>
              </a:spcAft>
              <a:buSzPts val="3200"/>
              <a:buNone/>
              <a:defRPr/>
            </a:lvl8pPr>
            <a:lvl9pPr lvl="8" algn="l">
              <a:lnSpc>
                <a:spcPct val="100000"/>
              </a:lnSpc>
              <a:spcBef>
                <a:spcPts val="0"/>
              </a:spcBef>
              <a:spcAft>
                <a:spcPts val="0"/>
              </a:spcAft>
              <a:buSzPts val="3200"/>
              <a:buNone/>
              <a:defRPr/>
            </a:lvl9pPr>
          </a:lstStyle>
          <a:p>
            <a:endParaRPr/>
          </a:p>
        </p:txBody>
      </p:sp>
      <p:sp>
        <p:nvSpPr>
          <p:cNvPr id="19" name="Google Shape;19;p14"/>
          <p:cNvSpPr txBox="1">
            <a:spLocks noGrp="1"/>
          </p:cNvSpPr>
          <p:nvPr>
            <p:ph type="body" idx="1"/>
          </p:nvPr>
        </p:nvSpPr>
        <p:spPr>
          <a:xfrm>
            <a:off x="471900" y="1919075"/>
            <a:ext cx="3999900" cy="27102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20" name="Google Shape;20;p14"/>
          <p:cNvSpPr txBox="1">
            <a:spLocks noGrp="1"/>
          </p:cNvSpPr>
          <p:nvPr>
            <p:ph type="body" idx="2"/>
          </p:nvPr>
        </p:nvSpPr>
        <p:spPr>
          <a:xfrm>
            <a:off x="4694250" y="1919075"/>
            <a:ext cx="3999900" cy="27102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21" name="Google Shape;21;p14"/>
          <p:cNvSpPr txBox="1">
            <a:spLocks noGrp="1"/>
          </p:cNvSpPr>
          <p:nvPr>
            <p:ph type="sldNum" idx="12"/>
          </p:nvPr>
        </p:nvSpPr>
        <p:spPr>
          <a:xfrm>
            <a:off x="8523541" y="4695623"/>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2"/>
        <p:cNvGrpSpPr/>
        <p:nvPr/>
      </p:nvGrpSpPr>
      <p:grpSpPr>
        <a:xfrm>
          <a:off x="0" y="0"/>
          <a:ext cx="0" cy="0"/>
          <a:chOff x="0" y="0"/>
          <a:chExt cx="0" cy="0"/>
        </a:xfrm>
      </p:grpSpPr>
      <p:sp>
        <p:nvSpPr>
          <p:cNvPr id="23" name="Google Shape;23;p15"/>
          <p:cNvSpPr/>
          <p:nvPr/>
        </p:nvSpPr>
        <p:spPr>
          <a:xfrm rot="10800000" flipH="1">
            <a:off x="0" y="1686000"/>
            <a:ext cx="9144000" cy="3457500"/>
          </a:xfrm>
          <a:prstGeom prst="rect">
            <a:avLst/>
          </a:pr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4" name="Google Shape;24;p15"/>
          <p:cNvSpPr/>
          <p:nvPr/>
        </p:nvSpPr>
        <p:spPr>
          <a:xfrm>
            <a:off x="0" y="168600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5" name="Google Shape;25;p15"/>
          <p:cNvSpPr txBox="1">
            <a:spLocks noGrp="1"/>
          </p:cNvSpPr>
          <p:nvPr>
            <p:ph type="title"/>
          </p:nvPr>
        </p:nvSpPr>
        <p:spPr>
          <a:xfrm>
            <a:off x="471900" y="738725"/>
            <a:ext cx="8222100" cy="7677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3200"/>
              <a:buNone/>
              <a:defRPr/>
            </a:lvl1pPr>
            <a:lvl2pPr lvl="1" algn="l">
              <a:lnSpc>
                <a:spcPct val="100000"/>
              </a:lnSpc>
              <a:spcBef>
                <a:spcPts val="0"/>
              </a:spcBef>
              <a:spcAft>
                <a:spcPts val="0"/>
              </a:spcAft>
              <a:buSzPts val="3200"/>
              <a:buNone/>
              <a:defRPr/>
            </a:lvl2pPr>
            <a:lvl3pPr lvl="2" algn="l">
              <a:lnSpc>
                <a:spcPct val="100000"/>
              </a:lnSpc>
              <a:spcBef>
                <a:spcPts val="0"/>
              </a:spcBef>
              <a:spcAft>
                <a:spcPts val="0"/>
              </a:spcAft>
              <a:buSzPts val="3200"/>
              <a:buNone/>
              <a:defRPr/>
            </a:lvl3pPr>
            <a:lvl4pPr lvl="3" algn="l">
              <a:lnSpc>
                <a:spcPct val="100000"/>
              </a:lnSpc>
              <a:spcBef>
                <a:spcPts val="0"/>
              </a:spcBef>
              <a:spcAft>
                <a:spcPts val="0"/>
              </a:spcAft>
              <a:buSzPts val="3200"/>
              <a:buNone/>
              <a:defRPr/>
            </a:lvl4pPr>
            <a:lvl5pPr lvl="4" algn="l">
              <a:lnSpc>
                <a:spcPct val="100000"/>
              </a:lnSpc>
              <a:spcBef>
                <a:spcPts val="0"/>
              </a:spcBef>
              <a:spcAft>
                <a:spcPts val="0"/>
              </a:spcAft>
              <a:buSzPts val="3200"/>
              <a:buNone/>
              <a:defRPr/>
            </a:lvl5pPr>
            <a:lvl6pPr lvl="5" algn="l">
              <a:lnSpc>
                <a:spcPct val="100000"/>
              </a:lnSpc>
              <a:spcBef>
                <a:spcPts val="0"/>
              </a:spcBef>
              <a:spcAft>
                <a:spcPts val="0"/>
              </a:spcAft>
              <a:buSzPts val="3200"/>
              <a:buNone/>
              <a:defRPr/>
            </a:lvl6pPr>
            <a:lvl7pPr lvl="6" algn="l">
              <a:lnSpc>
                <a:spcPct val="100000"/>
              </a:lnSpc>
              <a:spcBef>
                <a:spcPts val="0"/>
              </a:spcBef>
              <a:spcAft>
                <a:spcPts val="0"/>
              </a:spcAft>
              <a:buSzPts val="3200"/>
              <a:buNone/>
              <a:defRPr/>
            </a:lvl7pPr>
            <a:lvl8pPr lvl="7" algn="l">
              <a:lnSpc>
                <a:spcPct val="100000"/>
              </a:lnSpc>
              <a:spcBef>
                <a:spcPts val="0"/>
              </a:spcBef>
              <a:spcAft>
                <a:spcPts val="0"/>
              </a:spcAft>
              <a:buSzPts val="3200"/>
              <a:buNone/>
              <a:defRPr/>
            </a:lvl8pPr>
            <a:lvl9pPr lvl="8" algn="l">
              <a:lnSpc>
                <a:spcPct val="100000"/>
              </a:lnSpc>
              <a:spcBef>
                <a:spcPts val="0"/>
              </a:spcBef>
              <a:spcAft>
                <a:spcPts val="0"/>
              </a:spcAft>
              <a:buSzPts val="3200"/>
              <a:buNone/>
              <a:defRPr/>
            </a:lvl9pPr>
          </a:lstStyle>
          <a:p>
            <a:endParaRPr/>
          </a:p>
        </p:txBody>
      </p:sp>
      <p:sp>
        <p:nvSpPr>
          <p:cNvPr id="26" name="Google Shape;26;p15"/>
          <p:cNvSpPr txBox="1">
            <a:spLocks noGrp="1"/>
          </p:cNvSpPr>
          <p:nvPr>
            <p:ph type="body" idx="1"/>
          </p:nvPr>
        </p:nvSpPr>
        <p:spPr>
          <a:xfrm>
            <a:off x="471900" y="1919075"/>
            <a:ext cx="8222100" cy="2710200"/>
          </a:xfrm>
          <a:prstGeom prst="rect">
            <a:avLst/>
          </a:prstGeom>
          <a:noFill/>
          <a:ln>
            <a:noFill/>
          </a:ln>
        </p:spPr>
        <p:txBody>
          <a:bodyPr spcFirstLastPara="1" wrap="square" lIns="91425" tIns="91425" rIns="91425" bIns="91425" anchor="t"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sp>
        <p:nvSpPr>
          <p:cNvPr id="27" name="Google Shape;27;p15"/>
          <p:cNvSpPr txBox="1">
            <a:spLocks noGrp="1"/>
          </p:cNvSpPr>
          <p:nvPr>
            <p:ph type="sldNum" idx="12"/>
          </p:nvPr>
        </p:nvSpPr>
        <p:spPr>
          <a:xfrm>
            <a:off x="8523541" y="4695623"/>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16"/>
          <p:cNvSpPr txBox="1"/>
          <p:nvPr/>
        </p:nvSpPr>
        <p:spPr>
          <a:xfrm rot="10800000" flipH="1">
            <a:off x="3276600" y="25"/>
            <a:ext cx="5867400" cy="5143500"/>
          </a:xfrm>
          <a:prstGeom prst="rect">
            <a:avLst/>
          </a:pr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0" name="Google Shape;30;p16"/>
          <p:cNvSpPr/>
          <p:nvPr/>
        </p:nvSpPr>
        <p:spPr>
          <a:xfrm rot="-5400000">
            <a:off x="759150" y="2517450"/>
            <a:ext cx="51435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1" name="Google Shape;31;p16"/>
          <p:cNvSpPr txBox="1">
            <a:spLocks noGrp="1"/>
          </p:cNvSpPr>
          <p:nvPr>
            <p:ph type="title"/>
          </p:nvPr>
        </p:nvSpPr>
        <p:spPr>
          <a:xfrm>
            <a:off x="226078" y="357800"/>
            <a:ext cx="2808000" cy="9534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a:endParaRPr/>
          </a:p>
        </p:txBody>
      </p:sp>
      <p:sp>
        <p:nvSpPr>
          <p:cNvPr id="32" name="Google Shape;32;p16"/>
          <p:cNvSpPr txBox="1">
            <a:spLocks noGrp="1"/>
          </p:cNvSpPr>
          <p:nvPr>
            <p:ph type="body" idx="1"/>
          </p:nvPr>
        </p:nvSpPr>
        <p:spPr>
          <a:xfrm>
            <a:off x="226075" y="1465800"/>
            <a:ext cx="2808000" cy="3163500"/>
          </a:xfrm>
          <a:prstGeom prst="rect">
            <a:avLst/>
          </a:prstGeom>
          <a:noFill/>
          <a:ln>
            <a:noFill/>
          </a:ln>
        </p:spPr>
        <p:txBody>
          <a:bodyPr spcFirstLastPara="1" wrap="square" lIns="91425" tIns="91425" rIns="91425" bIns="91425" anchor="t" anchorCtr="0">
            <a:noAutofit/>
          </a:bodyPr>
          <a:lstStyle>
            <a:lvl1pPr marL="457200" lvl="0" indent="-304800" algn="l">
              <a:lnSpc>
                <a:spcPct val="115000"/>
              </a:lnSpc>
              <a:spcBef>
                <a:spcPts val="0"/>
              </a:spcBef>
              <a:spcAft>
                <a:spcPts val="0"/>
              </a:spcAft>
              <a:buClr>
                <a:schemeClr val="lt1"/>
              </a:buClr>
              <a:buSzPts val="1200"/>
              <a:buChar char="●"/>
              <a:defRPr sz="1200">
                <a:solidFill>
                  <a:schemeClr val="lt1"/>
                </a:solidFill>
              </a:defRPr>
            </a:lvl1pPr>
            <a:lvl2pPr marL="914400" lvl="1" indent="-304800" algn="l">
              <a:lnSpc>
                <a:spcPct val="115000"/>
              </a:lnSpc>
              <a:spcBef>
                <a:spcPts val="1600"/>
              </a:spcBef>
              <a:spcAft>
                <a:spcPts val="0"/>
              </a:spcAft>
              <a:buClr>
                <a:schemeClr val="lt1"/>
              </a:buClr>
              <a:buSzPts val="1200"/>
              <a:buChar char="○"/>
              <a:defRPr sz="1200">
                <a:solidFill>
                  <a:schemeClr val="lt1"/>
                </a:solidFill>
              </a:defRPr>
            </a:lvl2pPr>
            <a:lvl3pPr marL="1371600" lvl="2" indent="-304800" algn="l">
              <a:lnSpc>
                <a:spcPct val="115000"/>
              </a:lnSpc>
              <a:spcBef>
                <a:spcPts val="1600"/>
              </a:spcBef>
              <a:spcAft>
                <a:spcPts val="0"/>
              </a:spcAft>
              <a:buClr>
                <a:schemeClr val="lt1"/>
              </a:buClr>
              <a:buSzPts val="1200"/>
              <a:buChar char="■"/>
              <a:defRPr sz="1200">
                <a:solidFill>
                  <a:schemeClr val="lt1"/>
                </a:solidFill>
              </a:defRPr>
            </a:lvl3pPr>
            <a:lvl4pPr marL="1828800" lvl="3" indent="-304800" algn="l">
              <a:lnSpc>
                <a:spcPct val="115000"/>
              </a:lnSpc>
              <a:spcBef>
                <a:spcPts val="1600"/>
              </a:spcBef>
              <a:spcAft>
                <a:spcPts val="0"/>
              </a:spcAft>
              <a:buClr>
                <a:schemeClr val="lt1"/>
              </a:buClr>
              <a:buSzPts val="1200"/>
              <a:buChar char="●"/>
              <a:defRPr sz="1200">
                <a:solidFill>
                  <a:schemeClr val="lt1"/>
                </a:solidFill>
              </a:defRPr>
            </a:lvl4pPr>
            <a:lvl5pPr marL="2286000" lvl="4" indent="-304800" algn="l">
              <a:lnSpc>
                <a:spcPct val="115000"/>
              </a:lnSpc>
              <a:spcBef>
                <a:spcPts val="1600"/>
              </a:spcBef>
              <a:spcAft>
                <a:spcPts val="0"/>
              </a:spcAft>
              <a:buClr>
                <a:schemeClr val="lt1"/>
              </a:buClr>
              <a:buSzPts val="1200"/>
              <a:buChar char="○"/>
              <a:defRPr sz="1200">
                <a:solidFill>
                  <a:schemeClr val="lt1"/>
                </a:solidFill>
              </a:defRPr>
            </a:lvl5pPr>
            <a:lvl6pPr marL="2743200" lvl="5" indent="-304800" algn="l">
              <a:lnSpc>
                <a:spcPct val="115000"/>
              </a:lnSpc>
              <a:spcBef>
                <a:spcPts val="1600"/>
              </a:spcBef>
              <a:spcAft>
                <a:spcPts val="0"/>
              </a:spcAft>
              <a:buClr>
                <a:schemeClr val="lt1"/>
              </a:buClr>
              <a:buSzPts val="1200"/>
              <a:buChar char="■"/>
              <a:defRPr sz="1200">
                <a:solidFill>
                  <a:schemeClr val="lt1"/>
                </a:solidFill>
              </a:defRPr>
            </a:lvl6pPr>
            <a:lvl7pPr marL="3200400" lvl="6" indent="-304800" algn="l">
              <a:lnSpc>
                <a:spcPct val="115000"/>
              </a:lnSpc>
              <a:spcBef>
                <a:spcPts val="1600"/>
              </a:spcBef>
              <a:spcAft>
                <a:spcPts val="0"/>
              </a:spcAft>
              <a:buClr>
                <a:schemeClr val="lt1"/>
              </a:buClr>
              <a:buSzPts val="1200"/>
              <a:buChar char="●"/>
              <a:defRPr sz="1200">
                <a:solidFill>
                  <a:schemeClr val="lt1"/>
                </a:solidFill>
              </a:defRPr>
            </a:lvl7pPr>
            <a:lvl8pPr marL="3657600" lvl="7" indent="-304800" algn="l">
              <a:lnSpc>
                <a:spcPct val="115000"/>
              </a:lnSpc>
              <a:spcBef>
                <a:spcPts val="1600"/>
              </a:spcBef>
              <a:spcAft>
                <a:spcPts val="0"/>
              </a:spcAft>
              <a:buClr>
                <a:schemeClr val="lt1"/>
              </a:buClr>
              <a:buSzPts val="1200"/>
              <a:buChar char="○"/>
              <a:defRPr sz="1200">
                <a:solidFill>
                  <a:schemeClr val="lt1"/>
                </a:solidFill>
              </a:defRPr>
            </a:lvl8pPr>
            <a:lvl9pPr marL="4114800" lvl="8" indent="-304800" algn="l">
              <a:lnSpc>
                <a:spcPct val="115000"/>
              </a:lnSpc>
              <a:spcBef>
                <a:spcPts val="1600"/>
              </a:spcBef>
              <a:spcAft>
                <a:spcPts val="1600"/>
              </a:spcAft>
              <a:buClr>
                <a:schemeClr val="lt1"/>
              </a:buClr>
              <a:buSzPts val="1200"/>
              <a:buChar char="■"/>
              <a:defRPr sz="1200">
                <a:solidFill>
                  <a:schemeClr val="lt1"/>
                </a:solidFill>
              </a:defRPr>
            </a:lvl9pPr>
          </a:lstStyle>
          <a:p>
            <a:endParaRPr/>
          </a:p>
        </p:txBody>
      </p:sp>
      <p:sp>
        <p:nvSpPr>
          <p:cNvPr id="33" name="Google Shape;33;p16"/>
          <p:cNvSpPr txBox="1">
            <a:spLocks noGrp="1"/>
          </p:cNvSpPr>
          <p:nvPr>
            <p:ph type="sldNum" idx="12"/>
          </p:nvPr>
        </p:nvSpPr>
        <p:spPr>
          <a:xfrm>
            <a:off x="8523541" y="4695623"/>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4"/>
        <p:cNvGrpSpPr/>
        <p:nvPr/>
      </p:nvGrpSpPr>
      <p:grpSpPr>
        <a:xfrm>
          <a:off x="0" y="0"/>
          <a:ext cx="0" cy="0"/>
          <a:chOff x="0" y="0"/>
          <a:chExt cx="0" cy="0"/>
        </a:xfrm>
      </p:grpSpPr>
      <p:sp>
        <p:nvSpPr>
          <p:cNvPr id="35" name="Google Shape;35;p17"/>
          <p:cNvSpPr txBox="1">
            <a:spLocks noGrp="1"/>
          </p:cNvSpPr>
          <p:nvPr>
            <p:ph type="title"/>
          </p:nvPr>
        </p:nvSpPr>
        <p:spPr>
          <a:xfrm>
            <a:off x="460950" y="2065350"/>
            <a:ext cx="8222100" cy="10128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4200"/>
              <a:buNone/>
              <a:defRPr sz="4200"/>
            </a:lvl1pPr>
            <a:lvl2pPr lvl="1" algn="l">
              <a:lnSpc>
                <a:spcPct val="100000"/>
              </a:lnSpc>
              <a:spcBef>
                <a:spcPts val="0"/>
              </a:spcBef>
              <a:spcAft>
                <a:spcPts val="0"/>
              </a:spcAft>
              <a:buSzPts val="4200"/>
              <a:buNone/>
              <a:defRPr sz="4200"/>
            </a:lvl2pPr>
            <a:lvl3pPr lvl="2" algn="l">
              <a:lnSpc>
                <a:spcPct val="100000"/>
              </a:lnSpc>
              <a:spcBef>
                <a:spcPts val="0"/>
              </a:spcBef>
              <a:spcAft>
                <a:spcPts val="0"/>
              </a:spcAft>
              <a:buSzPts val="4200"/>
              <a:buNone/>
              <a:defRPr sz="4200"/>
            </a:lvl3pPr>
            <a:lvl4pPr lvl="3" algn="l">
              <a:lnSpc>
                <a:spcPct val="100000"/>
              </a:lnSpc>
              <a:spcBef>
                <a:spcPts val="0"/>
              </a:spcBef>
              <a:spcAft>
                <a:spcPts val="0"/>
              </a:spcAft>
              <a:buSzPts val="4200"/>
              <a:buNone/>
              <a:defRPr sz="4200"/>
            </a:lvl4pPr>
            <a:lvl5pPr lvl="4" algn="l">
              <a:lnSpc>
                <a:spcPct val="100000"/>
              </a:lnSpc>
              <a:spcBef>
                <a:spcPts val="0"/>
              </a:spcBef>
              <a:spcAft>
                <a:spcPts val="0"/>
              </a:spcAft>
              <a:buSzPts val="4200"/>
              <a:buNone/>
              <a:defRPr sz="4200"/>
            </a:lvl5pPr>
            <a:lvl6pPr lvl="5" algn="l">
              <a:lnSpc>
                <a:spcPct val="100000"/>
              </a:lnSpc>
              <a:spcBef>
                <a:spcPts val="0"/>
              </a:spcBef>
              <a:spcAft>
                <a:spcPts val="0"/>
              </a:spcAft>
              <a:buSzPts val="4200"/>
              <a:buNone/>
              <a:defRPr sz="4200"/>
            </a:lvl6pPr>
            <a:lvl7pPr lvl="6" algn="l">
              <a:lnSpc>
                <a:spcPct val="100000"/>
              </a:lnSpc>
              <a:spcBef>
                <a:spcPts val="0"/>
              </a:spcBef>
              <a:spcAft>
                <a:spcPts val="0"/>
              </a:spcAft>
              <a:buSzPts val="4200"/>
              <a:buNone/>
              <a:defRPr sz="4200"/>
            </a:lvl7pPr>
            <a:lvl8pPr lvl="7" algn="l">
              <a:lnSpc>
                <a:spcPct val="100000"/>
              </a:lnSpc>
              <a:spcBef>
                <a:spcPts val="0"/>
              </a:spcBef>
              <a:spcAft>
                <a:spcPts val="0"/>
              </a:spcAft>
              <a:buSzPts val="4200"/>
              <a:buNone/>
              <a:defRPr sz="4200"/>
            </a:lvl8pPr>
            <a:lvl9pPr lvl="8" algn="l">
              <a:lnSpc>
                <a:spcPct val="100000"/>
              </a:lnSpc>
              <a:spcBef>
                <a:spcPts val="0"/>
              </a:spcBef>
              <a:spcAft>
                <a:spcPts val="0"/>
              </a:spcAft>
              <a:buSzPts val="4200"/>
              <a:buNone/>
              <a:defRPr sz="4200"/>
            </a:lvl9pPr>
          </a:lstStyle>
          <a:p>
            <a:endParaRPr/>
          </a:p>
        </p:txBody>
      </p:sp>
      <p:sp>
        <p:nvSpPr>
          <p:cNvPr id="36" name="Google Shape;36;p17"/>
          <p:cNvSpPr txBox="1">
            <a:spLocks noGrp="1"/>
          </p:cNvSpPr>
          <p:nvPr>
            <p:ph type="sldNum" idx="12"/>
          </p:nvPr>
        </p:nvSpPr>
        <p:spPr>
          <a:xfrm>
            <a:off x="8523541" y="4695623"/>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7"/>
        <p:cNvGrpSpPr/>
        <p:nvPr/>
      </p:nvGrpSpPr>
      <p:grpSpPr>
        <a:xfrm>
          <a:off x="0" y="0"/>
          <a:ext cx="0" cy="0"/>
          <a:chOff x="0" y="0"/>
          <a:chExt cx="0" cy="0"/>
        </a:xfrm>
      </p:grpSpPr>
      <p:sp>
        <p:nvSpPr>
          <p:cNvPr id="38" name="Google Shape;38;p18"/>
          <p:cNvSpPr/>
          <p:nvPr/>
        </p:nvSpPr>
        <p:spPr>
          <a:xfrm rot="10800000" flipH="1">
            <a:off x="0" y="656400"/>
            <a:ext cx="9144000" cy="4487100"/>
          </a:xfrm>
          <a:prstGeom prst="rect">
            <a:avLst/>
          </a:pr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9" name="Google Shape;39;p18"/>
          <p:cNvSpPr/>
          <p:nvPr/>
        </p:nvSpPr>
        <p:spPr>
          <a:xfrm>
            <a:off x="0" y="65635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0" name="Google Shape;40;p18"/>
          <p:cNvSpPr txBox="1">
            <a:spLocks noGrp="1"/>
          </p:cNvSpPr>
          <p:nvPr>
            <p:ph type="title"/>
          </p:nvPr>
        </p:nvSpPr>
        <p:spPr>
          <a:xfrm>
            <a:off x="98250" y="16350"/>
            <a:ext cx="8826600" cy="6027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1800"/>
              <a:buNone/>
              <a:defRPr sz="1800"/>
            </a:lvl1pPr>
            <a:lvl2pPr lvl="1" algn="l">
              <a:lnSpc>
                <a:spcPct val="100000"/>
              </a:lnSpc>
              <a:spcBef>
                <a:spcPts val="0"/>
              </a:spcBef>
              <a:spcAft>
                <a:spcPts val="0"/>
              </a:spcAft>
              <a:buSzPts val="1800"/>
              <a:buNone/>
              <a:defRPr sz="1800"/>
            </a:lvl2pPr>
            <a:lvl3pPr lvl="2" algn="l">
              <a:lnSpc>
                <a:spcPct val="100000"/>
              </a:lnSpc>
              <a:spcBef>
                <a:spcPts val="0"/>
              </a:spcBef>
              <a:spcAft>
                <a:spcPts val="0"/>
              </a:spcAft>
              <a:buSzPts val="1800"/>
              <a:buNone/>
              <a:defRPr sz="1800"/>
            </a:lvl3pPr>
            <a:lvl4pPr lvl="3" algn="l">
              <a:lnSpc>
                <a:spcPct val="100000"/>
              </a:lnSpc>
              <a:spcBef>
                <a:spcPts val="0"/>
              </a:spcBef>
              <a:spcAft>
                <a:spcPts val="0"/>
              </a:spcAft>
              <a:buSzPts val="1800"/>
              <a:buNone/>
              <a:defRPr sz="1800"/>
            </a:lvl4pPr>
            <a:lvl5pPr lvl="4" algn="l">
              <a:lnSpc>
                <a:spcPct val="100000"/>
              </a:lnSpc>
              <a:spcBef>
                <a:spcPts val="0"/>
              </a:spcBef>
              <a:spcAft>
                <a:spcPts val="0"/>
              </a:spcAft>
              <a:buSzPts val="1800"/>
              <a:buNone/>
              <a:defRPr sz="1800"/>
            </a:lvl5pPr>
            <a:lvl6pPr lvl="5" algn="l">
              <a:lnSpc>
                <a:spcPct val="100000"/>
              </a:lnSpc>
              <a:spcBef>
                <a:spcPts val="0"/>
              </a:spcBef>
              <a:spcAft>
                <a:spcPts val="0"/>
              </a:spcAft>
              <a:buSzPts val="1800"/>
              <a:buNone/>
              <a:defRPr sz="1800"/>
            </a:lvl6pPr>
            <a:lvl7pPr lvl="6" algn="l">
              <a:lnSpc>
                <a:spcPct val="100000"/>
              </a:lnSpc>
              <a:spcBef>
                <a:spcPts val="0"/>
              </a:spcBef>
              <a:spcAft>
                <a:spcPts val="0"/>
              </a:spcAft>
              <a:buSzPts val="1800"/>
              <a:buNone/>
              <a:defRPr sz="1800"/>
            </a:lvl7pPr>
            <a:lvl8pPr lvl="7" algn="l">
              <a:lnSpc>
                <a:spcPct val="100000"/>
              </a:lnSpc>
              <a:spcBef>
                <a:spcPts val="0"/>
              </a:spcBef>
              <a:spcAft>
                <a:spcPts val="0"/>
              </a:spcAft>
              <a:buSzPts val="1800"/>
              <a:buNone/>
              <a:defRPr sz="1800"/>
            </a:lvl8pPr>
            <a:lvl9pPr lvl="8" algn="l">
              <a:lnSpc>
                <a:spcPct val="100000"/>
              </a:lnSpc>
              <a:spcBef>
                <a:spcPts val="0"/>
              </a:spcBef>
              <a:spcAft>
                <a:spcPts val="0"/>
              </a:spcAft>
              <a:buSzPts val="1800"/>
              <a:buNone/>
              <a:defRPr sz="1800"/>
            </a:lvl9pPr>
          </a:lstStyle>
          <a:p>
            <a:endParaRPr/>
          </a:p>
        </p:txBody>
      </p:sp>
      <p:sp>
        <p:nvSpPr>
          <p:cNvPr id="41" name="Google Shape;41;p18"/>
          <p:cNvSpPr txBox="1">
            <a:spLocks noGrp="1"/>
          </p:cNvSpPr>
          <p:nvPr>
            <p:ph type="sldNum" idx="12"/>
          </p:nvPr>
        </p:nvSpPr>
        <p:spPr>
          <a:xfrm>
            <a:off x="8523541" y="4695623"/>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42"/>
        <p:cNvGrpSpPr/>
        <p:nvPr/>
      </p:nvGrpSpPr>
      <p:grpSpPr>
        <a:xfrm>
          <a:off x="0" y="0"/>
          <a:ext cx="0" cy="0"/>
          <a:chOff x="0" y="0"/>
          <a:chExt cx="0" cy="0"/>
        </a:xfrm>
      </p:grpSpPr>
      <p:sp>
        <p:nvSpPr>
          <p:cNvPr id="43" name="Google Shape;43;p19"/>
          <p:cNvSpPr txBox="1">
            <a:spLocks noGrp="1"/>
          </p:cNvSpPr>
          <p:nvPr>
            <p:ph type="title"/>
          </p:nvPr>
        </p:nvSpPr>
        <p:spPr>
          <a:xfrm>
            <a:off x="490250" y="488250"/>
            <a:ext cx="6227100" cy="40908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6000"/>
              <a:buNone/>
              <a:defRPr sz="6000"/>
            </a:lvl1pPr>
            <a:lvl2pPr lvl="1" algn="l">
              <a:lnSpc>
                <a:spcPct val="100000"/>
              </a:lnSpc>
              <a:spcBef>
                <a:spcPts val="0"/>
              </a:spcBef>
              <a:spcAft>
                <a:spcPts val="0"/>
              </a:spcAft>
              <a:buSzPts val="6000"/>
              <a:buNone/>
              <a:defRPr sz="6000"/>
            </a:lvl2pPr>
            <a:lvl3pPr lvl="2" algn="l">
              <a:lnSpc>
                <a:spcPct val="100000"/>
              </a:lnSpc>
              <a:spcBef>
                <a:spcPts val="0"/>
              </a:spcBef>
              <a:spcAft>
                <a:spcPts val="0"/>
              </a:spcAft>
              <a:buSzPts val="6000"/>
              <a:buNone/>
              <a:defRPr sz="6000"/>
            </a:lvl3pPr>
            <a:lvl4pPr lvl="3" algn="l">
              <a:lnSpc>
                <a:spcPct val="100000"/>
              </a:lnSpc>
              <a:spcBef>
                <a:spcPts val="0"/>
              </a:spcBef>
              <a:spcAft>
                <a:spcPts val="0"/>
              </a:spcAft>
              <a:buSzPts val="6000"/>
              <a:buNone/>
              <a:defRPr sz="6000"/>
            </a:lvl4pPr>
            <a:lvl5pPr lvl="4" algn="l">
              <a:lnSpc>
                <a:spcPct val="100000"/>
              </a:lnSpc>
              <a:spcBef>
                <a:spcPts val="0"/>
              </a:spcBef>
              <a:spcAft>
                <a:spcPts val="0"/>
              </a:spcAft>
              <a:buSzPts val="6000"/>
              <a:buNone/>
              <a:defRPr sz="6000"/>
            </a:lvl5pPr>
            <a:lvl6pPr lvl="5" algn="l">
              <a:lnSpc>
                <a:spcPct val="100000"/>
              </a:lnSpc>
              <a:spcBef>
                <a:spcPts val="0"/>
              </a:spcBef>
              <a:spcAft>
                <a:spcPts val="0"/>
              </a:spcAft>
              <a:buSzPts val="6000"/>
              <a:buNone/>
              <a:defRPr sz="6000"/>
            </a:lvl6pPr>
            <a:lvl7pPr lvl="6" algn="l">
              <a:lnSpc>
                <a:spcPct val="100000"/>
              </a:lnSpc>
              <a:spcBef>
                <a:spcPts val="0"/>
              </a:spcBef>
              <a:spcAft>
                <a:spcPts val="0"/>
              </a:spcAft>
              <a:buSzPts val="6000"/>
              <a:buNone/>
              <a:defRPr sz="6000"/>
            </a:lvl7pPr>
            <a:lvl8pPr lvl="7" algn="l">
              <a:lnSpc>
                <a:spcPct val="100000"/>
              </a:lnSpc>
              <a:spcBef>
                <a:spcPts val="0"/>
              </a:spcBef>
              <a:spcAft>
                <a:spcPts val="0"/>
              </a:spcAft>
              <a:buSzPts val="6000"/>
              <a:buNone/>
              <a:defRPr sz="6000"/>
            </a:lvl8pPr>
            <a:lvl9pPr lvl="8" algn="l">
              <a:lnSpc>
                <a:spcPct val="100000"/>
              </a:lnSpc>
              <a:spcBef>
                <a:spcPts val="0"/>
              </a:spcBef>
              <a:spcAft>
                <a:spcPts val="0"/>
              </a:spcAft>
              <a:buSzPts val="6000"/>
              <a:buNone/>
              <a:defRPr sz="6000"/>
            </a:lvl9pPr>
          </a:lstStyle>
          <a:p>
            <a:endParaRPr/>
          </a:p>
        </p:txBody>
      </p:sp>
      <p:sp>
        <p:nvSpPr>
          <p:cNvPr id="44" name="Google Shape;44;p19"/>
          <p:cNvSpPr txBox="1">
            <a:spLocks noGrp="1"/>
          </p:cNvSpPr>
          <p:nvPr>
            <p:ph type="sldNum" idx="12"/>
          </p:nvPr>
        </p:nvSpPr>
        <p:spPr>
          <a:xfrm>
            <a:off x="8523541" y="4695623"/>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5"/>
        <p:cNvGrpSpPr/>
        <p:nvPr/>
      </p:nvGrpSpPr>
      <p:grpSpPr>
        <a:xfrm>
          <a:off x="0" y="0"/>
          <a:ext cx="0" cy="0"/>
          <a:chOff x="0" y="0"/>
          <a:chExt cx="0" cy="0"/>
        </a:xfrm>
      </p:grpSpPr>
      <p:sp>
        <p:nvSpPr>
          <p:cNvPr id="46" name="Google Shape;46;p20"/>
          <p:cNvSpPr/>
          <p:nvPr/>
        </p:nvSpPr>
        <p:spPr>
          <a:xfrm flipH="1">
            <a:off x="0" y="0"/>
            <a:ext cx="4572000" cy="5143500"/>
          </a:xfrm>
          <a:prstGeom prst="rect">
            <a:avLst/>
          </a:pr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7" name="Google Shape;47;p20"/>
          <p:cNvSpPr/>
          <p:nvPr/>
        </p:nvSpPr>
        <p:spPr>
          <a:xfrm rot="5400000">
            <a:off x="1946425" y="2517750"/>
            <a:ext cx="51429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8" name="Google Shape;48;p20"/>
          <p:cNvSpPr txBox="1">
            <a:spLocks noGrp="1"/>
          </p:cNvSpPr>
          <p:nvPr>
            <p:ph type="title"/>
          </p:nvPr>
        </p:nvSpPr>
        <p:spPr>
          <a:xfrm>
            <a:off x="265500" y="1233175"/>
            <a:ext cx="4045200" cy="14823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Clr>
                <a:schemeClr val="dk2"/>
              </a:buClr>
              <a:buSzPts val="4200"/>
              <a:buNone/>
              <a:defRPr sz="4200">
                <a:solidFill>
                  <a:schemeClr val="dk2"/>
                </a:solidFill>
              </a:defRPr>
            </a:lvl1pPr>
            <a:lvl2pPr lvl="1" algn="ctr">
              <a:lnSpc>
                <a:spcPct val="100000"/>
              </a:lnSpc>
              <a:spcBef>
                <a:spcPts val="0"/>
              </a:spcBef>
              <a:spcAft>
                <a:spcPts val="0"/>
              </a:spcAft>
              <a:buClr>
                <a:schemeClr val="dk2"/>
              </a:buClr>
              <a:buSzPts val="4200"/>
              <a:buNone/>
              <a:defRPr sz="4200">
                <a:solidFill>
                  <a:schemeClr val="dk2"/>
                </a:solidFill>
              </a:defRPr>
            </a:lvl2pPr>
            <a:lvl3pPr lvl="2" algn="ctr">
              <a:lnSpc>
                <a:spcPct val="100000"/>
              </a:lnSpc>
              <a:spcBef>
                <a:spcPts val="0"/>
              </a:spcBef>
              <a:spcAft>
                <a:spcPts val="0"/>
              </a:spcAft>
              <a:buClr>
                <a:schemeClr val="dk2"/>
              </a:buClr>
              <a:buSzPts val="4200"/>
              <a:buNone/>
              <a:defRPr sz="4200">
                <a:solidFill>
                  <a:schemeClr val="dk2"/>
                </a:solidFill>
              </a:defRPr>
            </a:lvl3pPr>
            <a:lvl4pPr lvl="3" algn="ctr">
              <a:lnSpc>
                <a:spcPct val="100000"/>
              </a:lnSpc>
              <a:spcBef>
                <a:spcPts val="0"/>
              </a:spcBef>
              <a:spcAft>
                <a:spcPts val="0"/>
              </a:spcAft>
              <a:buClr>
                <a:schemeClr val="dk2"/>
              </a:buClr>
              <a:buSzPts val="4200"/>
              <a:buNone/>
              <a:defRPr sz="4200">
                <a:solidFill>
                  <a:schemeClr val="dk2"/>
                </a:solidFill>
              </a:defRPr>
            </a:lvl4pPr>
            <a:lvl5pPr lvl="4" algn="ctr">
              <a:lnSpc>
                <a:spcPct val="100000"/>
              </a:lnSpc>
              <a:spcBef>
                <a:spcPts val="0"/>
              </a:spcBef>
              <a:spcAft>
                <a:spcPts val="0"/>
              </a:spcAft>
              <a:buClr>
                <a:schemeClr val="dk2"/>
              </a:buClr>
              <a:buSzPts val="4200"/>
              <a:buNone/>
              <a:defRPr sz="4200">
                <a:solidFill>
                  <a:schemeClr val="dk2"/>
                </a:solidFill>
              </a:defRPr>
            </a:lvl5pPr>
            <a:lvl6pPr lvl="5" algn="ctr">
              <a:lnSpc>
                <a:spcPct val="100000"/>
              </a:lnSpc>
              <a:spcBef>
                <a:spcPts val="0"/>
              </a:spcBef>
              <a:spcAft>
                <a:spcPts val="0"/>
              </a:spcAft>
              <a:buClr>
                <a:schemeClr val="dk2"/>
              </a:buClr>
              <a:buSzPts val="4200"/>
              <a:buNone/>
              <a:defRPr sz="4200">
                <a:solidFill>
                  <a:schemeClr val="dk2"/>
                </a:solidFill>
              </a:defRPr>
            </a:lvl6pPr>
            <a:lvl7pPr lvl="6" algn="ctr">
              <a:lnSpc>
                <a:spcPct val="100000"/>
              </a:lnSpc>
              <a:spcBef>
                <a:spcPts val="0"/>
              </a:spcBef>
              <a:spcAft>
                <a:spcPts val="0"/>
              </a:spcAft>
              <a:buClr>
                <a:schemeClr val="dk2"/>
              </a:buClr>
              <a:buSzPts val="4200"/>
              <a:buNone/>
              <a:defRPr sz="4200">
                <a:solidFill>
                  <a:schemeClr val="dk2"/>
                </a:solidFill>
              </a:defRPr>
            </a:lvl7pPr>
            <a:lvl8pPr lvl="7" algn="ctr">
              <a:lnSpc>
                <a:spcPct val="100000"/>
              </a:lnSpc>
              <a:spcBef>
                <a:spcPts val="0"/>
              </a:spcBef>
              <a:spcAft>
                <a:spcPts val="0"/>
              </a:spcAft>
              <a:buClr>
                <a:schemeClr val="dk2"/>
              </a:buClr>
              <a:buSzPts val="4200"/>
              <a:buNone/>
              <a:defRPr sz="4200">
                <a:solidFill>
                  <a:schemeClr val="dk2"/>
                </a:solidFill>
              </a:defRPr>
            </a:lvl8pPr>
            <a:lvl9pPr lvl="8" algn="ctr">
              <a:lnSpc>
                <a:spcPct val="100000"/>
              </a:lnSpc>
              <a:spcBef>
                <a:spcPts val="0"/>
              </a:spcBef>
              <a:spcAft>
                <a:spcPts val="0"/>
              </a:spcAft>
              <a:buClr>
                <a:schemeClr val="dk2"/>
              </a:buClr>
              <a:buSzPts val="4200"/>
              <a:buNone/>
              <a:defRPr sz="4200">
                <a:solidFill>
                  <a:schemeClr val="dk2"/>
                </a:solidFill>
              </a:defRPr>
            </a:lvl9pPr>
          </a:lstStyle>
          <a:p>
            <a:endParaRPr/>
          </a:p>
        </p:txBody>
      </p:sp>
      <p:sp>
        <p:nvSpPr>
          <p:cNvPr id="49" name="Google Shape;49;p20"/>
          <p:cNvSpPr txBox="1">
            <a:spLocks noGrp="1"/>
          </p:cNvSpPr>
          <p:nvPr>
            <p:ph type="subTitle" idx="1"/>
          </p:nvPr>
        </p:nvSpPr>
        <p:spPr>
          <a:xfrm>
            <a:off x="265500" y="2779467"/>
            <a:ext cx="4045200" cy="12351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50" name="Google Shape;50;p20"/>
          <p:cNvSpPr txBox="1">
            <a:spLocks noGrp="1"/>
          </p:cNvSpPr>
          <p:nvPr>
            <p:ph type="body" idx="2"/>
          </p:nvPr>
        </p:nvSpPr>
        <p:spPr>
          <a:xfrm>
            <a:off x="4939500" y="724200"/>
            <a:ext cx="3837000" cy="3695100"/>
          </a:xfrm>
          <a:prstGeom prst="rect">
            <a:avLst/>
          </a:prstGeom>
          <a:noFill/>
          <a:ln>
            <a:noFill/>
          </a:ln>
        </p:spPr>
        <p:txBody>
          <a:bodyPr spcFirstLastPara="1" wrap="square" lIns="91425" tIns="91425" rIns="91425" bIns="91425" anchor="ctr" anchorCtr="0">
            <a:noAutofit/>
          </a:bodyPr>
          <a:lstStyle>
            <a:lvl1pPr marL="457200" lvl="0" indent="-342900" algn="l">
              <a:lnSpc>
                <a:spcPct val="115000"/>
              </a:lnSpc>
              <a:spcBef>
                <a:spcPts val="0"/>
              </a:spcBef>
              <a:spcAft>
                <a:spcPts val="0"/>
              </a:spcAft>
              <a:buClr>
                <a:schemeClr val="lt1"/>
              </a:buClr>
              <a:buSzPts val="1800"/>
              <a:buChar char="●"/>
              <a:defRPr>
                <a:solidFill>
                  <a:schemeClr val="lt1"/>
                </a:solidFill>
              </a:defRPr>
            </a:lvl1pPr>
            <a:lvl2pPr marL="914400" lvl="1" indent="-317500" algn="l">
              <a:lnSpc>
                <a:spcPct val="115000"/>
              </a:lnSpc>
              <a:spcBef>
                <a:spcPts val="1600"/>
              </a:spcBef>
              <a:spcAft>
                <a:spcPts val="0"/>
              </a:spcAft>
              <a:buClr>
                <a:schemeClr val="lt1"/>
              </a:buClr>
              <a:buSzPts val="1400"/>
              <a:buChar char="○"/>
              <a:defRPr>
                <a:solidFill>
                  <a:schemeClr val="lt1"/>
                </a:solidFill>
              </a:defRPr>
            </a:lvl2pPr>
            <a:lvl3pPr marL="1371600" lvl="2" indent="-317500" algn="l">
              <a:lnSpc>
                <a:spcPct val="115000"/>
              </a:lnSpc>
              <a:spcBef>
                <a:spcPts val="1600"/>
              </a:spcBef>
              <a:spcAft>
                <a:spcPts val="0"/>
              </a:spcAft>
              <a:buClr>
                <a:schemeClr val="lt1"/>
              </a:buClr>
              <a:buSzPts val="1400"/>
              <a:buChar char="■"/>
              <a:defRPr>
                <a:solidFill>
                  <a:schemeClr val="lt1"/>
                </a:solidFill>
              </a:defRPr>
            </a:lvl3pPr>
            <a:lvl4pPr marL="1828800" lvl="3" indent="-317500" algn="l">
              <a:lnSpc>
                <a:spcPct val="115000"/>
              </a:lnSpc>
              <a:spcBef>
                <a:spcPts val="1600"/>
              </a:spcBef>
              <a:spcAft>
                <a:spcPts val="0"/>
              </a:spcAft>
              <a:buClr>
                <a:schemeClr val="lt1"/>
              </a:buClr>
              <a:buSzPts val="1400"/>
              <a:buChar char="●"/>
              <a:defRPr>
                <a:solidFill>
                  <a:schemeClr val="lt1"/>
                </a:solidFill>
              </a:defRPr>
            </a:lvl4pPr>
            <a:lvl5pPr marL="2286000" lvl="4" indent="-317500" algn="l">
              <a:lnSpc>
                <a:spcPct val="115000"/>
              </a:lnSpc>
              <a:spcBef>
                <a:spcPts val="1600"/>
              </a:spcBef>
              <a:spcAft>
                <a:spcPts val="0"/>
              </a:spcAft>
              <a:buClr>
                <a:schemeClr val="lt1"/>
              </a:buClr>
              <a:buSzPts val="1400"/>
              <a:buChar char="○"/>
              <a:defRPr>
                <a:solidFill>
                  <a:schemeClr val="lt1"/>
                </a:solidFill>
              </a:defRPr>
            </a:lvl5pPr>
            <a:lvl6pPr marL="2743200" lvl="5" indent="-317500" algn="l">
              <a:lnSpc>
                <a:spcPct val="115000"/>
              </a:lnSpc>
              <a:spcBef>
                <a:spcPts val="1600"/>
              </a:spcBef>
              <a:spcAft>
                <a:spcPts val="0"/>
              </a:spcAft>
              <a:buClr>
                <a:schemeClr val="lt1"/>
              </a:buClr>
              <a:buSzPts val="1400"/>
              <a:buChar char="■"/>
              <a:defRPr>
                <a:solidFill>
                  <a:schemeClr val="lt1"/>
                </a:solidFill>
              </a:defRPr>
            </a:lvl6pPr>
            <a:lvl7pPr marL="3200400" lvl="6" indent="-317500" algn="l">
              <a:lnSpc>
                <a:spcPct val="115000"/>
              </a:lnSpc>
              <a:spcBef>
                <a:spcPts val="1600"/>
              </a:spcBef>
              <a:spcAft>
                <a:spcPts val="0"/>
              </a:spcAft>
              <a:buClr>
                <a:schemeClr val="lt1"/>
              </a:buClr>
              <a:buSzPts val="1400"/>
              <a:buChar char="●"/>
              <a:defRPr>
                <a:solidFill>
                  <a:schemeClr val="lt1"/>
                </a:solidFill>
              </a:defRPr>
            </a:lvl7pPr>
            <a:lvl8pPr marL="3657600" lvl="7" indent="-317500" algn="l">
              <a:lnSpc>
                <a:spcPct val="115000"/>
              </a:lnSpc>
              <a:spcBef>
                <a:spcPts val="1600"/>
              </a:spcBef>
              <a:spcAft>
                <a:spcPts val="0"/>
              </a:spcAft>
              <a:buClr>
                <a:schemeClr val="lt1"/>
              </a:buClr>
              <a:buSzPts val="1400"/>
              <a:buChar char="○"/>
              <a:defRPr>
                <a:solidFill>
                  <a:schemeClr val="lt1"/>
                </a:solidFill>
              </a:defRPr>
            </a:lvl8pPr>
            <a:lvl9pPr marL="4114800" lvl="8" indent="-317500" algn="l">
              <a:lnSpc>
                <a:spcPct val="115000"/>
              </a:lnSpc>
              <a:spcBef>
                <a:spcPts val="1600"/>
              </a:spcBef>
              <a:spcAft>
                <a:spcPts val="1600"/>
              </a:spcAft>
              <a:buClr>
                <a:schemeClr val="lt1"/>
              </a:buClr>
              <a:buSzPts val="1400"/>
              <a:buChar char="■"/>
              <a:defRPr>
                <a:solidFill>
                  <a:schemeClr val="lt1"/>
                </a:solidFill>
              </a:defRPr>
            </a:lvl9pPr>
          </a:lstStyle>
          <a:p>
            <a:endParaRPr/>
          </a:p>
        </p:txBody>
      </p:sp>
      <p:sp>
        <p:nvSpPr>
          <p:cNvPr id="51" name="Google Shape;51;p20"/>
          <p:cNvSpPr txBox="1">
            <a:spLocks noGrp="1"/>
          </p:cNvSpPr>
          <p:nvPr>
            <p:ph type="sldNum" idx="12"/>
          </p:nvPr>
        </p:nvSpPr>
        <p:spPr>
          <a:xfrm>
            <a:off x="8523541" y="4695623"/>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52"/>
        <p:cNvGrpSpPr/>
        <p:nvPr/>
      </p:nvGrpSpPr>
      <p:grpSpPr>
        <a:xfrm>
          <a:off x="0" y="0"/>
          <a:ext cx="0" cy="0"/>
          <a:chOff x="0" y="0"/>
          <a:chExt cx="0" cy="0"/>
        </a:xfrm>
      </p:grpSpPr>
      <p:sp>
        <p:nvSpPr>
          <p:cNvPr id="53" name="Google Shape;53;p21"/>
          <p:cNvSpPr txBox="1"/>
          <p:nvPr/>
        </p:nvSpPr>
        <p:spPr>
          <a:xfrm rot="10800000" flipH="1">
            <a:off x="0" y="0"/>
            <a:ext cx="9144000" cy="4695900"/>
          </a:xfrm>
          <a:prstGeom prst="rect">
            <a:avLst/>
          </a:prstGeom>
          <a:solidFill>
            <a:schemeClr val="accent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4" name="Google Shape;54;p21"/>
          <p:cNvSpPr/>
          <p:nvPr/>
        </p:nvSpPr>
        <p:spPr>
          <a:xfrm rot="10800000" flipH="1">
            <a:off x="0" y="4622725"/>
            <a:ext cx="9144000" cy="741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5" name="Google Shape;55;p21"/>
          <p:cNvSpPr txBox="1">
            <a:spLocks noGrp="1"/>
          </p:cNvSpPr>
          <p:nvPr>
            <p:ph type="body" idx="1"/>
          </p:nvPr>
        </p:nvSpPr>
        <p:spPr>
          <a:xfrm>
            <a:off x="57150" y="4696825"/>
            <a:ext cx="8382000" cy="446700"/>
          </a:xfrm>
          <a:prstGeom prst="rect">
            <a:avLst/>
          </a:prstGeom>
          <a:noFill/>
          <a:ln>
            <a:noFill/>
          </a:ln>
        </p:spPr>
        <p:txBody>
          <a:bodyPr spcFirstLastPara="1" wrap="square" lIns="91425" tIns="91425" rIns="91425" bIns="91425" anchor="ctr" anchorCtr="0">
            <a:noAutofit/>
          </a:bodyPr>
          <a:lstStyle>
            <a:lvl1pPr marL="457200" lvl="0" indent="-228600" algn="l">
              <a:lnSpc>
                <a:spcPct val="100000"/>
              </a:lnSpc>
              <a:spcBef>
                <a:spcPts val="0"/>
              </a:spcBef>
              <a:spcAft>
                <a:spcPts val="0"/>
              </a:spcAft>
              <a:buClr>
                <a:schemeClr val="lt1"/>
              </a:buClr>
              <a:buSzPts val="1200"/>
              <a:buNone/>
              <a:defRPr sz="1200">
                <a:solidFill>
                  <a:schemeClr val="lt1"/>
                </a:solidFill>
              </a:defRPr>
            </a:lvl1pPr>
          </a:lstStyle>
          <a:p>
            <a:endParaRPr/>
          </a:p>
        </p:txBody>
      </p:sp>
      <p:sp>
        <p:nvSpPr>
          <p:cNvPr id="56" name="Google Shape;56;p21"/>
          <p:cNvSpPr txBox="1">
            <a:spLocks noGrp="1"/>
          </p:cNvSpPr>
          <p:nvPr>
            <p:ph type="sldNum" idx="12"/>
          </p:nvPr>
        </p:nvSpPr>
        <p:spPr>
          <a:xfrm>
            <a:off x="8523541" y="4695623"/>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material">
    <p:bg>
      <p:bgPr>
        <a:solidFill>
          <a:schemeClr val="dk1"/>
        </a:solidFill>
        <a:effectLst/>
      </p:bgPr>
    </p:bg>
    <p:spTree>
      <p:nvGrpSpPr>
        <p:cNvPr id="1" name="Shape 5"/>
        <p:cNvGrpSpPr/>
        <p:nvPr/>
      </p:nvGrpSpPr>
      <p:grpSpPr>
        <a:xfrm>
          <a:off x="0" y="0"/>
          <a:ext cx="0" cy="0"/>
          <a:chOff x="0" y="0"/>
          <a:chExt cx="0" cy="0"/>
        </a:xfrm>
      </p:grpSpPr>
      <p:sp>
        <p:nvSpPr>
          <p:cNvPr id="6" name="Google Shape;6;p12"/>
          <p:cNvSpPr txBox="1">
            <a:spLocks noGrp="1"/>
          </p:cNvSpPr>
          <p:nvPr>
            <p:ph type="title"/>
          </p:nvPr>
        </p:nvSpPr>
        <p:spPr>
          <a:xfrm>
            <a:off x="471900" y="738725"/>
            <a:ext cx="8222100" cy="767700"/>
          </a:xfrm>
          <a:prstGeom prst="rect">
            <a:avLst/>
          </a:prstGeom>
          <a:noFill/>
          <a:ln>
            <a:noFill/>
          </a:ln>
        </p:spPr>
        <p:txBody>
          <a:bodyPr spcFirstLastPara="1" wrap="square" lIns="91425" tIns="91425" rIns="91425" bIns="91425" anchor="b" anchorCtr="0">
            <a:noAutofit/>
          </a:bodyPr>
          <a:lstStyle>
            <a:lvl1pPr marR="0" lvl="0"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1pPr>
            <a:lvl2pPr marR="0" lvl="1"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2pPr>
            <a:lvl3pPr marR="0" lvl="2"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3pPr>
            <a:lvl4pPr marR="0" lvl="3"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4pPr>
            <a:lvl5pPr marR="0" lvl="4"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5pPr>
            <a:lvl6pPr marR="0" lvl="5"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6pPr>
            <a:lvl7pPr marR="0" lvl="6"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7pPr>
            <a:lvl8pPr marR="0" lvl="7"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8pPr>
            <a:lvl9pPr marR="0" lvl="8"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9pPr>
          </a:lstStyle>
          <a:p>
            <a:endParaRPr/>
          </a:p>
        </p:txBody>
      </p:sp>
      <p:sp>
        <p:nvSpPr>
          <p:cNvPr id="7" name="Google Shape;7;p12"/>
          <p:cNvSpPr txBox="1">
            <a:spLocks noGrp="1"/>
          </p:cNvSpPr>
          <p:nvPr>
            <p:ph type="body" idx="1"/>
          </p:nvPr>
        </p:nvSpPr>
        <p:spPr>
          <a:xfrm>
            <a:off x="471900" y="1919075"/>
            <a:ext cx="8222100" cy="2710200"/>
          </a:xfrm>
          <a:prstGeom prst="rect">
            <a:avLst/>
          </a:prstGeom>
          <a:noFill/>
          <a:ln>
            <a:noFill/>
          </a:ln>
        </p:spPr>
        <p:txBody>
          <a:bodyPr spcFirstLastPara="1" wrap="square" lIns="91425" tIns="91425" rIns="91425" bIns="91425" anchor="t" anchorCtr="0">
            <a:noAutofit/>
          </a:bodyPr>
          <a:lstStyle>
            <a:lvl1pPr marL="457200" marR="0" lvl="0" indent="-342900" algn="l" rtl="0">
              <a:lnSpc>
                <a:spcPct val="115000"/>
              </a:lnSpc>
              <a:spcBef>
                <a:spcPts val="0"/>
              </a:spcBef>
              <a:spcAft>
                <a:spcPts val="0"/>
              </a:spcAft>
              <a:buClr>
                <a:schemeClr val="lt2"/>
              </a:buClr>
              <a:buSzPts val="1800"/>
              <a:buFont typeface="Roboto"/>
              <a:buChar char="●"/>
              <a:defRPr sz="1800" b="0" i="0" u="none" strike="noStrike" cap="none">
                <a:solidFill>
                  <a:schemeClr val="lt2"/>
                </a:solidFill>
                <a:latin typeface="Roboto"/>
                <a:ea typeface="Roboto"/>
                <a:cs typeface="Roboto"/>
                <a:sym typeface="Roboto"/>
              </a:defRPr>
            </a:lvl1pPr>
            <a:lvl2pPr marL="914400" marR="0" lvl="1"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2pPr>
            <a:lvl3pPr marL="1371600" marR="0" lvl="2"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3pPr>
            <a:lvl4pPr marL="1828800" marR="0" lvl="3"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4pPr>
            <a:lvl5pPr marL="2286000" marR="0" lvl="4"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5pPr>
            <a:lvl6pPr marL="2743200" marR="0" lvl="5"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6pPr>
            <a:lvl7pPr marL="3200400" marR="0" lvl="6"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7pPr>
            <a:lvl8pPr marL="3657600" marR="0" lvl="7"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8pPr>
            <a:lvl9pPr marL="4114800" marR="0" lvl="8" indent="-317500" algn="l" rtl="0">
              <a:lnSpc>
                <a:spcPct val="115000"/>
              </a:lnSpc>
              <a:spcBef>
                <a:spcPts val="1600"/>
              </a:spcBef>
              <a:spcAft>
                <a:spcPts val="1600"/>
              </a:spcAft>
              <a:buClr>
                <a:schemeClr val="lt2"/>
              </a:buClr>
              <a:buSzPts val="1400"/>
              <a:buFont typeface="Roboto"/>
              <a:buChar char="■"/>
              <a:defRPr sz="1400" b="0" i="0" u="none" strike="noStrike" cap="none">
                <a:solidFill>
                  <a:schemeClr val="lt2"/>
                </a:solidFill>
                <a:latin typeface="Roboto"/>
                <a:ea typeface="Roboto"/>
                <a:cs typeface="Roboto"/>
                <a:sym typeface="Roboto"/>
              </a:defRPr>
            </a:lvl9pPr>
          </a:lstStyle>
          <a:p>
            <a:endParaRPr/>
          </a:p>
        </p:txBody>
      </p:sp>
      <p:sp>
        <p:nvSpPr>
          <p:cNvPr id="8" name="Google Shape;8;p12"/>
          <p:cNvSpPr txBox="1">
            <a:spLocks noGrp="1"/>
          </p:cNvSpPr>
          <p:nvPr>
            <p:ph type="sldNum" idx="12"/>
          </p:nvPr>
        </p:nvSpPr>
        <p:spPr>
          <a:xfrm>
            <a:off x="8523541" y="4695623"/>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lt2"/>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hyperlink" Target="mailto:802info@facetoface-events.com" TargetMode="External"/><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hyperlink" Target="mailto:dawns@facetoface-events.com"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mailto:rick@linespeed.com" TargetMode="External"/><Relationship Id="rId4" Type="http://schemas.openxmlformats.org/officeDocument/2006/relationships/hyperlink" Target="mailto:lisa@facetoface-events.com"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chedule.802world.com/schedule/schedule/show" TargetMode="External"/><Relationship Id="rId2" Type="http://schemas.openxmlformats.org/officeDocument/2006/relationships/notesSlide" Target="../notesSlides/notesSlide5.xml"/><Relationship Id="rId1" Type="http://schemas.openxmlformats.org/officeDocument/2006/relationships/slideLayout" Target="../slideLayouts/slideLayout3.xml"/><Relationship Id="rId6" Type="http://schemas.openxmlformats.org/officeDocument/2006/relationships/hyperlink" Target="https://cvent.me/AwPbAx" TargetMode="External"/><Relationship Id="rId5" Type="http://schemas.openxmlformats.org/officeDocument/2006/relationships/hyperlink" Target="https://imat.ieee.org/my-site/home" TargetMode="External"/><Relationship Id="rId4" Type="http://schemas.openxmlformats.org/officeDocument/2006/relationships/hyperlink" Target="https://ieee802.org/802tele_calendar.html"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ieee802.linespeed.com/" TargetMode="External"/><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hyperlink" Target="https://www.georgiaaquarium.org/"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Google Shape;67;p1"/>
          <p:cNvSpPr txBox="1">
            <a:spLocks noGrp="1"/>
          </p:cNvSpPr>
          <p:nvPr>
            <p:ph type="ctrTitle"/>
          </p:nvPr>
        </p:nvSpPr>
        <p:spPr>
          <a:xfrm>
            <a:off x="390525" y="1112264"/>
            <a:ext cx="8222100" cy="933600"/>
          </a:xfrm>
          <a:prstGeom prst="rect">
            <a:avLst/>
          </a:prstGeom>
          <a:noFill/>
          <a:ln>
            <a:noFill/>
          </a:ln>
        </p:spPr>
        <p:txBody>
          <a:bodyPr spcFirstLastPara="1" wrap="square" lIns="91425" tIns="91425" rIns="91425" bIns="91425" anchor="b" anchorCtr="0">
            <a:noAutofit/>
          </a:bodyPr>
          <a:lstStyle/>
          <a:p>
            <a:pPr marL="0" lvl="0" indent="0" algn="l" rtl="0">
              <a:lnSpc>
                <a:spcPct val="100000"/>
              </a:lnSpc>
              <a:spcBef>
                <a:spcPts val="0"/>
              </a:spcBef>
              <a:spcAft>
                <a:spcPts val="0"/>
              </a:spcAft>
              <a:buSzPts val="4800"/>
              <a:buNone/>
            </a:pPr>
            <a:r>
              <a:rPr lang="en" sz="3600" dirty="0"/>
              <a:t>2023 March IEEE 802 Plenary Session</a:t>
            </a:r>
            <a:endParaRPr sz="3600" dirty="0"/>
          </a:p>
        </p:txBody>
      </p:sp>
      <p:sp>
        <p:nvSpPr>
          <p:cNvPr id="68" name="Google Shape;68;p1"/>
          <p:cNvSpPr txBox="1">
            <a:spLocks noGrp="1"/>
          </p:cNvSpPr>
          <p:nvPr>
            <p:ph type="subTitle" idx="1"/>
          </p:nvPr>
        </p:nvSpPr>
        <p:spPr>
          <a:xfrm>
            <a:off x="390525" y="2789130"/>
            <a:ext cx="8222100" cy="432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800"/>
              <a:buNone/>
            </a:pPr>
            <a:r>
              <a:rPr lang="en" sz="2400"/>
              <a:t>Event Summary and Important Information</a:t>
            </a:r>
            <a:endParaRPr sz="2400" dirty="0"/>
          </a:p>
        </p:txBody>
      </p:sp>
      <p:sp>
        <p:nvSpPr>
          <p:cNvPr id="69" name="Google Shape;69;p1"/>
          <p:cNvSpPr txBox="1"/>
          <p:nvPr/>
        </p:nvSpPr>
        <p:spPr>
          <a:xfrm>
            <a:off x="490375" y="4260825"/>
            <a:ext cx="6276900" cy="400200"/>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en" sz="1400" b="0" i="0" u="none" strike="noStrike" cap="none" dirty="0">
                <a:solidFill>
                  <a:schemeClr val="lt1"/>
                </a:solidFill>
                <a:latin typeface="Roboto"/>
                <a:ea typeface="Roboto"/>
                <a:cs typeface="Roboto"/>
                <a:sym typeface="Roboto"/>
              </a:rPr>
              <a:t>Prepared By: Face to Face Events, </a:t>
            </a:r>
            <a:r>
              <a:rPr lang="en" dirty="0">
                <a:solidFill>
                  <a:schemeClr val="lt1"/>
                </a:solidFill>
                <a:latin typeface="Roboto"/>
                <a:ea typeface="Roboto"/>
                <a:cs typeface="Roboto"/>
                <a:sym typeface="Roboto"/>
              </a:rPr>
              <a:t>March</a:t>
            </a:r>
            <a:r>
              <a:rPr lang="en" sz="1400" b="0" i="0" u="none" strike="noStrike" cap="none" dirty="0">
                <a:solidFill>
                  <a:schemeClr val="lt1"/>
                </a:solidFill>
                <a:latin typeface="Roboto"/>
                <a:ea typeface="Roboto"/>
                <a:cs typeface="Roboto"/>
                <a:sym typeface="Roboto"/>
              </a:rPr>
              <a:t> 11, 2023</a:t>
            </a:r>
            <a:endParaRPr sz="1400" b="0" i="0" u="none" strike="noStrike" cap="none" dirty="0">
              <a:solidFill>
                <a:schemeClr val="lt1"/>
              </a:solidFill>
              <a:latin typeface="Roboto"/>
              <a:ea typeface="Roboto"/>
              <a:cs typeface="Roboto"/>
              <a:sym typeface="Roboto"/>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10"/>
          <p:cNvSpPr txBox="1">
            <a:spLocks noGrp="1"/>
          </p:cNvSpPr>
          <p:nvPr>
            <p:ph type="title"/>
          </p:nvPr>
        </p:nvSpPr>
        <p:spPr>
          <a:xfrm>
            <a:off x="471900" y="230650"/>
            <a:ext cx="8222100" cy="909993"/>
          </a:xfrm>
          <a:prstGeom prst="rect">
            <a:avLst/>
          </a:prstGeom>
          <a:noFill/>
          <a:ln>
            <a:noFill/>
          </a:ln>
        </p:spPr>
        <p:txBody>
          <a:bodyPr spcFirstLastPara="1" wrap="square" lIns="91425" tIns="91425" rIns="91425" bIns="91425" anchor="b" anchorCtr="0">
            <a:noAutofit/>
          </a:bodyPr>
          <a:lstStyle/>
          <a:p>
            <a:pPr marL="0" lvl="0" indent="0" algn="l" rtl="0">
              <a:lnSpc>
                <a:spcPct val="100000"/>
              </a:lnSpc>
              <a:spcBef>
                <a:spcPts val="0"/>
              </a:spcBef>
              <a:spcAft>
                <a:spcPts val="0"/>
              </a:spcAft>
              <a:buSzPts val="3200"/>
              <a:buNone/>
            </a:pPr>
            <a:r>
              <a:rPr lang="en" dirty="0"/>
              <a:t>40th Anniversary Polo Shirts</a:t>
            </a:r>
            <a:endParaRPr dirty="0"/>
          </a:p>
        </p:txBody>
      </p:sp>
      <p:sp>
        <p:nvSpPr>
          <p:cNvPr id="126" name="Google Shape;126;p10"/>
          <p:cNvSpPr txBox="1">
            <a:spLocks noGrp="1"/>
          </p:cNvSpPr>
          <p:nvPr>
            <p:ph type="body" idx="1"/>
          </p:nvPr>
        </p:nvSpPr>
        <p:spPr>
          <a:xfrm>
            <a:off x="481327" y="1706251"/>
            <a:ext cx="8323308" cy="3365369"/>
          </a:xfrm>
          <a:prstGeom prst="rect">
            <a:avLst/>
          </a:prstGeom>
          <a:noFill/>
          <a:ln>
            <a:noFill/>
          </a:ln>
        </p:spPr>
        <p:txBody>
          <a:bodyPr spcFirstLastPara="1" wrap="square" lIns="91425" tIns="91425" rIns="91425" bIns="91425" anchor="t" anchorCtr="0">
            <a:noAutofit/>
          </a:bodyPr>
          <a:lstStyle/>
          <a:p>
            <a:pPr marL="0" lvl="0" indent="0" algn="just" rtl="0">
              <a:lnSpc>
                <a:spcPct val="115000"/>
              </a:lnSpc>
              <a:spcAft>
                <a:spcPts val="0"/>
              </a:spcAft>
              <a:buSzPts val="1800"/>
              <a:buNone/>
            </a:pPr>
            <a:r>
              <a:rPr lang="en" dirty="0"/>
              <a:t>Commemorative shirts honoring 40 years of IEEE 802 Standards (1980 - 2020) were produced for the 2020 March Plenary.  These limited quantity shirts are available to In-person attendees who requested one during their 2023 M</a:t>
            </a:r>
            <a:r>
              <a:rPr lang="en-US" dirty="0"/>
              <a:t>a</a:t>
            </a:r>
            <a:r>
              <a:rPr lang="en" dirty="0"/>
              <a:t>rch event registration.  Please collect your shirt when you pickup your badge.</a:t>
            </a:r>
            <a:endParaRPr dirty="0"/>
          </a:p>
          <a:p>
            <a:pPr marL="0" lvl="0" indent="0" algn="just" rtl="0">
              <a:lnSpc>
                <a:spcPct val="115000"/>
              </a:lnSpc>
              <a:spcBef>
                <a:spcPts val="1600"/>
              </a:spcBef>
              <a:spcAft>
                <a:spcPts val="0"/>
              </a:spcAft>
              <a:buSzPts val="1800"/>
              <a:buNone/>
            </a:pPr>
            <a:r>
              <a:rPr lang="en" dirty="0"/>
              <a:t>The Shirts are free and come in a variety of sizes. As the sizes available are based on requests from 2020 we will do our best to accommodate current requests but cannot guarantee everyone's first choice size will be available.</a:t>
            </a:r>
          </a:p>
          <a:p>
            <a:pPr marL="0" lvl="0" indent="0" algn="just" rtl="0">
              <a:lnSpc>
                <a:spcPct val="115000"/>
              </a:lnSpc>
              <a:spcBef>
                <a:spcPts val="1600"/>
              </a:spcBef>
              <a:spcAft>
                <a:spcPts val="0"/>
              </a:spcAft>
              <a:buSzPts val="1800"/>
              <a:buNone/>
            </a:pPr>
            <a:r>
              <a:rPr lang="en" dirty="0"/>
              <a:t>In-person attendees that have changed their mind and now would like a shirt, may check for any leftover sizes starting on Tuesday afternoon.</a:t>
            </a:r>
            <a:endParaRP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Google Shape;131;p11"/>
          <p:cNvSpPr txBox="1">
            <a:spLocks noGrp="1"/>
          </p:cNvSpPr>
          <p:nvPr>
            <p:ph type="title"/>
          </p:nvPr>
        </p:nvSpPr>
        <p:spPr>
          <a:xfrm>
            <a:off x="471900" y="386499"/>
            <a:ext cx="8222100" cy="1120001"/>
          </a:xfrm>
          <a:prstGeom prst="rect">
            <a:avLst/>
          </a:prstGeom>
          <a:noFill/>
          <a:ln>
            <a:noFill/>
          </a:ln>
        </p:spPr>
        <p:txBody>
          <a:bodyPr spcFirstLastPara="1" wrap="square" lIns="91425" tIns="91425" rIns="91425" bIns="91425" anchor="b" anchorCtr="0">
            <a:noAutofit/>
          </a:bodyPr>
          <a:lstStyle/>
          <a:p>
            <a:pPr marL="0" lvl="0" indent="0" algn="ctr" rtl="0">
              <a:lnSpc>
                <a:spcPct val="100000"/>
              </a:lnSpc>
              <a:spcBef>
                <a:spcPts val="0"/>
              </a:spcBef>
              <a:spcAft>
                <a:spcPts val="0"/>
              </a:spcAft>
              <a:buSzPts val="3200"/>
              <a:buNone/>
            </a:pPr>
            <a:r>
              <a:rPr lang="en" sz="2700" dirty="0"/>
              <a:t>Thanks for helping us make this session a success, we look forward to working with you again!</a:t>
            </a:r>
            <a:endParaRPr sz="2700" dirty="0"/>
          </a:p>
        </p:txBody>
      </p:sp>
      <p:sp>
        <p:nvSpPr>
          <p:cNvPr id="132" name="Google Shape;132;p11"/>
          <p:cNvSpPr txBox="1">
            <a:spLocks noGrp="1"/>
          </p:cNvSpPr>
          <p:nvPr>
            <p:ph type="body" idx="1"/>
          </p:nvPr>
        </p:nvSpPr>
        <p:spPr>
          <a:xfrm>
            <a:off x="471900" y="1772238"/>
            <a:ext cx="8502418" cy="3223967"/>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800"/>
              <a:buNone/>
            </a:pPr>
            <a:r>
              <a:rPr lang="en" sz="1600" dirty="0"/>
              <a:t>The next IEEE 802 Plenary Session will be July 9-14, 2023. The session will be a Mixed Mode with In-Person participation at the Estrel Berlin in Berlin, Germany.</a:t>
            </a:r>
            <a:endParaRPr sz="1600" dirty="0"/>
          </a:p>
          <a:p>
            <a:pPr marL="0" lvl="0" indent="0" algn="ctr" rtl="0">
              <a:lnSpc>
                <a:spcPct val="115000"/>
              </a:lnSpc>
              <a:spcBef>
                <a:spcPts val="1600"/>
              </a:spcBef>
              <a:spcAft>
                <a:spcPts val="0"/>
              </a:spcAft>
              <a:buSzPts val="1800"/>
              <a:buNone/>
            </a:pPr>
            <a:r>
              <a:rPr lang="en" sz="1600" b="1" dirty="0"/>
              <a:t>Session Information and Registration Link will be available in April 2023</a:t>
            </a:r>
            <a:endParaRPr sz="1600" b="1" dirty="0"/>
          </a:p>
          <a:p>
            <a:pPr marL="0" lvl="0" indent="0" algn="l" rtl="0">
              <a:lnSpc>
                <a:spcPct val="115000"/>
              </a:lnSpc>
              <a:spcBef>
                <a:spcPts val="1600"/>
              </a:spcBef>
              <a:spcAft>
                <a:spcPts val="0"/>
              </a:spcAft>
              <a:buSzPts val="1800"/>
              <a:buNone/>
            </a:pPr>
            <a:r>
              <a:rPr lang="en" sz="1600" dirty="0"/>
              <a:t>If you have any questions about the current session or the July 2023 IEEE 802 Plenary please contact us:</a:t>
            </a:r>
            <a:endParaRPr sz="1600" dirty="0"/>
          </a:p>
          <a:p>
            <a:pPr marL="0" lvl="0" indent="0" algn="l" rtl="0">
              <a:lnSpc>
                <a:spcPct val="115000"/>
              </a:lnSpc>
              <a:spcBef>
                <a:spcPts val="1600"/>
              </a:spcBef>
              <a:spcAft>
                <a:spcPts val="0"/>
              </a:spcAft>
              <a:buSzPts val="1800"/>
              <a:buNone/>
            </a:pPr>
            <a:r>
              <a:rPr lang="en" sz="1600" dirty="0"/>
              <a:t>Face to Face Events</a:t>
            </a:r>
            <a:endParaRPr sz="1600" dirty="0"/>
          </a:p>
          <a:p>
            <a:pPr marL="0" lvl="0" indent="0" algn="l" rtl="0">
              <a:lnSpc>
                <a:spcPct val="115000"/>
              </a:lnSpc>
              <a:spcBef>
                <a:spcPts val="0"/>
              </a:spcBef>
              <a:spcAft>
                <a:spcPts val="0"/>
              </a:spcAft>
              <a:buSzPts val="1800"/>
              <a:buNone/>
            </a:pPr>
            <a:r>
              <a:rPr lang="en" sz="1600" dirty="0"/>
              <a:t>IEEE 802 Wireless Meeting Planner</a:t>
            </a:r>
            <a:endParaRPr sz="1600" dirty="0"/>
          </a:p>
          <a:p>
            <a:pPr marL="0" lvl="0" indent="0" algn="l" rtl="0">
              <a:lnSpc>
                <a:spcPct val="115000"/>
              </a:lnSpc>
              <a:spcBef>
                <a:spcPts val="1600"/>
              </a:spcBef>
              <a:spcAft>
                <a:spcPts val="0"/>
              </a:spcAft>
              <a:buSzPts val="1800"/>
              <a:buNone/>
            </a:pPr>
            <a:r>
              <a:rPr lang="en" sz="1600" dirty="0"/>
              <a:t>Email: </a:t>
            </a:r>
            <a:r>
              <a:rPr lang="en" sz="1600" u="sng" dirty="0">
                <a:solidFill>
                  <a:schemeClr val="hlink"/>
                </a:solidFill>
                <a:hlinkClick r:id="rId3"/>
              </a:rPr>
              <a:t>802info@facetoface-events.com</a:t>
            </a:r>
            <a:endParaRPr sz="1600" dirty="0"/>
          </a:p>
          <a:p>
            <a:pPr marL="0" lvl="0" indent="0" algn="l" rtl="0">
              <a:lnSpc>
                <a:spcPct val="115000"/>
              </a:lnSpc>
              <a:spcBef>
                <a:spcPts val="0"/>
              </a:spcBef>
              <a:spcAft>
                <a:spcPts val="0"/>
              </a:spcAft>
              <a:buSzPts val="1800"/>
              <a:buNone/>
            </a:pPr>
            <a:endParaRPr dirty="0"/>
          </a:p>
          <a:p>
            <a:pPr marL="0" lvl="0" indent="0" algn="l" rtl="0">
              <a:lnSpc>
                <a:spcPct val="115000"/>
              </a:lnSpc>
              <a:spcBef>
                <a:spcPts val="0"/>
              </a:spcBef>
              <a:spcAft>
                <a:spcPts val="0"/>
              </a:spcAft>
              <a:buSzPts val="1800"/>
              <a:buNone/>
            </a:pPr>
            <a:endParaRPr dirty="0"/>
          </a:p>
          <a:p>
            <a:pPr marL="0" lvl="0" indent="0" algn="l" rtl="0">
              <a:lnSpc>
                <a:spcPct val="115000"/>
              </a:lnSpc>
              <a:spcBef>
                <a:spcPts val="0"/>
              </a:spcBef>
              <a:spcAft>
                <a:spcPts val="0"/>
              </a:spcAft>
              <a:buSzPts val="1800"/>
              <a:buNone/>
            </a:pPr>
            <a:r>
              <a:rPr lang="en" dirty="0"/>
              <a:t> </a:t>
            </a: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Google Shape;74;p2"/>
          <p:cNvSpPr txBox="1">
            <a:spLocks noGrp="1"/>
          </p:cNvSpPr>
          <p:nvPr>
            <p:ph type="title"/>
          </p:nvPr>
        </p:nvSpPr>
        <p:spPr>
          <a:xfrm>
            <a:off x="471900" y="738725"/>
            <a:ext cx="8222100" cy="767700"/>
          </a:xfrm>
          <a:prstGeom prst="rect">
            <a:avLst/>
          </a:prstGeom>
          <a:noFill/>
          <a:ln>
            <a:noFill/>
          </a:ln>
        </p:spPr>
        <p:txBody>
          <a:bodyPr spcFirstLastPara="1" wrap="square" lIns="91425" tIns="91425" rIns="91425" bIns="91425" anchor="b" anchorCtr="0">
            <a:noAutofit/>
          </a:bodyPr>
          <a:lstStyle/>
          <a:p>
            <a:pPr marL="0" lvl="0" indent="0" algn="l" rtl="0">
              <a:lnSpc>
                <a:spcPct val="100000"/>
              </a:lnSpc>
              <a:spcBef>
                <a:spcPts val="0"/>
              </a:spcBef>
              <a:spcAft>
                <a:spcPts val="0"/>
              </a:spcAft>
              <a:buSzPts val="3200"/>
              <a:buNone/>
            </a:pPr>
            <a:r>
              <a:rPr lang="en"/>
              <a:t>Meeting Planner and Network Contacts</a:t>
            </a:r>
            <a:endParaRPr/>
          </a:p>
        </p:txBody>
      </p:sp>
      <p:sp>
        <p:nvSpPr>
          <p:cNvPr id="75" name="Google Shape;75;p2"/>
          <p:cNvSpPr txBox="1">
            <a:spLocks noGrp="1"/>
          </p:cNvSpPr>
          <p:nvPr>
            <p:ph type="body" idx="1"/>
          </p:nvPr>
        </p:nvSpPr>
        <p:spPr>
          <a:xfrm>
            <a:off x="471900" y="1919075"/>
            <a:ext cx="3999900" cy="2973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r>
              <a:rPr lang="en" b="1"/>
              <a:t>Meeting Planner: Face to Face Events</a:t>
            </a:r>
            <a:endParaRPr sz="600" b="1"/>
          </a:p>
          <a:p>
            <a:pPr marL="0" lvl="0" indent="0" algn="l" rtl="0">
              <a:lnSpc>
                <a:spcPct val="100000"/>
              </a:lnSpc>
              <a:spcBef>
                <a:spcPts val="1000"/>
              </a:spcBef>
              <a:spcAft>
                <a:spcPts val="0"/>
              </a:spcAft>
              <a:buSzPts val="1400"/>
              <a:buNone/>
            </a:pPr>
            <a:r>
              <a:rPr lang="en" b="1"/>
              <a:t>Dawn Slykhouse </a:t>
            </a:r>
            <a:endParaRPr/>
          </a:p>
          <a:p>
            <a:pPr marL="0" lvl="0" indent="0" algn="l" rtl="0">
              <a:lnSpc>
                <a:spcPct val="100000"/>
              </a:lnSpc>
              <a:spcBef>
                <a:spcPts val="1000"/>
              </a:spcBef>
              <a:spcAft>
                <a:spcPts val="0"/>
              </a:spcAft>
              <a:buSzPts val="1400"/>
              <a:buNone/>
            </a:pPr>
            <a:r>
              <a:rPr lang="en"/>
              <a:t>Mobile: +1 (408) 594-1342</a:t>
            </a:r>
            <a:endParaRPr/>
          </a:p>
          <a:p>
            <a:pPr marL="0" lvl="0" indent="0" algn="l" rtl="0">
              <a:lnSpc>
                <a:spcPct val="100000"/>
              </a:lnSpc>
              <a:spcBef>
                <a:spcPts val="1000"/>
              </a:spcBef>
              <a:spcAft>
                <a:spcPts val="0"/>
              </a:spcAft>
              <a:buSzPts val="1400"/>
              <a:buNone/>
            </a:pPr>
            <a:r>
              <a:rPr lang="en"/>
              <a:t>Email: </a:t>
            </a:r>
            <a:r>
              <a:rPr lang="en" u="sng">
                <a:solidFill>
                  <a:schemeClr val="accent5"/>
                </a:solidFill>
                <a:hlinkClick r:id="rId3">
                  <a:extLst>
                    <a:ext uri="{A12FA001-AC4F-418D-AE19-62706E023703}">
                      <ahyp:hlinkClr xmlns:ahyp="http://schemas.microsoft.com/office/drawing/2018/hyperlinkcolor" val="tx"/>
                    </a:ext>
                  </a:extLst>
                </a:hlinkClick>
              </a:rPr>
              <a:t>dawns@facetoface-events.com</a:t>
            </a:r>
            <a:endParaRPr/>
          </a:p>
          <a:p>
            <a:pPr marL="0" lvl="0" indent="0" algn="l" rtl="0">
              <a:lnSpc>
                <a:spcPct val="100000"/>
              </a:lnSpc>
              <a:spcBef>
                <a:spcPts val="1000"/>
              </a:spcBef>
              <a:spcAft>
                <a:spcPts val="0"/>
              </a:spcAft>
              <a:buSzPts val="1400"/>
              <a:buNone/>
            </a:pPr>
            <a:endParaRPr sz="600" b="1"/>
          </a:p>
          <a:p>
            <a:pPr marL="0" lvl="0" indent="0" algn="l" rtl="0">
              <a:lnSpc>
                <a:spcPct val="100000"/>
              </a:lnSpc>
              <a:spcBef>
                <a:spcPts val="1000"/>
              </a:spcBef>
              <a:spcAft>
                <a:spcPts val="0"/>
              </a:spcAft>
              <a:buSzPts val="1400"/>
              <a:buNone/>
            </a:pPr>
            <a:r>
              <a:rPr lang="en" b="1"/>
              <a:t>Lisa Ronmark </a:t>
            </a:r>
            <a:endParaRPr/>
          </a:p>
          <a:p>
            <a:pPr marL="0" lvl="0" indent="0" algn="l" rtl="0">
              <a:lnSpc>
                <a:spcPct val="100000"/>
              </a:lnSpc>
              <a:spcBef>
                <a:spcPts val="1000"/>
              </a:spcBef>
              <a:spcAft>
                <a:spcPts val="0"/>
              </a:spcAft>
              <a:buSzPts val="1400"/>
              <a:buNone/>
            </a:pPr>
            <a:r>
              <a:rPr lang="en"/>
              <a:t>Mobile: +1 (604) 316-4947</a:t>
            </a:r>
            <a:endParaRPr/>
          </a:p>
          <a:p>
            <a:pPr marL="0" lvl="0" indent="0" algn="l" rtl="0">
              <a:lnSpc>
                <a:spcPct val="100000"/>
              </a:lnSpc>
              <a:spcBef>
                <a:spcPts val="1000"/>
              </a:spcBef>
              <a:spcAft>
                <a:spcPts val="1000"/>
              </a:spcAft>
              <a:buSzPts val="1400"/>
              <a:buNone/>
            </a:pPr>
            <a:r>
              <a:rPr lang="en"/>
              <a:t>Email: </a:t>
            </a:r>
            <a:r>
              <a:rPr lang="en" u="sng">
                <a:solidFill>
                  <a:schemeClr val="accent5"/>
                </a:solidFill>
                <a:hlinkClick r:id="rId4">
                  <a:extLst>
                    <a:ext uri="{A12FA001-AC4F-418D-AE19-62706E023703}">
                      <ahyp:hlinkClr xmlns:ahyp="http://schemas.microsoft.com/office/drawing/2018/hyperlinkcolor" val="tx"/>
                    </a:ext>
                  </a:extLst>
                </a:hlinkClick>
              </a:rPr>
              <a:t>lisa@facetoface-events.com</a:t>
            </a:r>
            <a:endParaRPr/>
          </a:p>
        </p:txBody>
      </p:sp>
      <p:sp>
        <p:nvSpPr>
          <p:cNvPr id="76" name="Google Shape;76;p2"/>
          <p:cNvSpPr txBox="1">
            <a:spLocks noGrp="1"/>
          </p:cNvSpPr>
          <p:nvPr>
            <p:ph type="body" idx="2"/>
          </p:nvPr>
        </p:nvSpPr>
        <p:spPr>
          <a:xfrm>
            <a:off x="4694250" y="1919075"/>
            <a:ext cx="3999900" cy="27102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r>
              <a:rPr lang="en" b="1"/>
              <a:t>Network Provider: Linespeed Events</a:t>
            </a:r>
            <a:endParaRPr sz="1000"/>
          </a:p>
          <a:p>
            <a:pPr marL="0" lvl="0" indent="0" algn="l" rtl="0">
              <a:lnSpc>
                <a:spcPct val="100000"/>
              </a:lnSpc>
              <a:spcBef>
                <a:spcPts val="1000"/>
              </a:spcBef>
              <a:spcAft>
                <a:spcPts val="0"/>
              </a:spcAft>
              <a:buSzPts val="1400"/>
              <a:buNone/>
            </a:pPr>
            <a:r>
              <a:rPr lang="en" b="1"/>
              <a:t>Richard Alfvin</a:t>
            </a:r>
            <a:endParaRPr b="1"/>
          </a:p>
          <a:p>
            <a:pPr marL="0" lvl="0" indent="0" algn="l" rtl="0">
              <a:lnSpc>
                <a:spcPct val="100000"/>
              </a:lnSpc>
              <a:spcBef>
                <a:spcPts val="1000"/>
              </a:spcBef>
              <a:spcAft>
                <a:spcPts val="0"/>
              </a:spcAft>
              <a:buSzPts val="1400"/>
              <a:buNone/>
            </a:pPr>
            <a:r>
              <a:rPr lang="en"/>
              <a:t>Mobile: +1 (585) 781-0952 </a:t>
            </a:r>
            <a:endParaRPr/>
          </a:p>
          <a:p>
            <a:pPr marL="0" lvl="0" indent="0" algn="l" rtl="0">
              <a:lnSpc>
                <a:spcPct val="100000"/>
              </a:lnSpc>
              <a:spcBef>
                <a:spcPts val="1000"/>
              </a:spcBef>
              <a:spcAft>
                <a:spcPts val="0"/>
              </a:spcAft>
              <a:buSzPts val="1400"/>
              <a:buNone/>
            </a:pPr>
            <a:r>
              <a:rPr lang="en"/>
              <a:t>Email: </a:t>
            </a:r>
            <a:r>
              <a:rPr lang="en" u="sng">
                <a:solidFill>
                  <a:schemeClr val="hlink"/>
                </a:solidFill>
                <a:hlinkClick r:id="rId5"/>
              </a:rPr>
              <a:t>rick@linespeed.com</a:t>
            </a:r>
            <a:r>
              <a:rPr lang="en"/>
              <a:t> </a:t>
            </a:r>
            <a:endParaRPr/>
          </a:p>
          <a:p>
            <a:pPr marL="0" lvl="0" indent="0" algn="l" rtl="0">
              <a:lnSpc>
                <a:spcPct val="100000"/>
              </a:lnSpc>
              <a:spcBef>
                <a:spcPts val="1000"/>
              </a:spcBef>
              <a:spcAft>
                <a:spcPts val="0"/>
              </a:spcAft>
              <a:buSzPts val="1400"/>
              <a:buNone/>
            </a:pPr>
            <a:endParaRPr/>
          </a:p>
          <a:p>
            <a:pPr marL="0" lvl="0" indent="0" algn="l" rtl="0">
              <a:lnSpc>
                <a:spcPct val="100000"/>
              </a:lnSpc>
              <a:spcBef>
                <a:spcPts val="1000"/>
              </a:spcBef>
              <a:spcAft>
                <a:spcPts val="0"/>
              </a:spcAft>
              <a:buSzPts val="1400"/>
              <a:buNone/>
            </a:pPr>
            <a:r>
              <a:rPr lang="en" b="1"/>
              <a:t>Meeting Planner Office: </a:t>
            </a:r>
            <a:r>
              <a:rPr lang="en"/>
              <a:t>Room 201, 2nd Floor</a:t>
            </a:r>
            <a:endParaRPr/>
          </a:p>
          <a:p>
            <a:pPr marL="0" lvl="0" indent="0" algn="l" rtl="0">
              <a:lnSpc>
                <a:spcPct val="100000"/>
              </a:lnSpc>
              <a:spcBef>
                <a:spcPts val="1000"/>
              </a:spcBef>
              <a:spcAft>
                <a:spcPts val="0"/>
              </a:spcAft>
              <a:buSzPts val="1400"/>
              <a:buNone/>
            </a:pPr>
            <a:r>
              <a:rPr lang="en" b="1"/>
              <a:t>Network Office: </a:t>
            </a:r>
            <a:r>
              <a:rPr lang="en"/>
              <a:t>Room 315, 3rd Floor</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sp>
        <p:nvSpPr>
          <p:cNvPr id="81" name="Google Shape;81;p3"/>
          <p:cNvSpPr txBox="1">
            <a:spLocks noGrp="1"/>
          </p:cNvSpPr>
          <p:nvPr>
            <p:ph type="title"/>
          </p:nvPr>
        </p:nvSpPr>
        <p:spPr>
          <a:xfrm>
            <a:off x="471900" y="738725"/>
            <a:ext cx="8222100" cy="767700"/>
          </a:xfrm>
          <a:prstGeom prst="rect">
            <a:avLst/>
          </a:prstGeom>
          <a:noFill/>
          <a:ln>
            <a:noFill/>
          </a:ln>
        </p:spPr>
        <p:txBody>
          <a:bodyPr spcFirstLastPara="1" wrap="square" lIns="91425" tIns="91425" rIns="91425" bIns="91425" anchor="b" anchorCtr="0">
            <a:noAutofit/>
          </a:bodyPr>
          <a:lstStyle/>
          <a:p>
            <a:pPr marL="0" lvl="0" indent="0" algn="l" rtl="0">
              <a:lnSpc>
                <a:spcPct val="100000"/>
              </a:lnSpc>
              <a:spcBef>
                <a:spcPts val="0"/>
              </a:spcBef>
              <a:spcAft>
                <a:spcPts val="0"/>
              </a:spcAft>
              <a:buSzPts val="3200"/>
              <a:buNone/>
            </a:pPr>
            <a:r>
              <a:rPr lang="en"/>
              <a:t>In Person Registration Times and Location</a:t>
            </a:r>
            <a:endParaRPr/>
          </a:p>
        </p:txBody>
      </p:sp>
      <p:sp>
        <p:nvSpPr>
          <p:cNvPr id="82" name="Google Shape;82;p3"/>
          <p:cNvSpPr txBox="1">
            <a:spLocks noGrp="1"/>
          </p:cNvSpPr>
          <p:nvPr>
            <p:ph type="body" idx="1"/>
          </p:nvPr>
        </p:nvSpPr>
        <p:spPr>
          <a:xfrm>
            <a:off x="471900" y="1919075"/>
            <a:ext cx="8222100" cy="2898000"/>
          </a:xfrm>
          <a:prstGeom prst="rect">
            <a:avLst/>
          </a:prstGeom>
          <a:noFill/>
          <a:ln>
            <a:noFill/>
          </a:ln>
        </p:spPr>
        <p:txBody>
          <a:bodyPr spcFirstLastPara="1" wrap="square" lIns="91425" tIns="91425" rIns="91425" bIns="91425" anchor="t" anchorCtr="0">
            <a:noAutofit/>
          </a:bodyPr>
          <a:lstStyle/>
          <a:p>
            <a:pPr marL="457200" lvl="0" indent="-342900" algn="l" rtl="0">
              <a:lnSpc>
                <a:spcPct val="115000"/>
              </a:lnSpc>
              <a:spcBef>
                <a:spcPts val="0"/>
              </a:spcBef>
              <a:spcAft>
                <a:spcPts val="0"/>
              </a:spcAft>
              <a:buSzPts val="1800"/>
              <a:buChar char="●"/>
            </a:pPr>
            <a:r>
              <a:rPr lang="en" b="1" dirty="0"/>
              <a:t>Sunday</a:t>
            </a:r>
            <a:r>
              <a:rPr lang="en" dirty="0"/>
              <a:t> </a:t>
            </a:r>
            <a:endParaRPr dirty="0"/>
          </a:p>
          <a:p>
            <a:pPr marL="914400" lvl="1" indent="-342900" algn="l" rtl="0">
              <a:lnSpc>
                <a:spcPct val="115000"/>
              </a:lnSpc>
              <a:spcBef>
                <a:spcPts val="0"/>
              </a:spcBef>
              <a:spcAft>
                <a:spcPts val="0"/>
              </a:spcAft>
              <a:buSzPts val="1800"/>
              <a:buChar char="○"/>
            </a:pPr>
            <a:r>
              <a:rPr lang="en" dirty="0"/>
              <a:t>Registration Counter, Pre-Function Area 2nd Floor at Hilton Atlanta</a:t>
            </a:r>
            <a:endParaRPr dirty="0"/>
          </a:p>
          <a:p>
            <a:pPr marL="914400" lvl="1" indent="-342900" algn="l" rtl="0">
              <a:lnSpc>
                <a:spcPct val="115000"/>
              </a:lnSpc>
              <a:spcBef>
                <a:spcPts val="0"/>
              </a:spcBef>
              <a:spcAft>
                <a:spcPts val="0"/>
              </a:spcAft>
              <a:buSzPts val="1800"/>
              <a:buChar char="○"/>
            </a:pPr>
            <a:r>
              <a:rPr lang="en" dirty="0"/>
              <a:t>3:30 PM - 7:30 PM</a:t>
            </a:r>
            <a:endParaRPr dirty="0"/>
          </a:p>
          <a:p>
            <a:pPr marL="457200" lvl="0" indent="-342900" algn="l" rtl="0">
              <a:lnSpc>
                <a:spcPct val="115000"/>
              </a:lnSpc>
              <a:spcBef>
                <a:spcPts val="0"/>
              </a:spcBef>
              <a:spcAft>
                <a:spcPts val="0"/>
              </a:spcAft>
              <a:buSzPts val="1800"/>
              <a:buChar char="●"/>
            </a:pPr>
            <a:r>
              <a:rPr lang="en" b="1" dirty="0"/>
              <a:t>Monday - Wednesday</a:t>
            </a:r>
            <a:r>
              <a:rPr lang="en" dirty="0"/>
              <a:t> </a:t>
            </a:r>
            <a:endParaRPr dirty="0"/>
          </a:p>
          <a:p>
            <a:pPr marL="914400" lvl="1" indent="-342900" algn="l" rtl="0">
              <a:spcBef>
                <a:spcPts val="0"/>
              </a:spcBef>
              <a:spcAft>
                <a:spcPts val="0"/>
              </a:spcAft>
              <a:buSzPts val="1800"/>
              <a:buChar char="○"/>
            </a:pPr>
            <a:r>
              <a:rPr lang="en" dirty="0"/>
              <a:t>Registration Counter, </a:t>
            </a:r>
            <a:r>
              <a:rPr lang="en-US" dirty="0"/>
              <a:t>Pre-Function</a:t>
            </a:r>
            <a:r>
              <a:rPr lang="en" dirty="0"/>
              <a:t> Area 2nd Floor at Hilton Atlanta</a:t>
            </a:r>
            <a:endParaRPr dirty="0"/>
          </a:p>
          <a:p>
            <a:pPr marL="914400" lvl="1" indent="-342900" algn="l" rtl="0">
              <a:lnSpc>
                <a:spcPct val="115000"/>
              </a:lnSpc>
              <a:spcBef>
                <a:spcPts val="0"/>
              </a:spcBef>
              <a:spcAft>
                <a:spcPts val="0"/>
              </a:spcAft>
              <a:buSzPts val="1800"/>
              <a:buChar char="○"/>
            </a:pPr>
            <a:r>
              <a:rPr lang="en" dirty="0"/>
              <a:t>7:30 AM - 5:00 PM</a:t>
            </a:r>
            <a:endParaRPr dirty="0"/>
          </a:p>
          <a:p>
            <a:pPr marL="457200" lvl="0" indent="-342900" algn="l" rtl="0">
              <a:lnSpc>
                <a:spcPct val="115000"/>
              </a:lnSpc>
              <a:spcBef>
                <a:spcPts val="0"/>
              </a:spcBef>
              <a:spcAft>
                <a:spcPts val="0"/>
              </a:spcAft>
              <a:buSzPts val="1800"/>
              <a:buChar char="●"/>
            </a:pPr>
            <a:r>
              <a:rPr lang="en" b="1" dirty="0"/>
              <a:t>Thursday - Friday</a:t>
            </a:r>
            <a:r>
              <a:rPr lang="en" dirty="0"/>
              <a:t> </a:t>
            </a:r>
            <a:endParaRPr dirty="0"/>
          </a:p>
          <a:p>
            <a:pPr marL="914400" lvl="1" indent="-342900" algn="l" rtl="0">
              <a:lnSpc>
                <a:spcPct val="115000"/>
              </a:lnSpc>
              <a:spcBef>
                <a:spcPts val="0"/>
              </a:spcBef>
              <a:spcAft>
                <a:spcPts val="0"/>
              </a:spcAft>
              <a:buSzPts val="1800"/>
              <a:buChar char="○"/>
            </a:pPr>
            <a:r>
              <a:rPr lang="en" dirty="0"/>
              <a:t>Event Office, Room 201</a:t>
            </a:r>
          </a:p>
          <a:p>
            <a:pPr lvl="1" indent="-342900">
              <a:spcBef>
                <a:spcPts val="0"/>
              </a:spcBef>
              <a:buSzPts val="1800"/>
            </a:pPr>
            <a:r>
              <a:rPr lang="en-US" dirty="0"/>
              <a:t>8:00 AM - 5:00 PM</a:t>
            </a:r>
          </a:p>
          <a:p>
            <a:pPr marL="914400" lvl="1" indent="-342900" algn="l" rtl="0">
              <a:lnSpc>
                <a:spcPct val="115000"/>
              </a:lnSpc>
              <a:spcBef>
                <a:spcPts val="0"/>
              </a:spcBef>
              <a:spcAft>
                <a:spcPts val="0"/>
              </a:spcAft>
              <a:buSzPts val="1800"/>
              <a:buChar char="○"/>
            </a:pPr>
            <a:endParaRPr dirty="0"/>
          </a:p>
          <a:p>
            <a:pPr marL="0" lvl="0" indent="0" algn="l" rtl="0">
              <a:lnSpc>
                <a:spcPct val="115000"/>
              </a:lnSpc>
              <a:spcBef>
                <a:spcPts val="0"/>
              </a:spcBef>
              <a:spcAft>
                <a:spcPts val="0"/>
              </a:spcAft>
              <a:buSzPts val="1800"/>
              <a:buNone/>
            </a:pPr>
            <a:endParaRPr dirty="0"/>
          </a:p>
          <a:p>
            <a:pPr marL="0" lvl="0" indent="0" algn="l" rtl="0">
              <a:lnSpc>
                <a:spcPct val="115000"/>
              </a:lnSpc>
              <a:spcBef>
                <a:spcPts val="1000"/>
              </a:spcBef>
              <a:spcAft>
                <a:spcPts val="1600"/>
              </a:spcAft>
              <a:buSzPts val="1800"/>
              <a:buNone/>
            </a:pPr>
            <a:endParaRP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Google Shape;87;p4"/>
          <p:cNvSpPr txBox="1">
            <a:spLocks noGrp="1"/>
          </p:cNvSpPr>
          <p:nvPr>
            <p:ph type="title"/>
          </p:nvPr>
        </p:nvSpPr>
        <p:spPr>
          <a:xfrm>
            <a:off x="471900" y="738725"/>
            <a:ext cx="8222100" cy="767700"/>
          </a:xfrm>
          <a:prstGeom prst="rect">
            <a:avLst/>
          </a:prstGeom>
          <a:noFill/>
          <a:ln>
            <a:noFill/>
          </a:ln>
        </p:spPr>
        <p:txBody>
          <a:bodyPr spcFirstLastPara="1" wrap="square" lIns="91425" tIns="91425" rIns="91425" bIns="91425" anchor="b" anchorCtr="0">
            <a:noAutofit/>
          </a:bodyPr>
          <a:lstStyle/>
          <a:p>
            <a:pPr marL="0" lvl="0" indent="0" algn="l" rtl="0">
              <a:lnSpc>
                <a:spcPct val="100000"/>
              </a:lnSpc>
              <a:spcBef>
                <a:spcPts val="0"/>
              </a:spcBef>
              <a:spcAft>
                <a:spcPts val="0"/>
              </a:spcAft>
              <a:buSzPts val="3200"/>
              <a:buNone/>
            </a:pPr>
            <a:r>
              <a:rPr lang="en"/>
              <a:t>Food and Beverage Breaks</a:t>
            </a:r>
            <a:endParaRPr/>
          </a:p>
        </p:txBody>
      </p:sp>
      <p:sp>
        <p:nvSpPr>
          <p:cNvPr id="88" name="Google Shape;88;p4"/>
          <p:cNvSpPr txBox="1">
            <a:spLocks noGrp="1"/>
          </p:cNvSpPr>
          <p:nvPr>
            <p:ph type="body" idx="1"/>
          </p:nvPr>
        </p:nvSpPr>
        <p:spPr>
          <a:xfrm>
            <a:off x="471900" y="2277525"/>
            <a:ext cx="3832500" cy="2351700"/>
          </a:xfrm>
          <a:prstGeom prst="rect">
            <a:avLst/>
          </a:prstGeom>
          <a:noFill/>
          <a:ln>
            <a:noFill/>
          </a:ln>
        </p:spPr>
        <p:txBody>
          <a:bodyPr spcFirstLastPara="1" wrap="square" lIns="91425" tIns="91425" rIns="91425" bIns="91425" anchor="t" anchorCtr="0">
            <a:noAutofit/>
          </a:bodyPr>
          <a:lstStyle/>
          <a:p>
            <a:pPr marL="0" lvl="0" indent="0" algn="ctr" rtl="0">
              <a:lnSpc>
                <a:spcPct val="50000"/>
              </a:lnSpc>
              <a:spcBef>
                <a:spcPts val="0"/>
              </a:spcBef>
              <a:spcAft>
                <a:spcPts val="0"/>
              </a:spcAft>
              <a:buSzPts val="1400"/>
              <a:buNone/>
            </a:pPr>
            <a:endParaRPr sz="1500" b="1"/>
          </a:p>
          <a:p>
            <a:pPr marL="0" lvl="0" indent="0" algn="ctr" rtl="0">
              <a:lnSpc>
                <a:spcPct val="50000"/>
              </a:lnSpc>
              <a:spcBef>
                <a:spcPts val="1000"/>
              </a:spcBef>
              <a:spcAft>
                <a:spcPts val="0"/>
              </a:spcAft>
              <a:buSzPts val="1400"/>
              <a:buNone/>
            </a:pPr>
            <a:r>
              <a:rPr lang="en" sz="1500" b="1"/>
              <a:t>Light Breakfast</a:t>
            </a:r>
            <a:endParaRPr sz="1500" b="1"/>
          </a:p>
          <a:p>
            <a:pPr marL="0" lvl="0" indent="0" algn="ctr" rtl="0">
              <a:lnSpc>
                <a:spcPct val="50000"/>
              </a:lnSpc>
              <a:spcBef>
                <a:spcPts val="1000"/>
              </a:spcBef>
              <a:spcAft>
                <a:spcPts val="0"/>
              </a:spcAft>
              <a:buSzPts val="1400"/>
              <a:buNone/>
            </a:pPr>
            <a:r>
              <a:rPr lang="en" sz="1500" b="1"/>
              <a:t>Pre Function Area, 2nd Floor</a:t>
            </a:r>
            <a:endParaRPr sz="1500" b="1"/>
          </a:p>
          <a:p>
            <a:pPr marL="0" lvl="0" indent="0" algn="ctr" rtl="0">
              <a:lnSpc>
                <a:spcPct val="50000"/>
              </a:lnSpc>
              <a:spcBef>
                <a:spcPts val="1000"/>
              </a:spcBef>
              <a:spcAft>
                <a:spcPts val="0"/>
              </a:spcAft>
              <a:buSzPts val="1400"/>
              <a:buNone/>
            </a:pPr>
            <a:r>
              <a:rPr lang="en" sz="1500"/>
              <a:t>Monday - Friday </a:t>
            </a:r>
            <a:endParaRPr sz="1500"/>
          </a:p>
          <a:p>
            <a:pPr marL="0" lvl="0" indent="0" algn="ctr" rtl="0">
              <a:lnSpc>
                <a:spcPct val="50000"/>
              </a:lnSpc>
              <a:spcBef>
                <a:spcPts val="1000"/>
              </a:spcBef>
              <a:spcAft>
                <a:spcPts val="0"/>
              </a:spcAft>
              <a:buSzPts val="1400"/>
              <a:buNone/>
            </a:pPr>
            <a:r>
              <a:rPr lang="en" sz="1500"/>
              <a:t>7:15 AM - 8:30 AM</a:t>
            </a:r>
            <a:endParaRPr sz="1500"/>
          </a:p>
          <a:p>
            <a:pPr marL="0" lvl="0" indent="0" algn="ctr" rtl="0">
              <a:lnSpc>
                <a:spcPct val="50000"/>
              </a:lnSpc>
              <a:spcBef>
                <a:spcPts val="1000"/>
              </a:spcBef>
              <a:spcAft>
                <a:spcPts val="0"/>
              </a:spcAft>
              <a:buSzPts val="1400"/>
              <a:buNone/>
            </a:pPr>
            <a:endParaRPr sz="1500"/>
          </a:p>
          <a:p>
            <a:pPr marL="0" lvl="0" indent="0" algn="ctr" rtl="0">
              <a:lnSpc>
                <a:spcPct val="50000"/>
              </a:lnSpc>
              <a:spcBef>
                <a:spcPts val="1000"/>
              </a:spcBef>
              <a:spcAft>
                <a:spcPts val="0"/>
              </a:spcAft>
              <a:buClr>
                <a:srgbClr val="000000"/>
              </a:buClr>
              <a:buSzPts val="1400"/>
              <a:buFont typeface="Arial"/>
              <a:buNone/>
            </a:pPr>
            <a:r>
              <a:rPr lang="en" b="1"/>
              <a:t>Morning Coffee &amp; Tea Break</a:t>
            </a:r>
            <a:endParaRPr b="1"/>
          </a:p>
          <a:p>
            <a:pPr marL="0" lvl="0" indent="0" algn="ctr" rtl="0">
              <a:lnSpc>
                <a:spcPct val="50000"/>
              </a:lnSpc>
              <a:spcBef>
                <a:spcPts val="1000"/>
              </a:spcBef>
              <a:spcAft>
                <a:spcPts val="0"/>
              </a:spcAft>
              <a:buClr>
                <a:srgbClr val="000000"/>
              </a:buClr>
              <a:buSzPts val="1400"/>
              <a:buFont typeface="Arial"/>
              <a:buNone/>
            </a:pPr>
            <a:r>
              <a:rPr lang="en" sz="1500" b="1"/>
              <a:t>Pre Function Area, 2nd Floor</a:t>
            </a:r>
            <a:endParaRPr/>
          </a:p>
          <a:p>
            <a:pPr marL="0" lvl="0" indent="0" algn="ctr" rtl="0">
              <a:lnSpc>
                <a:spcPct val="50000"/>
              </a:lnSpc>
              <a:spcBef>
                <a:spcPts val="1000"/>
              </a:spcBef>
              <a:spcAft>
                <a:spcPts val="0"/>
              </a:spcAft>
              <a:buSzPts val="1400"/>
              <a:buNone/>
            </a:pPr>
            <a:r>
              <a:rPr lang="en"/>
              <a:t>Monday - Thursday </a:t>
            </a:r>
            <a:endParaRPr/>
          </a:p>
          <a:p>
            <a:pPr marL="0" lvl="0" indent="0" algn="ctr" rtl="0">
              <a:lnSpc>
                <a:spcPct val="50000"/>
              </a:lnSpc>
              <a:spcBef>
                <a:spcPts val="1000"/>
              </a:spcBef>
              <a:spcAft>
                <a:spcPts val="0"/>
              </a:spcAft>
              <a:buSzPts val="1400"/>
              <a:buNone/>
            </a:pPr>
            <a:r>
              <a:rPr lang="en"/>
              <a:t>9:50 AM - 10:35 AM</a:t>
            </a:r>
            <a:endParaRPr sz="1500"/>
          </a:p>
          <a:p>
            <a:pPr marL="0" lvl="0" indent="0" algn="l" rtl="0">
              <a:lnSpc>
                <a:spcPct val="115000"/>
              </a:lnSpc>
              <a:spcBef>
                <a:spcPts val="1000"/>
              </a:spcBef>
              <a:spcAft>
                <a:spcPts val="0"/>
              </a:spcAft>
              <a:buSzPts val="1400"/>
              <a:buNone/>
            </a:pPr>
            <a:endParaRPr sz="1500"/>
          </a:p>
          <a:p>
            <a:pPr marL="457200" lvl="0" indent="0" algn="ctr" rtl="0">
              <a:lnSpc>
                <a:spcPct val="115000"/>
              </a:lnSpc>
              <a:spcBef>
                <a:spcPts val="1000"/>
              </a:spcBef>
              <a:spcAft>
                <a:spcPts val="0"/>
              </a:spcAft>
              <a:buSzPts val="1400"/>
              <a:buNone/>
            </a:pPr>
            <a:endParaRPr sz="1500"/>
          </a:p>
          <a:p>
            <a:pPr marL="0" lvl="0" indent="0" algn="ctr" rtl="0">
              <a:lnSpc>
                <a:spcPct val="115000"/>
              </a:lnSpc>
              <a:spcBef>
                <a:spcPts val="1000"/>
              </a:spcBef>
              <a:spcAft>
                <a:spcPts val="1600"/>
              </a:spcAft>
              <a:buSzPts val="1400"/>
              <a:buNone/>
            </a:pPr>
            <a:endParaRPr sz="1500"/>
          </a:p>
        </p:txBody>
      </p:sp>
      <p:sp>
        <p:nvSpPr>
          <p:cNvPr id="89" name="Google Shape;89;p4"/>
          <p:cNvSpPr txBox="1">
            <a:spLocks noGrp="1"/>
          </p:cNvSpPr>
          <p:nvPr>
            <p:ph type="body" idx="2"/>
          </p:nvPr>
        </p:nvSpPr>
        <p:spPr>
          <a:xfrm>
            <a:off x="4694250" y="2332000"/>
            <a:ext cx="3832500" cy="2297100"/>
          </a:xfrm>
          <a:prstGeom prst="rect">
            <a:avLst/>
          </a:prstGeom>
          <a:noFill/>
          <a:ln>
            <a:noFill/>
          </a:ln>
        </p:spPr>
        <p:txBody>
          <a:bodyPr spcFirstLastPara="1" wrap="square" lIns="91425" tIns="91425" rIns="91425" bIns="91425" anchor="t" anchorCtr="0">
            <a:noAutofit/>
          </a:bodyPr>
          <a:lstStyle/>
          <a:p>
            <a:pPr marL="0" lvl="0" indent="0" algn="ctr" rtl="0">
              <a:lnSpc>
                <a:spcPct val="115000"/>
              </a:lnSpc>
              <a:spcBef>
                <a:spcPts val="0"/>
              </a:spcBef>
              <a:spcAft>
                <a:spcPts val="0"/>
              </a:spcAft>
              <a:buSzPts val="1400"/>
              <a:buNone/>
            </a:pPr>
            <a:endParaRPr sz="200" dirty="0"/>
          </a:p>
          <a:p>
            <a:pPr marL="0" lvl="0" indent="0" algn="ctr" rtl="0">
              <a:lnSpc>
                <a:spcPct val="50000"/>
              </a:lnSpc>
              <a:spcBef>
                <a:spcPts val="1000"/>
              </a:spcBef>
              <a:spcAft>
                <a:spcPts val="0"/>
              </a:spcAft>
              <a:buSzPts val="1400"/>
              <a:buNone/>
            </a:pPr>
            <a:r>
              <a:rPr lang="en" b="1" dirty="0"/>
              <a:t>Lunch</a:t>
            </a:r>
            <a:endParaRPr b="1" dirty="0"/>
          </a:p>
          <a:p>
            <a:pPr marL="0" lvl="0" indent="0" algn="ctr" rtl="0">
              <a:lnSpc>
                <a:spcPct val="50000"/>
              </a:lnSpc>
              <a:spcBef>
                <a:spcPts val="1000"/>
              </a:spcBef>
              <a:spcAft>
                <a:spcPts val="0"/>
              </a:spcAft>
              <a:buSzPts val="1400"/>
              <a:buNone/>
            </a:pPr>
            <a:r>
              <a:rPr lang="en" b="1" dirty="0"/>
              <a:t>Crystal Ballroom, Lobby Level</a:t>
            </a:r>
            <a:endParaRPr b="1" dirty="0"/>
          </a:p>
          <a:p>
            <a:pPr marL="0" lvl="0" indent="0" algn="ctr" rtl="0">
              <a:lnSpc>
                <a:spcPct val="50000"/>
              </a:lnSpc>
              <a:spcBef>
                <a:spcPts val="1000"/>
              </a:spcBef>
              <a:spcAft>
                <a:spcPts val="0"/>
              </a:spcAft>
              <a:buClr>
                <a:srgbClr val="000000"/>
              </a:buClr>
              <a:buSzPts val="1400"/>
              <a:buFont typeface="Arial"/>
              <a:buNone/>
            </a:pPr>
            <a:r>
              <a:rPr lang="en" dirty="0"/>
              <a:t>Monday - Thursday </a:t>
            </a:r>
            <a:endParaRPr dirty="0"/>
          </a:p>
          <a:p>
            <a:pPr marL="0" lvl="0" indent="0" algn="ctr" rtl="0">
              <a:lnSpc>
                <a:spcPct val="50000"/>
              </a:lnSpc>
              <a:spcBef>
                <a:spcPts val="1000"/>
              </a:spcBef>
              <a:spcAft>
                <a:spcPts val="0"/>
              </a:spcAft>
              <a:buClr>
                <a:srgbClr val="000000"/>
              </a:buClr>
              <a:buSzPts val="1400"/>
              <a:buFont typeface="Arial"/>
              <a:buNone/>
            </a:pPr>
            <a:r>
              <a:rPr lang="en" dirty="0"/>
              <a:t>12:00 PM - 1:30 PM</a:t>
            </a:r>
            <a:endParaRPr dirty="0"/>
          </a:p>
          <a:p>
            <a:pPr marL="0" lvl="0" indent="0" algn="ctr" rtl="0">
              <a:lnSpc>
                <a:spcPct val="50000"/>
              </a:lnSpc>
              <a:spcBef>
                <a:spcPts val="1000"/>
              </a:spcBef>
              <a:spcAft>
                <a:spcPts val="0"/>
              </a:spcAft>
              <a:buSzPts val="1400"/>
              <a:buNone/>
            </a:pPr>
            <a:endParaRPr dirty="0"/>
          </a:p>
          <a:p>
            <a:pPr marL="0" lvl="0" indent="0" algn="ctr" rtl="0">
              <a:lnSpc>
                <a:spcPct val="50000"/>
              </a:lnSpc>
              <a:spcBef>
                <a:spcPts val="1000"/>
              </a:spcBef>
              <a:spcAft>
                <a:spcPts val="0"/>
              </a:spcAft>
              <a:buSzPts val="1400"/>
              <a:buNone/>
            </a:pPr>
            <a:r>
              <a:rPr lang="en" b="1" dirty="0"/>
              <a:t>Afternoon Break</a:t>
            </a:r>
            <a:endParaRPr b="1" dirty="0"/>
          </a:p>
          <a:p>
            <a:pPr marL="0" lvl="0" indent="0" algn="ctr" rtl="0">
              <a:lnSpc>
                <a:spcPct val="50000"/>
              </a:lnSpc>
              <a:spcBef>
                <a:spcPts val="1000"/>
              </a:spcBef>
              <a:spcAft>
                <a:spcPts val="0"/>
              </a:spcAft>
              <a:buSzPts val="1400"/>
              <a:buNone/>
            </a:pPr>
            <a:r>
              <a:rPr lang="en" sz="1500" b="1" dirty="0"/>
              <a:t>Pre Function Area, 2nd Floor</a:t>
            </a:r>
            <a:endParaRPr dirty="0"/>
          </a:p>
          <a:p>
            <a:pPr marL="0" lvl="0" indent="0" algn="ctr" rtl="0">
              <a:lnSpc>
                <a:spcPct val="50000"/>
              </a:lnSpc>
              <a:spcBef>
                <a:spcPts val="1000"/>
              </a:spcBef>
              <a:spcAft>
                <a:spcPts val="0"/>
              </a:spcAft>
              <a:buSzPts val="1400"/>
              <a:buNone/>
            </a:pPr>
            <a:r>
              <a:rPr lang="en" dirty="0"/>
              <a:t>Monday - Thursday </a:t>
            </a:r>
            <a:endParaRPr dirty="0"/>
          </a:p>
          <a:p>
            <a:pPr marL="0" lvl="0" indent="0" algn="ctr" rtl="0">
              <a:lnSpc>
                <a:spcPct val="50000"/>
              </a:lnSpc>
              <a:spcBef>
                <a:spcPts val="1000"/>
              </a:spcBef>
              <a:spcAft>
                <a:spcPts val="1000"/>
              </a:spcAft>
              <a:buSzPts val="1400"/>
              <a:buNone/>
            </a:pPr>
            <a:r>
              <a:rPr lang="en" dirty="0"/>
              <a:t>3:00 PM - 4:00 PM</a:t>
            </a:r>
            <a:endParaRPr dirty="0"/>
          </a:p>
        </p:txBody>
      </p:sp>
      <p:sp>
        <p:nvSpPr>
          <p:cNvPr id="90" name="Google Shape;90;p4"/>
          <p:cNvSpPr txBox="1"/>
          <p:nvPr/>
        </p:nvSpPr>
        <p:spPr>
          <a:xfrm>
            <a:off x="1503800" y="1852525"/>
            <a:ext cx="6276900" cy="284700"/>
          </a:xfrm>
          <a:prstGeom prst="rect">
            <a:avLst/>
          </a:prstGeom>
          <a:noFill/>
          <a:ln>
            <a:noFill/>
          </a:ln>
        </p:spPr>
        <p:txBody>
          <a:bodyPr spcFirstLastPara="1" wrap="square" lIns="91425" tIns="91425" rIns="91425" bIns="91425" anchor="t" anchorCtr="0">
            <a:spAutoFit/>
          </a:bodyPr>
          <a:lstStyle/>
          <a:p>
            <a:pPr marL="0" marR="0" lvl="0" indent="0" algn="ctr" rtl="0">
              <a:lnSpc>
                <a:spcPct val="50000"/>
              </a:lnSpc>
              <a:spcBef>
                <a:spcPts val="0"/>
              </a:spcBef>
              <a:spcAft>
                <a:spcPts val="1000"/>
              </a:spcAft>
              <a:buClr>
                <a:srgbClr val="000000"/>
              </a:buClr>
              <a:buSzPts val="1300"/>
              <a:buFont typeface="Arial"/>
              <a:buNone/>
            </a:pPr>
            <a:r>
              <a:rPr lang="en" sz="1300" b="0" i="0" u="none" strike="noStrike" cap="none">
                <a:solidFill>
                  <a:schemeClr val="lt2"/>
                </a:solidFill>
                <a:latin typeface="Roboto"/>
                <a:ea typeface="Roboto"/>
                <a:cs typeface="Roboto"/>
                <a:sym typeface="Roboto"/>
              </a:rPr>
              <a:t>FOR REGISTERED ATTENDEES ONLY</a:t>
            </a:r>
            <a:endParaRPr sz="1300" b="1">
              <a:solidFill>
                <a:schemeClr val="lt2"/>
              </a:solidFill>
              <a:latin typeface="Roboto"/>
              <a:ea typeface="Roboto"/>
              <a:cs typeface="Roboto"/>
              <a:sym typeface="Roboto"/>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Google Shape;95;p5"/>
          <p:cNvSpPr txBox="1">
            <a:spLocks noGrp="1"/>
          </p:cNvSpPr>
          <p:nvPr>
            <p:ph type="title"/>
          </p:nvPr>
        </p:nvSpPr>
        <p:spPr>
          <a:xfrm>
            <a:off x="471900" y="738725"/>
            <a:ext cx="8222100" cy="767700"/>
          </a:xfrm>
          <a:prstGeom prst="rect">
            <a:avLst/>
          </a:prstGeom>
          <a:noFill/>
          <a:ln>
            <a:noFill/>
          </a:ln>
        </p:spPr>
        <p:txBody>
          <a:bodyPr spcFirstLastPara="1" wrap="square" lIns="91425" tIns="91425" rIns="91425" bIns="91425" anchor="b" anchorCtr="0">
            <a:noAutofit/>
          </a:bodyPr>
          <a:lstStyle/>
          <a:p>
            <a:pPr marL="0" lvl="0" indent="0" algn="l" rtl="0">
              <a:lnSpc>
                <a:spcPct val="100000"/>
              </a:lnSpc>
              <a:spcBef>
                <a:spcPts val="0"/>
              </a:spcBef>
              <a:spcAft>
                <a:spcPts val="0"/>
              </a:spcAft>
              <a:buSzPts val="3200"/>
              <a:buNone/>
            </a:pPr>
            <a:r>
              <a:rPr lang="en"/>
              <a:t>Schedule of Sessions and Attendance</a:t>
            </a:r>
            <a:endParaRPr/>
          </a:p>
        </p:txBody>
      </p:sp>
      <p:sp>
        <p:nvSpPr>
          <p:cNvPr id="96" name="Google Shape;96;p5"/>
          <p:cNvSpPr txBox="1">
            <a:spLocks noGrp="1"/>
          </p:cNvSpPr>
          <p:nvPr>
            <p:ph type="body" idx="1"/>
          </p:nvPr>
        </p:nvSpPr>
        <p:spPr>
          <a:xfrm>
            <a:off x="471900" y="1788325"/>
            <a:ext cx="8082600" cy="33552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800"/>
              <a:buNone/>
            </a:pPr>
            <a:r>
              <a:rPr lang="en" sz="1500" b="1" dirty="0"/>
              <a:t>SCHEDULE OF SESSIONS</a:t>
            </a:r>
            <a:endParaRPr sz="1500" b="1" dirty="0"/>
          </a:p>
          <a:p>
            <a:pPr marL="0" lvl="0" indent="0" algn="l" rtl="0">
              <a:lnSpc>
                <a:spcPct val="115000"/>
              </a:lnSpc>
              <a:spcBef>
                <a:spcPts val="1000"/>
              </a:spcBef>
              <a:spcAft>
                <a:spcPts val="0"/>
              </a:spcAft>
              <a:buSzPts val="1800"/>
              <a:buNone/>
            </a:pPr>
            <a:r>
              <a:rPr lang="en" sz="1500" b="1" dirty="0"/>
              <a:t>In Person Room Assignments:</a:t>
            </a:r>
            <a:r>
              <a:rPr lang="en" sz="1500" dirty="0"/>
              <a:t> Schedule QR codes posted outside each meeting room and on your badge hand out. </a:t>
            </a:r>
            <a:r>
              <a:rPr lang="en" sz="1500" u="sng" dirty="0">
                <a:solidFill>
                  <a:schemeClr val="hlink"/>
                </a:solidFill>
                <a:hlinkClick r:id="rId3"/>
              </a:rPr>
              <a:t>http://schedule.802world.com/schedule/schedule/show</a:t>
            </a:r>
            <a:endParaRPr sz="1500" dirty="0"/>
          </a:p>
          <a:p>
            <a:pPr marL="0" lvl="0" indent="0" algn="l" rtl="0">
              <a:lnSpc>
                <a:spcPct val="115000"/>
              </a:lnSpc>
              <a:spcBef>
                <a:spcPts val="1000"/>
              </a:spcBef>
              <a:spcAft>
                <a:spcPts val="0"/>
              </a:spcAft>
              <a:buSzPts val="1800"/>
              <a:buNone/>
            </a:pPr>
            <a:r>
              <a:rPr lang="en" sz="1500" b="1" dirty="0"/>
              <a:t>Virtual Participation:</a:t>
            </a:r>
            <a:r>
              <a:rPr lang="en" sz="1500" dirty="0"/>
              <a:t> </a:t>
            </a:r>
            <a:r>
              <a:rPr lang="en" sz="1500" u="sng" dirty="0">
                <a:solidFill>
                  <a:schemeClr val="hlink"/>
                </a:solidFill>
                <a:hlinkClick r:id="rId4"/>
              </a:rPr>
              <a:t>https://ieee802.org/802tele_calendar.html</a:t>
            </a:r>
            <a:endParaRPr sz="1500" dirty="0"/>
          </a:p>
          <a:p>
            <a:pPr marL="0" lvl="0" indent="0" algn="l" rtl="0">
              <a:lnSpc>
                <a:spcPct val="115000"/>
              </a:lnSpc>
              <a:spcBef>
                <a:spcPts val="1000"/>
              </a:spcBef>
              <a:spcAft>
                <a:spcPts val="0"/>
              </a:spcAft>
              <a:buSzPts val="1800"/>
              <a:buNone/>
            </a:pPr>
            <a:r>
              <a:rPr lang="en" sz="1500" b="1" dirty="0"/>
              <a:t>ATTENDANCE TOOL (IMAT)</a:t>
            </a:r>
            <a:endParaRPr sz="1500" b="1" dirty="0"/>
          </a:p>
          <a:p>
            <a:pPr marL="0" lvl="0" indent="0" algn="l" rtl="0">
              <a:lnSpc>
                <a:spcPct val="115000"/>
              </a:lnSpc>
              <a:spcBef>
                <a:spcPts val="1000"/>
              </a:spcBef>
              <a:spcAft>
                <a:spcPts val="0"/>
              </a:spcAft>
              <a:buSzPts val="1800"/>
              <a:buNone/>
            </a:pPr>
            <a:r>
              <a:rPr lang="en" sz="1500" u="sng" dirty="0">
                <a:solidFill>
                  <a:schemeClr val="hlink"/>
                </a:solidFill>
                <a:hlinkClick r:id="rId5"/>
              </a:rPr>
              <a:t>https://imat.ieee.org/my-site/home</a:t>
            </a:r>
            <a:endParaRPr sz="1500" dirty="0"/>
          </a:p>
          <a:p>
            <a:pPr marL="0" lvl="0" indent="0" algn="l" rtl="0">
              <a:lnSpc>
                <a:spcPct val="115000"/>
              </a:lnSpc>
              <a:spcBef>
                <a:spcPts val="1000"/>
              </a:spcBef>
              <a:spcAft>
                <a:spcPts val="0"/>
              </a:spcAft>
              <a:buSzPts val="1800"/>
              <a:buNone/>
            </a:pPr>
            <a:r>
              <a:rPr lang="en" sz="1500" b="1" dirty="0">
                <a:highlight>
                  <a:srgbClr val="FFFF00"/>
                </a:highlight>
              </a:rPr>
              <a:t>REGISTRATION FEE REQUIREMENT REMINDER</a:t>
            </a:r>
            <a:endParaRPr sz="1500" b="1" dirty="0">
              <a:highlight>
                <a:srgbClr val="FFFF00"/>
              </a:highlight>
            </a:endParaRPr>
          </a:p>
          <a:p>
            <a:pPr marL="0" lvl="0" indent="0" algn="l" rtl="0">
              <a:lnSpc>
                <a:spcPct val="115000"/>
              </a:lnSpc>
              <a:spcBef>
                <a:spcPts val="1000"/>
              </a:spcBef>
              <a:spcAft>
                <a:spcPts val="0"/>
              </a:spcAft>
              <a:buSzPts val="1800"/>
              <a:buNone/>
            </a:pPr>
            <a:r>
              <a:rPr lang="en" sz="1300" dirty="0"/>
              <a:t>Payment of the session registration fee is required for all individuals who participate in any session associated with the March 2023 IEEE 802 Plenary. Registration: </a:t>
            </a:r>
            <a:r>
              <a:rPr lang="en" sz="1300" u="sng" dirty="0">
                <a:solidFill>
                  <a:schemeClr val="hlink"/>
                </a:solidFill>
                <a:hlinkClick r:id="rId6"/>
              </a:rPr>
              <a:t>https://cvent.me/AwPbAx</a:t>
            </a:r>
            <a:endParaRPr sz="1300" dirty="0"/>
          </a:p>
          <a:p>
            <a:pPr marL="457200" lvl="0" indent="0" algn="ctr" rtl="0">
              <a:lnSpc>
                <a:spcPct val="115000"/>
              </a:lnSpc>
              <a:spcBef>
                <a:spcPts val="1000"/>
              </a:spcBef>
              <a:spcAft>
                <a:spcPts val="0"/>
              </a:spcAft>
              <a:buSzPts val="1800"/>
              <a:buNone/>
            </a:pPr>
            <a:endParaRPr sz="1500" dirty="0"/>
          </a:p>
          <a:p>
            <a:pPr marL="0" lvl="0" indent="0" algn="ctr" rtl="0">
              <a:lnSpc>
                <a:spcPct val="115000"/>
              </a:lnSpc>
              <a:spcBef>
                <a:spcPts val="1000"/>
              </a:spcBef>
              <a:spcAft>
                <a:spcPts val="1600"/>
              </a:spcAft>
              <a:buSzPts val="1800"/>
              <a:buNone/>
            </a:pPr>
            <a:endParaRPr sz="15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p6"/>
          <p:cNvSpPr txBox="1">
            <a:spLocks noGrp="1"/>
          </p:cNvSpPr>
          <p:nvPr>
            <p:ph type="title"/>
          </p:nvPr>
        </p:nvSpPr>
        <p:spPr>
          <a:xfrm>
            <a:off x="471900" y="738725"/>
            <a:ext cx="8222100" cy="767700"/>
          </a:xfrm>
          <a:prstGeom prst="rect">
            <a:avLst/>
          </a:prstGeom>
          <a:noFill/>
          <a:ln>
            <a:noFill/>
          </a:ln>
        </p:spPr>
        <p:txBody>
          <a:bodyPr spcFirstLastPara="1" wrap="square" lIns="91425" tIns="91425" rIns="91425" bIns="91425" anchor="b" anchorCtr="0">
            <a:noAutofit/>
          </a:bodyPr>
          <a:lstStyle/>
          <a:p>
            <a:pPr marL="0" lvl="0" indent="0" algn="l" rtl="0">
              <a:lnSpc>
                <a:spcPct val="100000"/>
              </a:lnSpc>
              <a:spcBef>
                <a:spcPts val="0"/>
              </a:spcBef>
              <a:spcAft>
                <a:spcPts val="0"/>
              </a:spcAft>
              <a:buSzPts val="3200"/>
              <a:buNone/>
            </a:pPr>
            <a:r>
              <a:rPr lang="en"/>
              <a:t>Audio Visual Support - In Person Sessions </a:t>
            </a:r>
            <a:endParaRPr/>
          </a:p>
        </p:txBody>
      </p:sp>
      <p:sp>
        <p:nvSpPr>
          <p:cNvPr id="102" name="Google Shape;102;p6"/>
          <p:cNvSpPr txBox="1">
            <a:spLocks noGrp="1"/>
          </p:cNvSpPr>
          <p:nvPr>
            <p:ph type="body" idx="1"/>
          </p:nvPr>
        </p:nvSpPr>
        <p:spPr>
          <a:xfrm>
            <a:off x="471900" y="1788325"/>
            <a:ext cx="8082600" cy="33552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800"/>
              <a:buNone/>
            </a:pPr>
            <a:r>
              <a:rPr lang="en" sz="1300" b="1"/>
              <a:t>WHO TO CONTACT IF AUDIO VISUAL EQUIPMENT ISN’T WORKING IN YOUR ONSITE MEETING ROOM</a:t>
            </a:r>
            <a:endParaRPr sz="1300" b="1"/>
          </a:p>
          <a:p>
            <a:pPr marL="0" lvl="0" indent="0" algn="l" rtl="0">
              <a:lnSpc>
                <a:spcPct val="115000"/>
              </a:lnSpc>
              <a:spcBef>
                <a:spcPts val="1000"/>
              </a:spcBef>
              <a:spcAft>
                <a:spcPts val="0"/>
              </a:spcAft>
              <a:buSzPts val="1800"/>
              <a:buNone/>
            </a:pPr>
            <a:r>
              <a:rPr lang="en" sz="1300"/>
              <a:t>Please contact the Meeting Planner directly if you have any issues with the audio visual equipment in your meeting room. The Meeting Planner will contact support and  the appropriate technician will be sent to assist as soon as possible.</a:t>
            </a:r>
            <a:endParaRPr sz="1300"/>
          </a:p>
          <a:p>
            <a:pPr marL="0" lvl="0" indent="0" algn="l" rtl="0">
              <a:lnSpc>
                <a:spcPct val="115000"/>
              </a:lnSpc>
              <a:spcBef>
                <a:spcPts val="1000"/>
              </a:spcBef>
              <a:spcAft>
                <a:spcPts val="0"/>
              </a:spcAft>
              <a:buSzPts val="1800"/>
              <a:buNone/>
            </a:pPr>
            <a:r>
              <a:rPr lang="en" sz="1300"/>
              <a:t>Meeting Planner can be reached at:</a:t>
            </a:r>
            <a:endParaRPr sz="1300"/>
          </a:p>
          <a:p>
            <a:pPr marL="457200" lvl="0" indent="-311150" algn="l" rtl="0">
              <a:lnSpc>
                <a:spcPct val="115000"/>
              </a:lnSpc>
              <a:spcBef>
                <a:spcPts val="1000"/>
              </a:spcBef>
              <a:spcAft>
                <a:spcPts val="0"/>
              </a:spcAft>
              <a:buSzPts val="1300"/>
              <a:buChar char="●"/>
            </a:pPr>
            <a:r>
              <a:rPr lang="en" sz="1300"/>
              <a:t>Registration and Information Desk: 2nd Floor - Near Escalators</a:t>
            </a:r>
            <a:endParaRPr sz="1300"/>
          </a:p>
          <a:p>
            <a:pPr marL="457200" lvl="0" indent="-311150" algn="l" rtl="0">
              <a:lnSpc>
                <a:spcPct val="115000"/>
              </a:lnSpc>
              <a:spcBef>
                <a:spcPts val="0"/>
              </a:spcBef>
              <a:spcAft>
                <a:spcPts val="0"/>
              </a:spcAft>
              <a:buSzPts val="1300"/>
              <a:buChar char="●"/>
            </a:pPr>
            <a:r>
              <a:rPr lang="en" sz="1300"/>
              <a:t>Event Office: 201</a:t>
            </a:r>
            <a:endParaRPr sz="1300"/>
          </a:p>
          <a:p>
            <a:pPr marL="457200" lvl="0" indent="-311150" algn="l" rtl="0">
              <a:lnSpc>
                <a:spcPct val="115000"/>
              </a:lnSpc>
              <a:spcBef>
                <a:spcPts val="0"/>
              </a:spcBef>
              <a:spcAft>
                <a:spcPts val="0"/>
              </a:spcAft>
              <a:buSzPts val="1300"/>
              <a:buChar char="●"/>
            </a:pPr>
            <a:r>
              <a:rPr lang="en" sz="1300"/>
              <a:t>Via Text or Call: Dawn Slykhouse: +1 (408) 594-1342 </a:t>
            </a:r>
            <a:endParaRPr sz="1300" b="1"/>
          </a:p>
          <a:p>
            <a:pPr marL="0" lvl="0" indent="0" algn="l" rtl="0">
              <a:lnSpc>
                <a:spcPct val="115000"/>
              </a:lnSpc>
              <a:spcBef>
                <a:spcPts val="1000"/>
              </a:spcBef>
              <a:spcAft>
                <a:spcPts val="0"/>
              </a:spcAft>
              <a:buSzPts val="1800"/>
              <a:buNone/>
            </a:pPr>
            <a:r>
              <a:rPr lang="en" sz="1300" b="1"/>
              <a:t>WEBEX AUDIO IN THE ONSITE MEETING ROOM</a:t>
            </a:r>
            <a:endParaRPr sz="1300" b="1"/>
          </a:p>
          <a:p>
            <a:pPr marL="0" lvl="0" indent="0" algn="l" rtl="0">
              <a:lnSpc>
                <a:spcPct val="115000"/>
              </a:lnSpc>
              <a:spcBef>
                <a:spcPts val="1000"/>
              </a:spcBef>
              <a:spcAft>
                <a:spcPts val="0"/>
              </a:spcAft>
              <a:buSzPts val="1800"/>
              <a:buNone/>
            </a:pPr>
            <a:r>
              <a:rPr lang="en" sz="1300"/>
              <a:t>If you are a local participant, PLEASE, select “Don’t connect to audio” when joining the WebEx session. Connecting to the audio, may cause an audio feedback loop that prevents the meeting from proceeding</a:t>
            </a:r>
            <a:endParaRPr sz="1300"/>
          </a:p>
          <a:p>
            <a:pPr marL="0" lvl="0" indent="0" algn="l" rtl="0">
              <a:lnSpc>
                <a:spcPct val="115000"/>
              </a:lnSpc>
              <a:spcBef>
                <a:spcPts val="1000"/>
              </a:spcBef>
              <a:spcAft>
                <a:spcPts val="0"/>
              </a:spcAft>
              <a:buSzPts val="1800"/>
              <a:buNone/>
            </a:pPr>
            <a:endParaRPr sz="1300"/>
          </a:p>
          <a:p>
            <a:pPr marL="457200" lvl="0" indent="0" algn="ctr" rtl="0">
              <a:lnSpc>
                <a:spcPct val="115000"/>
              </a:lnSpc>
              <a:spcBef>
                <a:spcPts val="1000"/>
              </a:spcBef>
              <a:spcAft>
                <a:spcPts val="0"/>
              </a:spcAft>
              <a:buSzPts val="1800"/>
              <a:buNone/>
            </a:pPr>
            <a:endParaRPr sz="1700"/>
          </a:p>
          <a:p>
            <a:pPr marL="0" lvl="0" indent="0" algn="ctr" rtl="0">
              <a:lnSpc>
                <a:spcPct val="115000"/>
              </a:lnSpc>
              <a:spcBef>
                <a:spcPts val="1000"/>
              </a:spcBef>
              <a:spcAft>
                <a:spcPts val="1600"/>
              </a:spcAft>
              <a:buSzPts val="1800"/>
              <a:buNone/>
            </a:pPr>
            <a:endParaRPr sz="17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p7"/>
          <p:cNvSpPr txBox="1">
            <a:spLocks noGrp="1"/>
          </p:cNvSpPr>
          <p:nvPr>
            <p:ph type="title"/>
          </p:nvPr>
        </p:nvSpPr>
        <p:spPr>
          <a:xfrm>
            <a:off x="471900" y="323945"/>
            <a:ext cx="8222100" cy="767700"/>
          </a:xfrm>
          <a:prstGeom prst="rect">
            <a:avLst/>
          </a:prstGeom>
          <a:noFill/>
          <a:ln>
            <a:noFill/>
          </a:ln>
        </p:spPr>
        <p:txBody>
          <a:bodyPr spcFirstLastPara="1" wrap="square" lIns="91425" tIns="91425" rIns="91425" bIns="91425" anchor="b" anchorCtr="0">
            <a:noAutofit/>
          </a:bodyPr>
          <a:lstStyle/>
          <a:p>
            <a:pPr marL="0" lvl="0" indent="0" algn="l" rtl="0">
              <a:lnSpc>
                <a:spcPct val="100000"/>
              </a:lnSpc>
              <a:spcBef>
                <a:spcPts val="0"/>
              </a:spcBef>
              <a:spcAft>
                <a:spcPts val="0"/>
              </a:spcAft>
              <a:buSzPts val="3200"/>
              <a:buNone/>
            </a:pPr>
            <a:r>
              <a:rPr lang="en" dirty="0"/>
              <a:t>Network Access Information and Support </a:t>
            </a:r>
            <a:endParaRPr dirty="0"/>
          </a:p>
        </p:txBody>
      </p:sp>
      <p:sp>
        <p:nvSpPr>
          <p:cNvPr id="108" name="Google Shape;108;p7"/>
          <p:cNvSpPr txBox="1">
            <a:spLocks noGrp="1"/>
          </p:cNvSpPr>
          <p:nvPr>
            <p:ph type="body" idx="1"/>
          </p:nvPr>
        </p:nvSpPr>
        <p:spPr>
          <a:xfrm>
            <a:off x="471900" y="1628069"/>
            <a:ext cx="8082600" cy="3440016"/>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800"/>
              <a:buNone/>
            </a:pPr>
            <a:r>
              <a:rPr lang="en" sz="1600" b="1" dirty="0"/>
              <a:t>IEEE 802 Wireless Secure Network Access </a:t>
            </a:r>
            <a:endParaRPr sz="1600" b="1" dirty="0"/>
          </a:p>
          <a:p>
            <a:pPr marL="457200" lvl="0" indent="-330200" algn="l" rtl="0">
              <a:lnSpc>
                <a:spcPct val="100000"/>
              </a:lnSpc>
              <a:spcBef>
                <a:spcPts val="1000"/>
              </a:spcBef>
              <a:spcAft>
                <a:spcPts val="0"/>
              </a:spcAft>
              <a:buSzPts val="1600"/>
              <a:buChar char="●"/>
            </a:pPr>
            <a:r>
              <a:rPr lang="en" sz="1600" dirty="0"/>
              <a:t>Wireless Encryption Protocol:  WPA2/WPA3</a:t>
            </a:r>
            <a:endParaRPr sz="1600" dirty="0"/>
          </a:p>
          <a:p>
            <a:pPr lvl="1" indent="-330200">
              <a:lnSpc>
                <a:spcPct val="100000"/>
              </a:lnSpc>
              <a:spcBef>
                <a:spcPts val="0"/>
              </a:spcBef>
              <a:buSzPts val="1600"/>
              <a:buChar char="●"/>
            </a:pPr>
            <a:r>
              <a:rPr lang="en" sz="1600" dirty="0"/>
              <a:t>SSIDS: IEEE802 </a:t>
            </a:r>
            <a:endParaRPr sz="1600" dirty="0"/>
          </a:p>
          <a:p>
            <a:pPr lvl="1" indent="-330200">
              <a:lnSpc>
                <a:spcPct val="100000"/>
              </a:lnSpc>
              <a:spcBef>
                <a:spcPts val="0"/>
              </a:spcBef>
              <a:buSzPts val="1600"/>
              <a:buChar char="●"/>
            </a:pPr>
            <a:r>
              <a:rPr lang="en" sz="1600" dirty="0"/>
              <a:t>Password: ieeeieee</a:t>
            </a:r>
          </a:p>
          <a:p>
            <a:pPr marL="584200" lvl="1" indent="0">
              <a:lnSpc>
                <a:spcPct val="100000"/>
              </a:lnSpc>
              <a:spcBef>
                <a:spcPts val="0"/>
              </a:spcBef>
              <a:buSzPts val="1600"/>
              <a:buNone/>
            </a:pPr>
            <a:endParaRPr lang="en" sz="1600" dirty="0"/>
          </a:p>
          <a:p>
            <a:pPr indent="-330200">
              <a:lnSpc>
                <a:spcPct val="100000"/>
              </a:lnSpc>
              <a:buSzPts val="1600"/>
            </a:pPr>
            <a:r>
              <a:rPr lang="en" sz="1600" b="1" dirty="0"/>
              <a:t>Local File Access: </a:t>
            </a:r>
            <a:r>
              <a:rPr lang="en" sz="1600" dirty="0"/>
              <a:t>(must be on local LAN)</a:t>
            </a:r>
          </a:p>
          <a:p>
            <a:pPr lvl="1" indent="-330200">
              <a:lnSpc>
                <a:spcPct val="100000"/>
              </a:lnSpc>
              <a:spcBef>
                <a:spcPts val="0"/>
              </a:spcBef>
              <a:buSzPts val="1600"/>
            </a:pPr>
            <a:r>
              <a:rPr lang="en" sz="1600" dirty="0"/>
              <a:t>IEEE 802 Document Server: </a:t>
            </a:r>
            <a:r>
              <a:rPr lang="en" sz="1600" dirty="0">
                <a:hlinkClick r:id="rId3"/>
              </a:rPr>
              <a:t>http://ieee802.linespeed.com</a:t>
            </a:r>
            <a:endParaRPr lang="en" sz="1600" dirty="0"/>
          </a:p>
          <a:p>
            <a:pPr lvl="1" indent="-330200">
              <a:lnSpc>
                <a:spcPct val="100000"/>
              </a:lnSpc>
              <a:spcBef>
                <a:spcPts val="0"/>
              </a:spcBef>
              <a:buSzPts val="1600"/>
            </a:pPr>
            <a:endParaRPr sz="1600" dirty="0"/>
          </a:p>
          <a:p>
            <a:pPr marL="0" lvl="0" indent="0" algn="l" rtl="0">
              <a:lnSpc>
                <a:spcPct val="115000"/>
              </a:lnSpc>
              <a:spcAft>
                <a:spcPts val="0"/>
              </a:spcAft>
              <a:buSzPts val="1800"/>
              <a:buNone/>
            </a:pPr>
            <a:r>
              <a:rPr lang="en" sz="1600" b="1" dirty="0"/>
              <a:t>Onsite Network Support </a:t>
            </a:r>
            <a:endParaRPr sz="1600" b="1" dirty="0"/>
          </a:p>
          <a:p>
            <a:pPr marL="457200" lvl="1" indent="0">
              <a:spcBef>
                <a:spcPts val="0"/>
              </a:spcBef>
              <a:buSzPts val="1800"/>
              <a:buNone/>
            </a:pPr>
            <a:r>
              <a:rPr lang="en" sz="1600" dirty="0"/>
              <a:t>The March 2023 IEEE 802 Plenary Session Network Provider is Linespeed. </a:t>
            </a:r>
            <a:endParaRPr sz="1600" dirty="0"/>
          </a:p>
          <a:p>
            <a:pPr marL="457200" lvl="1" indent="0">
              <a:spcBef>
                <a:spcPts val="1000"/>
              </a:spcBef>
              <a:buSzPts val="1800"/>
              <a:buNone/>
            </a:pPr>
            <a:r>
              <a:rPr lang="en" sz="1600" dirty="0"/>
              <a:t>Members of the Linespeed team can be dispatched by contacting the Meeting Planner directly or by placing a request at the event registration desk</a:t>
            </a:r>
            <a:r>
              <a:rPr lang="en" sz="1200" dirty="0"/>
              <a:t>.</a:t>
            </a:r>
            <a:endParaRPr sz="1100" dirty="0"/>
          </a:p>
          <a:p>
            <a:pPr marL="0" lvl="0" indent="0" algn="ctr" rtl="0">
              <a:lnSpc>
                <a:spcPct val="115000"/>
              </a:lnSpc>
              <a:spcBef>
                <a:spcPts val="1000"/>
              </a:spcBef>
              <a:spcAft>
                <a:spcPts val="1600"/>
              </a:spcAft>
              <a:buSzPts val="1800"/>
              <a:buNone/>
            </a:pPr>
            <a:endParaRPr sz="15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Google Shape;113;p9"/>
          <p:cNvSpPr txBox="1">
            <a:spLocks noGrp="1"/>
          </p:cNvSpPr>
          <p:nvPr>
            <p:ph type="title"/>
          </p:nvPr>
        </p:nvSpPr>
        <p:spPr>
          <a:xfrm>
            <a:off x="471900" y="87175"/>
            <a:ext cx="8222100" cy="1419300"/>
          </a:xfrm>
          <a:prstGeom prst="rect">
            <a:avLst/>
          </a:prstGeom>
          <a:noFill/>
          <a:ln>
            <a:noFill/>
          </a:ln>
        </p:spPr>
        <p:txBody>
          <a:bodyPr spcFirstLastPara="1" wrap="square" lIns="91425" tIns="91425" rIns="91425" bIns="91425" anchor="b" anchorCtr="0">
            <a:noAutofit/>
          </a:bodyPr>
          <a:lstStyle/>
          <a:p>
            <a:pPr marL="0" lvl="0" indent="0" algn="ctr" rtl="0">
              <a:lnSpc>
                <a:spcPct val="100000"/>
              </a:lnSpc>
              <a:spcBef>
                <a:spcPts val="0"/>
              </a:spcBef>
              <a:spcAft>
                <a:spcPts val="0"/>
              </a:spcAft>
              <a:buSzPts val="3200"/>
              <a:buNone/>
            </a:pPr>
            <a:endParaRPr sz="2900" b="1" i="1"/>
          </a:p>
          <a:p>
            <a:pPr marL="0" lvl="0" indent="0" algn="ctr" rtl="0">
              <a:lnSpc>
                <a:spcPct val="100000"/>
              </a:lnSpc>
              <a:spcBef>
                <a:spcPts val="0"/>
              </a:spcBef>
              <a:spcAft>
                <a:spcPts val="0"/>
              </a:spcAft>
              <a:buSzPts val="3200"/>
              <a:buNone/>
            </a:pPr>
            <a:endParaRPr sz="2900" b="1" i="1"/>
          </a:p>
          <a:p>
            <a:pPr marL="0" lvl="0" indent="0" algn="ctr" rtl="0">
              <a:lnSpc>
                <a:spcPct val="100000"/>
              </a:lnSpc>
              <a:spcBef>
                <a:spcPts val="0"/>
              </a:spcBef>
              <a:spcAft>
                <a:spcPts val="0"/>
              </a:spcAft>
              <a:buSzPts val="3200"/>
              <a:buNone/>
            </a:pPr>
            <a:r>
              <a:rPr lang="en" sz="2900" b="1" i="1"/>
              <a:t>IEEE 802 LMSC 43rd Anniversary Social</a:t>
            </a:r>
            <a:endParaRPr sz="2900" b="1" i="1"/>
          </a:p>
          <a:p>
            <a:pPr marL="0" lvl="0" indent="0" algn="ctr" rtl="0">
              <a:lnSpc>
                <a:spcPct val="100000"/>
              </a:lnSpc>
              <a:spcBef>
                <a:spcPts val="0"/>
              </a:spcBef>
              <a:spcAft>
                <a:spcPts val="0"/>
              </a:spcAft>
              <a:buSzPts val="3200"/>
              <a:buNone/>
            </a:pPr>
            <a:endParaRPr sz="1800" b="1" i="1"/>
          </a:p>
          <a:p>
            <a:pPr marL="0" lvl="0" indent="0" algn="ctr" rtl="0">
              <a:lnSpc>
                <a:spcPct val="100000"/>
              </a:lnSpc>
              <a:spcBef>
                <a:spcPts val="0"/>
              </a:spcBef>
              <a:spcAft>
                <a:spcPts val="0"/>
              </a:spcAft>
              <a:buSzPts val="3200"/>
              <a:buNone/>
            </a:pPr>
            <a:r>
              <a:rPr lang="en" sz="2900"/>
              <a:t>GEORGIA AQUARIUM</a:t>
            </a:r>
            <a:endParaRPr sz="2900"/>
          </a:p>
        </p:txBody>
      </p:sp>
      <p:sp>
        <p:nvSpPr>
          <p:cNvPr id="114" name="Google Shape;114;p9"/>
          <p:cNvSpPr txBox="1">
            <a:spLocks noGrp="1"/>
          </p:cNvSpPr>
          <p:nvPr>
            <p:ph type="body" idx="1"/>
          </p:nvPr>
        </p:nvSpPr>
        <p:spPr>
          <a:xfrm>
            <a:off x="471900" y="1810125"/>
            <a:ext cx="8396400" cy="32766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400"/>
              <a:buNone/>
            </a:pPr>
            <a:r>
              <a:rPr lang="en" sz="1200" b="1" dirty="0"/>
              <a:t>WHO</a:t>
            </a:r>
            <a:endParaRPr sz="1200" dirty="0"/>
          </a:p>
          <a:p>
            <a:pPr marL="457200" lvl="0" indent="-304800" algn="l" rtl="0">
              <a:lnSpc>
                <a:spcPct val="115000"/>
              </a:lnSpc>
              <a:spcBef>
                <a:spcPts val="0"/>
              </a:spcBef>
              <a:spcAft>
                <a:spcPts val="0"/>
              </a:spcAft>
              <a:buSzPts val="1200"/>
              <a:buChar char="●"/>
            </a:pPr>
            <a:r>
              <a:rPr lang="en" sz="1200" dirty="0"/>
              <a:t>Registered In-Person attendees and guests who have purchased tickets.</a:t>
            </a:r>
            <a:endParaRPr sz="1200" dirty="0"/>
          </a:p>
          <a:p>
            <a:pPr marL="457200" lvl="0" indent="-304800" algn="l" rtl="0">
              <a:lnSpc>
                <a:spcPct val="115000"/>
              </a:lnSpc>
              <a:spcBef>
                <a:spcPts val="0"/>
              </a:spcBef>
              <a:spcAft>
                <a:spcPts val="0"/>
              </a:spcAft>
              <a:buSzPts val="1200"/>
              <a:buChar char="●"/>
            </a:pPr>
            <a:r>
              <a:rPr lang="en" sz="1200" dirty="0"/>
              <a:t>To comply with  guarantee requirements of the venue (Georgia Aquarium) ticket sales closed on February 28, 2023.</a:t>
            </a:r>
            <a:endParaRPr sz="1200" dirty="0"/>
          </a:p>
          <a:p>
            <a:pPr marL="457200" lvl="0" indent="-304800" algn="l" rtl="0">
              <a:spcBef>
                <a:spcPts val="0"/>
              </a:spcBef>
              <a:spcAft>
                <a:spcPts val="0"/>
              </a:spcAft>
              <a:buSzPts val="1200"/>
              <a:buChar char="●"/>
            </a:pPr>
            <a:r>
              <a:rPr lang="en" sz="1200" dirty="0"/>
              <a:t>Attendee and Guest Badges shall be distributed at the registration desk when picking up event badge.</a:t>
            </a:r>
            <a:endParaRPr sz="1200" dirty="0"/>
          </a:p>
          <a:p>
            <a:pPr marL="457200" lvl="0" indent="0" algn="l" rtl="0">
              <a:spcBef>
                <a:spcPts val="0"/>
              </a:spcBef>
              <a:spcAft>
                <a:spcPts val="0"/>
              </a:spcAft>
              <a:buNone/>
            </a:pPr>
            <a:endParaRPr sz="1200" dirty="0"/>
          </a:p>
          <a:p>
            <a:pPr marL="0" lvl="0" indent="0" algn="l" rtl="0">
              <a:lnSpc>
                <a:spcPct val="115000"/>
              </a:lnSpc>
              <a:spcBef>
                <a:spcPts val="0"/>
              </a:spcBef>
              <a:spcAft>
                <a:spcPts val="0"/>
              </a:spcAft>
              <a:buSzPts val="1400"/>
              <a:buNone/>
            </a:pPr>
            <a:r>
              <a:rPr lang="en" sz="1200" b="1" dirty="0"/>
              <a:t>WHEN</a:t>
            </a:r>
            <a:endParaRPr sz="1200" b="1" dirty="0"/>
          </a:p>
          <a:p>
            <a:pPr marL="457200" lvl="0" indent="-304800" algn="l" rtl="0">
              <a:lnSpc>
                <a:spcPct val="115000"/>
              </a:lnSpc>
              <a:spcBef>
                <a:spcPts val="0"/>
              </a:spcBef>
              <a:spcAft>
                <a:spcPts val="0"/>
              </a:spcAft>
              <a:buSzPts val="1200"/>
              <a:buChar char="●"/>
            </a:pPr>
            <a:r>
              <a:rPr lang="en" sz="1200" dirty="0"/>
              <a:t>Wednesday March 18th , 6:30 PM - 9:00 PM</a:t>
            </a:r>
            <a:endParaRPr sz="1200" dirty="0"/>
          </a:p>
          <a:p>
            <a:pPr marL="0" lvl="0" indent="0" algn="l" rtl="0">
              <a:lnSpc>
                <a:spcPct val="115000"/>
              </a:lnSpc>
              <a:spcBef>
                <a:spcPts val="0"/>
              </a:spcBef>
              <a:spcAft>
                <a:spcPts val="0"/>
              </a:spcAft>
              <a:buNone/>
            </a:pPr>
            <a:endParaRPr sz="1200" dirty="0"/>
          </a:p>
          <a:p>
            <a:pPr marL="0" lvl="0" indent="0" algn="l" rtl="0">
              <a:lnSpc>
                <a:spcPct val="115000"/>
              </a:lnSpc>
              <a:spcBef>
                <a:spcPts val="0"/>
              </a:spcBef>
              <a:spcAft>
                <a:spcPts val="0"/>
              </a:spcAft>
              <a:buSzPts val="1400"/>
              <a:buNone/>
            </a:pPr>
            <a:r>
              <a:rPr lang="en" sz="1200" b="1" dirty="0"/>
              <a:t>WHERE</a:t>
            </a:r>
            <a:endParaRPr sz="1200" b="1" dirty="0"/>
          </a:p>
          <a:p>
            <a:pPr marL="457200" lvl="0" indent="-304800" algn="l" rtl="0">
              <a:lnSpc>
                <a:spcPct val="115000"/>
              </a:lnSpc>
              <a:spcBef>
                <a:spcPts val="0"/>
              </a:spcBef>
              <a:spcAft>
                <a:spcPts val="0"/>
              </a:spcAft>
              <a:buSzPts val="1200"/>
              <a:buChar char="●"/>
            </a:pPr>
            <a:r>
              <a:rPr lang="en" sz="1200" u="sng" dirty="0">
                <a:solidFill>
                  <a:schemeClr val="hlink"/>
                </a:solidFill>
                <a:hlinkClick r:id="rId3"/>
              </a:rPr>
              <a:t>Georgia Aquarium</a:t>
            </a:r>
            <a:r>
              <a:rPr lang="en" sz="1200" dirty="0"/>
              <a:t>, Oceans Ballroom and Exhibits</a:t>
            </a:r>
            <a:endParaRPr sz="1200" dirty="0"/>
          </a:p>
          <a:p>
            <a:pPr marL="0" lvl="0" indent="0" algn="l" rtl="0">
              <a:lnSpc>
                <a:spcPct val="115000"/>
              </a:lnSpc>
              <a:spcBef>
                <a:spcPts val="0"/>
              </a:spcBef>
              <a:spcAft>
                <a:spcPts val="0"/>
              </a:spcAft>
              <a:buNone/>
            </a:pPr>
            <a:endParaRPr sz="1200" dirty="0"/>
          </a:p>
          <a:p>
            <a:pPr marL="0" lvl="0" indent="0" algn="l" rtl="0">
              <a:lnSpc>
                <a:spcPct val="115000"/>
              </a:lnSpc>
              <a:spcBef>
                <a:spcPts val="0"/>
              </a:spcBef>
              <a:spcAft>
                <a:spcPts val="0"/>
              </a:spcAft>
              <a:buSzPts val="1400"/>
              <a:buNone/>
            </a:pPr>
            <a:r>
              <a:rPr lang="en" sz="1200" b="1" dirty="0"/>
              <a:t>WHAT</a:t>
            </a:r>
            <a:endParaRPr sz="1200" b="1" dirty="0"/>
          </a:p>
          <a:p>
            <a:pPr marL="457200" lvl="0" indent="-304800" algn="l" rtl="0">
              <a:lnSpc>
                <a:spcPct val="115000"/>
              </a:lnSpc>
              <a:spcBef>
                <a:spcPts val="0"/>
              </a:spcBef>
              <a:spcAft>
                <a:spcPts val="0"/>
              </a:spcAft>
              <a:buSzPts val="1200"/>
              <a:buChar char="●"/>
            </a:pPr>
            <a:r>
              <a:rPr lang="en" sz="1200" dirty="0"/>
              <a:t>Food, Drinks, Aquarium Exhibits</a:t>
            </a:r>
            <a:endParaRPr sz="1200" dirty="0"/>
          </a:p>
          <a:p>
            <a:pPr marL="0" lvl="0" indent="0" algn="l" rtl="0">
              <a:lnSpc>
                <a:spcPct val="115000"/>
              </a:lnSpc>
              <a:spcBef>
                <a:spcPts val="0"/>
              </a:spcBef>
              <a:spcAft>
                <a:spcPts val="0"/>
              </a:spcAft>
              <a:buNone/>
            </a:pPr>
            <a:endParaRPr sz="1100" dirty="0"/>
          </a:p>
          <a:p>
            <a:pPr marL="457200" lvl="0" indent="0" algn="ctr" rtl="0">
              <a:lnSpc>
                <a:spcPct val="115000"/>
              </a:lnSpc>
              <a:spcBef>
                <a:spcPts val="1000"/>
              </a:spcBef>
              <a:spcAft>
                <a:spcPts val="0"/>
              </a:spcAft>
              <a:buSzPts val="1400"/>
              <a:buNone/>
            </a:pPr>
            <a:endParaRPr sz="1500" dirty="0"/>
          </a:p>
          <a:p>
            <a:pPr marL="0" lvl="0" indent="0" algn="ctr" rtl="0">
              <a:lnSpc>
                <a:spcPct val="115000"/>
              </a:lnSpc>
              <a:spcBef>
                <a:spcPts val="1000"/>
              </a:spcBef>
              <a:spcAft>
                <a:spcPts val="1600"/>
              </a:spcAft>
              <a:buSzPts val="1400"/>
              <a:buNone/>
            </a:pPr>
            <a:endParaRPr sz="15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19" name="Google Shape;119;g219512d86b7_0_1"/>
          <p:cNvSpPr txBox="1">
            <a:spLocks noGrp="1"/>
          </p:cNvSpPr>
          <p:nvPr>
            <p:ph type="title"/>
          </p:nvPr>
        </p:nvSpPr>
        <p:spPr>
          <a:xfrm>
            <a:off x="471900" y="87175"/>
            <a:ext cx="8222100" cy="1419300"/>
          </a:xfrm>
          <a:prstGeom prst="rect">
            <a:avLst/>
          </a:prstGeom>
          <a:noFill/>
          <a:ln>
            <a:noFill/>
          </a:ln>
        </p:spPr>
        <p:txBody>
          <a:bodyPr spcFirstLastPara="1" wrap="square" lIns="91425" tIns="91425" rIns="91425" bIns="91425" anchor="b" anchorCtr="0">
            <a:noAutofit/>
          </a:bodyPr>
          <a:lstStyle/>
          <a:p>
            <a:pPr marL="0" lvl="0" indent="0" algn="ctr" rtl="0">
              <a:lnSpc>
                <a:spcPct val="100000"/>
              </a:lnSpc>
              <a:spcBef>
                <a:spcPts val="0"/>
              </a:spcBef>
              <a:spcAft>
                <a:spcPts val="0"/>
              </a:spcAft>
              <a:buSzPts val="3200"/>
              <a:buNone/>
            </a:pPr>
            <a:endParaRPr sz="2900" b="1" i="1"/>
          </a:p>
          <a:p>
            <a:pPr marL="0" lvl="0" indent="0" algn="ctr" rtl="0">
              <a:lnSpc>
                <a:spcPct val="100000"/>
              </a:lnSpc>
              <a:spcBef>
                <a:spcPts val="0"/>
              </a:spcBef>
              <a:spcAft>
                <a:spcPts val="0"/>
              </a:spcAft>
              <a:buSzPts val="3200"/>
              <a:buNone/>
            </a:pPr>
            <a:endParaRPr sz="2900" b="1" i="1"/>
          </a:p>
          <a:p>
            <a:pPr marL="0" lvl="0" indent="0" algn="ctr" rtl="0">
              <a:lnSpc>
                <a:spcPct val="100000"/>
              </a:lnSpc>
              <a:spcBef>
                <a:spcPts val="0"/>
              </a:spcBef>
              <a:spcAft>
                <a:spcPts val="0"/>
              </a:spcAft>
              <a:buSzPts val="3200"/>
              <a:buNone/>
            </a:pPr>
            <a:r>
              <a:rPr lang="en" sz="2900" b="1" i="1"/>
              <a:t>IEEE 802 LMSC 43rd Anniversary Social</a:t>
            </a:r>
            <a:endParaRPr sz="2900" b="1" i="1"/>
          </a:p>
          <a:p>
            <a:pPr marL="0" lvl="0" indent="0" algn="ctr" rtl="0">
              <a:lnSpc>
                <a:spcPct val="100000"/>
              </a:lnSpc>
              <a:spcBef>
                <a:spcPts val="0"/>
              </a:spcBef>
              <a:spcAft>
                <a:spcPts val="0"/>
              </a:spcAft>
              <a:buSzPts val="3200"/>
              <a:buNone/>
            </a:pPr>
            <a:endParaRPr sz="1800" b="1" i="1"/>
          </a:p>
          <a:p>
            <a:pPr marL="0" lvl="0" indent="0" algn="ctr" rtl="0">
              <a:lnSpc>
                <a:spcPct val="100000"/>
              </a:lnSpc>
              <a:spcBef>
                <a:spcPts val="0"/>
              </a:spcBef>
              <a:spcAft>
                <a:spcPts val="0"/>
              </a:spcAft>
              <a:buSzPts val="3200"/>
              <a:buNone/>
            </a:pPr>
            <a:r>
              <a:rPr lang="en" sz="2900"/>
              <a:t>GEORGIA AQUARIUM - TRANSPORTATION</a:t>
            </a:r>
            <a:endParaRPr sz="2900"/>
          </a:p>
        </p:txBody>
      </p:sp>
      <p:sp>
        <p:nvSpPr>
          <p:cNvPr id="120" name="Google Shape;120;g219512d86b7_0_1"/>
          <p:cNvSpPr txBox="1">
            <a:spLocks noGrp="1"/>
          </p:cNvSpPr>
          <p:nvPr>
            <p:ph type="body" idx="1"/>
          </p:nvPr>
        </p:nvSpPr>
        <p:spPr>
          <a:xfrm>
            <a:off x="471900" y="1718275"/>
            <a:ext cx="8396400" cy="32766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400"/>
              <a:buNone/>
            </a:pPr>
            <a:r>
              <a:rPr lang="en" sz="1200" b="1" dirty="0"/>
              <a:t>WHO</a:t>
            </a:r>
            <a:endParaRPr sz="1200" dirty="0"/>
          </a:p>
          <a:p>
            <a:pPr marL="457200" lvl="0" indent="-304800" algn="l" rtl="0">
              <a:lnSpc>
                <a:spcPct val="115000"/>
              </a:lnSpc>
              <a:spcBef>
                <a:spcPts val="0"/>
              </a:spcBef>
              <a:spcAft>
                <a:spcPts val="0"/>
              </a:spcAft>
              <a:buSzPts val="1200"/>
              <a:buChar char="●"/>
            </a:pPr>
            <a:r>
              <a:rPr lang="en" sz="1200" dirty="0"/>
              <a:t>Registered In-Person attendees and guests who purchased tickets.</a:t>
            </a:r>
            <a:endParaRPr sz="1200" dirty="0"/>
          </a:p>
          <a:p>
            <a:pPr marL="457200" lvl="0" indent="-304800" algn="l" rtl="0">
              <a:lnSpc>
                <a:spcPct val="115000"/>
              </a:lnSpc>
              <a:spcBef>
                <a:spcPts val="0"/>
              </a:spcBef>
              <a:spcAft>
                <a:spcPts val="0"/>
              </a:spcAft>
              <a:buSzPts val="1200"/>
              <a:buChar char="●"/>
            </a:pPr>
            <a:r>
              <a:rPr lang="en" sz="1200" dirty="0"/>
              <a:t>Please ensure your social event badge is visible.</a:t>
            </a:r>
            <a:endParaRPr sz="1200" dirty="0"/>
          </a:p>
          <a:p>
            <a:pPr marL="457200" lvl="0" indent="0" algn="l" rtl="0">
              <a:spcBef>
                <a:spcPts val="0"/>
              </a:spcBef>
              <a:spcAft>
                <a:spcPts val="0"/>
              </a:spcAft>
              <a:buNone/>
            </a:pPr>
            <a:endParaRPr sz="500" dirty="0"/>
          </a:p>
          <a:p>
            <a:pPr marL="0" lvl="0" indent="0" algn="l" rtl="0">
              <a:lnSpc>
                <a:spcPct val="115000"/>
              </a:lnSpc>
              <a:spcBef>
                <a:spcPts val="0"/>
              </a:spcBef>
              <a:spcAft>
                <a:spcPts val="0"/>
              </a:spcAft>
              <a:buSzPts val="1400"/>
              <a:buNone/>
            </a:pPr>
            <a:r>
              <a:rPr lang="en" sz="1200" b="1" dirty="0"/>
              <a:t>WHEN</a:t>
            </a:r>
            <a:endParaRPr sz="1200" b="1" dirty="0"/>
          </a:p>
          <a:p>
            <a:pPr marL="457200" lvl="0" indent="-304800" algn="l" rtl="0">
              <a:lnSpc>
                <a:spcPct val="100000"/>
              </a:lnSpc>
              <a:spcAft>
                <a:spcPts val="0"/>
              </a:spcAft>
              <a:buSzPts val="1200"/>
              <a:buChar char="●"/>
            </a:pPr>
            <a:r>
              <a:rPr lang="en" sz="1200" b="1" dirty="0"/>
              <a:t>GOING TO THE  AQUARIUM</a:t>
            </a:r>
            <a:endParaRPr sz="1200" b="1" dirty="0"/>
          </a:p>
          <a:p>
            <a:pPr marL="914400" lvl="1" indent="-304800" algn="l" rtl="0">
              <a:lnSpc>
                <a:spcPct val="100000"/>
              </a:lnSpc>
              <a:spcBef>
                <a:spcPts val="0"/>
              </a:spcBef>
              <a:spcAft>
                <a:spcPts val="0"/>
              </a:spcAft>
              <a:buSzPts val="1200"/>
              <a:buChar char="○"/>
            </a:pPr>
            <a:r>
              <a:rPr lang="en" dirty="0"/>
              <a:t>Starting at 6:00 PM Charter Bus Transportation to the Aquarium will leave from John Portman Street beside the hotel. </a:t>
            </a:r>
            <a:endParaRPr dirty="0"/>
          </a:p>
          <a:p>
            <a:pPr marL="914400" lvl="1" indent="-304800" algn="l" rtl="0">
              <a:lnSpc>
                <a:spcPct val="75000"/>
              </a:lnSpc>
              <a:spcBef>
                <a:spcPts val="800"/>
              </a:spcBef>
              <a:spcAft>
                <a:spcPts val="0"/>
              </a:spcAft>
              <a:buSzPts val="1200"/>
              <a:buChar char="○"/>
            </a:pPr>
            <a:r>
              <a:rPr lang="en" dirty="0"/>
              <a:t>3 Busses will run as a shuttle and will depart as full, returning from the aquarium to collect additional attendees.</a:t>
            </a:r>
            <a:endParaRPr dirty="0"/>
          </a:p>
          <a:p>
            <a:pPr marL="914400" lvl="1" indent="-304800" algn="l" rtl="0">
              <a:lnSpc>
                <a:spcPct val="75000"/>
              </a:lnSpc>
              <a:spcBef>
                <a:spcPts val="800"/>
              </a:spcBef>
              <a:spcAft>
                <a:spcPts val="0"/>
              </a:spcAft>
              <a:buSzPts val="1200"/>
              <a:buChar char="○"/>
            </a:pPr>
            <a:r>
              <a:rPr lang="en" dirty="0"/>
              <a:t>John Portman street can be accessed from a side access near the front desk on the hotel lobby level. </a:t>
            </a:r>
            <a:endParaRPr dirty="0"/>
          </a:p>
          <a:p>
            <a:pPr marL="914400" lvl="1" indent="-304800" algn="l" rtl="0">
              <a:lnSpc>
                <a:spcPct val="75000"/>
              </a:lnSpc>
              <a:spcBef>
                <a:spcPts val="800"/>
              </a:spcBef>
              <a:spcAft>
                <a:spcPts val="0"/>
              </a:spcAft>
              <a:buSzPts val="1200"/>
              <a:buChar char="○"/>
            </a:pPr>
            <a:r>
              <a:rPr lang="en" dirty="0"/>
              <a:t>Signage and Staff will be available to direct attendees to busses.</a:t>
            </a:r>
            <a:endParaRPr dirty="0"/>
          </a:p>
          <a:p>
            <a:pPr marL="457200" lvl="0" indent="0" algn="l" rtl="0">
              <a:spcBef>
                <a:spcPts val="0"/>
              </a:spcBef>
              <a:spcAft>
                <a:spcPts val="0"/>
              </a:spcAft>
              <a:buNone/>
            </a:pPr>
            <a:endParaRPr sz="500" dirty="0"/>
          </a:p>
          <a:p>
            <a:pPr marL="457200" lvl="0" indent="-304800" algn="l" rtl="0">
              <a:lnSpc>
                <a:spcPct val="100000"/>
              </a:lnSpc>
              <a:spcAft>
                <a:spcPts val="0"/>
              </a:spcAft>
              <a:buSzPts val="1200"/>
              <a:buChar char="●"/>
            </a:pPr>
            <a:r>
              <a:rPr lang="en" sz="1200" b="1" dirty="0"/>
              <a:t>LEAVING THE  AQUARIUM FOR THE HOTEL</a:t>
            </a:r>
            <a:endParaRPr sz="1200" b="1" dirty="0"/>
          </a:p>
          <a:p>
            <a:pPr marL="914400" lvl="1" indent="-304800" algn="l" rtl="0">
              <a:lnSpc>
                <a:spcPct val="100000"/>
              </a:lnSpc>
              <a:spcBef>
                <a:spcPts val="0"/>
              </a:spcBef>
              <a:spcAft>
                <a:spcPts val="0"/>
              </a:spcAft>
              <a:buSzPts val="1200"/>
              <a:buChar char="○"/>
            </a:pPr>
            <a:r>
              <a:rPr lang="en" dirty="0"/>
              <a:t>Starting at 8:15 PM  busses will leave the Aquarium departing as full.</a:t>
            </a:r>
            <a:endParaRPr dirty="0"/>
          </a:p>
          <a:p>
            <a:pPr marL="914400" lvl="1" indent="-304800" algn="l" rtl="0">
              <a:lnSpc>
                <a:spcPct val="75000"/>
              </a:lnSpc>
              <a:spcBef>
                <a:spcPts val="800"/>
              </a:spcBef>
              <a:spcAft>
                <a:spcPts val="0"/>
              </a:spcAft>
              <a:buSzPts val="1200"/>
              <a:buChar char="○"/>
            </a:pPr>
            <a:r>
              <a:rPr lang="en" dirty="0"/>
              <a:t>Last shuttle to the Hilton will leave at 9:30 PM.</a:t>
            </a:r>
            <a:endParaRPr dirty="0"/>
          </a:p>
          <a:p>
            <a:pPr marL="0" lvl="0" indent="0" algn="l" rtl="0">
              <a:lnSpc>
                <a:spcPct val="115000"/>
              </a:lnSpc>
              <a:spcBef>
                <a:spcPts val="0"/>
              </a:spcBef>
              <a:spcAft>
                <a:spcPts val="0"/>
              </a:spcAft>
              <a:buNone/>
            </a:pPr>
            <a:endParaRPr sz="1100" dirty="0"/>
          </a:p>
          <a:p>
            <a:pPr marL="0" lvl="0" indent="0" algn="l" rtl="0">
              <a:lnSpc>
                <a:spcPct val="115000"/>
              </a:lnSpc>
              <a:spcBef>
                <a:spcPts val="0"/>
              </a:spcBef>
              <a:spcAft>
                <a:spcPts val="0"/>
              </a:spcAft>
              <a:buNone/>
            </a:pPr>
            <a:endParaRPr sz="1100" dirty="0"/>
          </a:p>
          <a:p>
            <a:pPr marL="457200" lvl="0" indent="0" algn="ctr" rtl="0">
              <a:lnSpc>
                <a:spcPct val="115000"/>
              </a:lnSpc>
              <a:spcBef>
                <a:spcPts val="1000"/>
              </a:spcBef>
              <a:spcAft>
                <a:spcPts val="0"/>
              </a:spcAft>
              <a:buSzPts val="1400"/>
              <a:buNone/>
            </a:pPr>
            <a:endParaRPr sz="1500" dirty="0"/>
          </a:p>
          <a:p>
            <a:pPr marL="0" lvl="0" indent="0" algn="ctr" rtl="0">
              <a:lnSpc>
                <a:spcPct val="115000"/>
              </a:lnSpc>
              <a:spcBef>
                <a:spcPts val="1000"/>
              </a:spcBef>
              <a:spcAft>
                <a:spcPts val="1600"/>
              </a:spcAft>
              <a:buSzPts val="1400"/>
              <a:buNone/>
            </a:pPr>
            <a:endParaRPr sz="1500" dirty="0"/>
          </a:p>
        </p:txBody>
      </p:sp>
    </p:spTree>
  </p:cSld>
  <p:clrMapOvr>
    <a:masterClrMapping/>
  </p:clrMapOvr>
</p:sld>
</file>

<file path=ppt/theme/theme1.xml><?xml version="1.0" encoding="utf-8"?>
<a:theme xmlns:a="http://schemas.openxmlformats.org/drawingml/2006/main" name="Material">
  <a:themeElements>
    <a:clrScheme name="Material">
      <a:dk1>
        <a:srgbClr val="4285F4"/>
      </a:dk1>
      <a:lt1>
        <a:srgbClr val="FFFFFF"/>
      </a:lt1>
      <a:dk2>
        <a:srgbClr val="424242"/>
      </a:dk2>
      <a:lt2>
        <a:srgbClr val="737373"/>
      </a:lt2>
      <a:accent1>
        <a:srgbClr val="0277BD"/>
      </a:accent1>
      <a:accent2>
        <a:srgbClr val="0F9D58"/>
      </a:accent2>
      <a:accent3>
        <a:srgbClr val="DB4437"/>
      </a:accent3>
      <a:accent4>
        <a:srgbClr val="FAFAFA"/>
      </a:accent4>
      <a:accent5>
        <a:srgbClr val="4FC3F7"/>
      </a:accent5>
      <a:accent6>
        <a:srgbClr val="F4B400"/>
      </a:accent6>
      <a:hlink>
        <a:srgbClr val="4FC3F7"/>
      </a:hlink>
      <a:folHlink>
        <a:srgbClr val="4FC3F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otalTime>34</TotalTime>
  <Words>1016</Words>
  <Application>Microsoft Office PowerPoint</Application>
  <PresentationFormat>On-screen Show (16:9)</PresentationFormat>
  <Paragraphs>137</Paragraphs>
  <Slides>11</Slides>
  <Notes>11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Roboto</vt:lpstr>
      <vt:lpstr>Arial</vt:lpstr>
      <vt:lpstr>Material</vt:lpstr>
      <vt:lpstr>2023 March IEEE 802 Plenary Session</vt:lpstr>
      <vt:lpstr>Meeting Planner and Network Contacts</vt:lpstr>
      <vt:lpstr>In Person Registration Times and Location</vt:lpstr>
      <vt:lpstr>Food and Beverage Breaks</vt:lpstr>
      <vt:lpstr>Schedule of Sessions and Attendance</vt:lpstr>
      <vt:lpstr>Audio Visual Support - In Person Sessions </vt:lpstr>
      <vt:lpstr>Network Access Information and Support </vt:lpstr>
      <vt:lpstr>  IEEE 802 LMSC 43rd Anniversary Social  GEORGIA AQUARIUM</vt:lpstr>
      <vt:lpstr>  IEEE 802 LMSC 43rd Anniversary Social  GEORGIA AQUARIUM - TRANSPORTATION</vt:lpstr>
      <vt:lpstr>40th Anniversary Polo Shirts</vt:lpstr>
      <vt:lpstr>Thanks for helping us make this session a success, we look forward to working with you again!</vt:lpstr>
    </vt:vector>
  </TitlesOfParts>
  <Company>Face to Face Events,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802_0323_ThingsToKnow - Atlanta</dc:title>
  <dc:creator>Lisa Ronmark</dc:creator>
  <cp:lastModifiedBy>Jon Rosdahl</cp:lastModifiedBy>
  <cp:revision>1</cp:revision>
  <dcterms:modified xsi:type="dcterms:W3CDTF">2023-03-11T19:19:21Z</dcterms:modified>
  <cp:category>March 2023</cp:category>
</cp:coreProperties>
</file>