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257" r:id="rId4"/>
    <p:sldId id="259" r:id="rId5"/>
    <p:sldId id="258" r:id="rId6"/>
    <p:sldId id="261" r:id="rId7"/>
    <p:sldId id="260" r:id="rId8"/>
    <p:sldId id="262" r:id="rId9"/>
    <p:sldId id="263" r:id="rId10"/>
    <p:sldId id="345" r:id="rId11"/>
    <p:sldId id="346" r:id="rId12"/>
    <p:sldId id="34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1" autoAdjust="0"/>
    <p:restoredTop sz="94660"/>
  </p:normalViewPr>
  <p:slideViewPr>
    <p:cSldViewPr snapToGrid="0">
      <p:cViewPr varScale="1">
        <p:scale>
          <a:sx n="67" d="100"/>
          <a:sy n="67" d="100"/>
        </p:scale>
        <p:origin x="90" y="5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1A46CFB8-96F9-492B-A3C9-99F33CF50F43}"/>
    <pc:docChg chg="custSel addSld modSld">
      <pc:chgData name="John DAmbrosia" userId="a76b78698ac40a99" providerId="LiveId" clId="{1A46CFB8-96F9-492B-A3C9-99F33CF50F43}" dt="2022-12-08T12:17:08.768" v="25" actId="20577"/>
      <pc:docMkLst>
        <pc:docMk/>
      </pc:docMkLst>
      <pc:sldChg chg="modSp mod">
        <pc:chgData name="John DAmbrosia" userId="a76b78698ac40a99" providerId="LiveId" clId="{1A46CFB8-96F9-492B-A3C9-99F33CF50F43}" dt="2022-12-08T12:16:41.861" v="7" actId="20577"/>
        <pc:sldMkLst>
          <pc:docMk/>
          <pc:sldMk cId="4174375320" sldId="262"/>
        </pc:sldMkLst>
        <pc:spChg chg="mod">
          <ac:chgData name="John DAmbrosia" userId="a76b78698ac40a99" providerId="LiveId" clId="{1A46CFB8-96F9-492B-A3C9-99F33CF50F43}" dt="2022-12-08T12:16:41.861" v="7" actId="20577"/>
          <ac:spMkLst>
            <pc:docMk/>
            <pc:sldMk cId="4174375320" sldId="262"/>
            <ac:spMk id="2" creationId="{4466BE6D-0190-4DF0-8B40-6D818BC27B0F}"/>
          </ac:spMkLst>
        </pc:spChg>
      </pc:sldChg>
      <pc:sldChg chg="modSp new mod">
        <pc:chgData name="John DAmbrosia" userId="a76b78698ac40a99" providerId="LiveId" clId="{1A46CFB8-96F9-492B-A3C9-99F33CF50F43}" dt="2022-12-08T12:16:53.865" v="17" actId="20577"/>
        <pc:sldMkLst>
          <pc:docMk/>
          <pc:sldMk cId="2961925320" sldId="345"/>
        </pc:sldMkLst>
        <pc:spChg chg="mod">
          <ac:chgData name="John DAmbrosia" userId="a76b78698ac40a99" providerId="LiveId" clId="{1A46CFB8-96F9-492B-A3C9-99F33CF50F43}" dt="2022-12-08T12:16:53.865" v="17" actId="20577"/>
          <ac:spMkLst>
            <pc:docMk/>
            <pc:sldMk cId="2961925320" sldId="345"/>
            <ac:spMk id="2" creationId="{8D82F22E-6EA9-4552-B3A7-777204A3DFB2}"/>
          </ac:spMkLst>
        </pc:spChg>
      </pc:sldChg>
      <pc:sldChg chg="addSp delSp modSp new mod modClrScheme chgLayout">
        <pc:chgData name="John DAmbrosia" userId="a76b78698ac40a99" providerId="LiveId" clId="{1A46CFB8-96F9-492B-A3C9-99F33CF50F43}" dt="2022-12-08T12:17:08.768" v="25" actId="20577"/>
        <pc:sldMkLst>
          <pc:docMk/>
          <pc:sldMk cId="328320541" sldId="346"/>
        </pc:sldMkLst>
        <pc:spChg chg="del mod ord">
          <ac:chgData name="John DAmbrosia" userId="a76b78698ac40a99" providerId="LiveId" clId="{1A46CFB8-96F9-492B-A3C9-99F33CF50F43}" dt="2022-12-08T12:17:06.459" v="19" actId="700"/>
          <ac:spMkLst>
            <pc:docMk/>
            <pc:sldMk cId="328320541" sldId="346"/>
            <ac:spMk id="2" creationId="{14A27A7A-2975-41E1-8AAC-CACDA2A9B1FC}"/>
          </ac:spMkLst>
        </pc:spChg>
        <pc:spChg chg="del mod ord">
          <ac:chgData name="John DAmbrosia" userId="a76b78698ac40a99" providerId="LiveId" clId="{1A46CFB8-96F9-492B-A3C9-99F33CF50F43}" dt="2022-12-08T12:17:06.459" v="19" actId="700"/>
          <ac:spMkLst>
            <pc:docMk/>
            <pc:sldMk cId="328320541" sldId="346"/>
            <ac:spMk id="3" creationId="{DC7BB562-C8DF-4993-AAA9-4F6BD9995385}"/>
          </ac:spMkLst>
        </pc:spChg>
        <pc:spChg chg="mod ord">
          <ac:chgData name="John DAmbrosia" userId="a76b78698ac40a99" providerId="LiveId" clId="{1A46CFB8-96F9-492B-A3C9-99F33CF50F43}" dt="2022-12-08T12:17:06.459" v="19" actId="700"/>
          <ac:spMkLst>
            <pc:docMk/>
            <pc:sldMk cId="328320541" sldId="346"/>
            <ac:spMk id="4" creationId="{BBEE6344-1D2D-46D4-9F43-6FFD047187CD}"/>
          </ac:spMkLst>
        </pc:spChg>
        <pc:spChg chg="mod ord">
          <ac:chgData name="John DAmbrosia" userId="a76b78698ac40a99" providerId="LiveId" clId="{1A46CFB8-96F9-492B-A3C9-99F33CF50F43}" dt="2022-12-08T12:17:06.459" v="19" actId="700"/>
          <ac:spMkLst>
            <pc:docMk/>
            <pc:sldMk cId="328320541" sldId="346"/>
            <ac:spMk id="5" creationId="{4D06444E-3FC6-4849-ACFD-F6E7BCFCD5CD}"/>
          </ac:spMkLst>
        </pc:spChg>
        <pc:spChg chg="add mod ord">
          <ac:chgData name="John DAmbrosia" userId="a76b78698ac40a99" providerId="LiveId" clId="{1A46CFB8-96F9-492B-A3C9-99F33CF50F43}" dt="2022-12-08T12:17:08.768" v="25" actId="20577"/>
          <ac:spMkLst>
            <pc:docMk/>
            <pc:sldMk cId="328320541" sldId="346"/>
            <ac:spMk id="6" creationId="{F86E08EE-040A-44BD-BD97-E83C33776BB0}"/>
          </ac:spMkLst>
        </pc:spChg>
        <pc:spChg chg="add mod ord">
          <ac:chgData name="John DAmbrosia" userId="a76b78698ac40a99" providerId="LiveId" clId="{1A46CFB8-96F9-492B-A3C9-99F33CF50F43}" dt="2022-12-08T12:17:06.459" v="19" actId="700"/>
          <ac:spMkLst>
            <pc:docMk/>
            <pc:sldMk cId="328320541" sldId="346"/>
            <ac:spMk id="7" creationId="{7130E9AC-B134-4C86-AAA7-DDE6E6FA5F5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2C682F-B5A7-4C29-B558-963BDACD9D0B}" type="datetimeFigureOut">
              <a:rPr lang="en-US" smtClean="0"/>
              <a:t>12/7/2022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BDF08-DCEC-49B3-BF7F-EB47181A2F96}" type="slidenum">
              <a:rPr lang="en-US" smtClean="0"/>
              <a:t>‹#›</a:t>
            </a:fld>
            <a:endParaRPr lang="en-US"/>
          </a:p>
        </p:txBody>
      </p:sp>
    </p:spTree>
    <p:extLst>
      <p:ext uri="{BB962C8B-B14F-4D97-AF65-F5344CB8AC3E}">
        <p14:creationId xmlns:p14="http://schemas.microsoft.com/office/powerpoint/2010/main" val="2524849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EC-22-0203-00-00EC</a:t>
            </a:r>
          </a:p>
        </p:txBody>
      </p:sp>
    </p:spTree>
    <p:extLst>
      <p:ext uri="{BB962C8B-B14F-4D97-AF65-F5344CB8AC3E}">
        <p14:creationId xmlns:p14="http://schemas.microsoft.com/office/powerpoint/2010/main" val="1254087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6F7A6-A166-4BF8-9ACC-3262777EF6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B2CBBA-4F8B-4335-95FA-B70146F5BC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599AB6-7946-44DF-9674-E8D0E3581DCE}"/>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EBCB2680-8F42-4F0A-8878-648AC10F9391}"/>
              </a:ext>
            </a:extLst>
          </p:cNvPr>
          <p:cNvSpPr>
            <a:spLocks noGrp="1"/>
          </p:cNvSpPr>
          <p:nvPr>
            <p:ph type="ftr" sz="quarter" idx="11"/>
          </p:nvPr>
        </p:nvSpPr>
        <p:spPr/>
        <p:txBody>
          <a:bodyPr/>
          <a:lstStyle/>
          <a:p>
            <a:r>
              <a:rPr lang="en-US"/>
              <a:t>DCN ec-22-0258-00-00EC</a:t>
            </a:r>
          </a:p>
        </p:txBody>
      </p:sp>
      <p:sp>
        <p:nvSpPr>
          <p:cNvPr id="6" name="Slide Number Placeholder 5">
            <a:extLst>
              <a:ext uri="{FF2B5EF4-FFF2-40B4-BE49-F238E27FC236}">
                <a16:creationId xmlns:a16="http://schemas.microsoft.com/office/drawing/2014/main" id="{19770C53-C007-434E-B51F-BD97AB3FF3AA}"/>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241996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271B2-46ED-42CC-BB97-2D7EBBACDB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CE07FF-7DAF-48C1-AE8A-D28BF3B192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BC5C73-F15D-410E-B19A-1B13EB5C0FC6}"/>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2036B3CC-E2A9-42C2-A7B7-87B8F917A41C}"/>
              </a:ext>
            </a:extLst>
          </p:cNvPr>
          <p:cNvSpPr>
            <a:spLocks noGrp="1"/>
          </p:cNvSpPr>
          <p:nvPr>
            <p:ph type="ftr" sz="quarter" idx="11"/>
          </p:nvPr>
        </p:nvSpPr>
        <p:spPr/>
        <p:txBody>
          <a:bodyPr/>
          <a:lstStyle/>
          <a:p>
            <a:r>
              <a:rPr lang="en-US"/>
              <a:t>DCN ec-22-0258-00-00EC</a:t>
            </a:r>
          </a:p>
        </p:txBody>
      </p:sp>
      <p:sp>
        <p:nvSpPr>
          <p:cNvPr id="6" name="Slide Number Placeholder 5">
            <a:extLst>
              <a:ext uri="{FF2B5EF4-FFF2-40B4-BE49-F238E27FC236}">
                <a16:creationId xmlns:a16="http://schemas.microsoft.com/office/drawing/2014/main" id="{8FFD62F3-03AB-4E92-A68C-ECBCA289F78B}"/>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374020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41BFF9-666F-4469-B41E-DBA90582A3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C6DCD9-00EE-477F-8346-282D685ED8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38993-4C03-40D6-9836-A0438210322C}"/>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46482F87-A00B-4E3E-BA93-801A10055F2E}"/>
              </a:ext>
            </a:extLst>
          </p:cNvPr>
          <p:cNvSpPr>
            <a:spLocks noGrp="1"/>
          </p:cNvSpPr>
          <p:nvPr>
            <p:ph type="ftr" sz="quarter" idx="11"/>
          </p:nvPr>
        </p:nvSpPr>
        <p:spPr/>
        <p:txBody>
          <a:bodyPr/>
          <a:lstStyle/>
          <a:p>
            <a:r>
              <a:rPr lang="en-US"/>
              <a:t>DCN ec-22-0258-00-00EC</a:t>
            </a:r>
          </a:p>
        </p:txBody>
      </p:sp>
      <p:sp>
        <p:nvSpPr>
          <p:cNvPr id="6" name="Slide Number Placeholder 5">
            <a:extLst>
              <a:ext uri="{FF2B5EF4-FFF2-40B4-BE49-F238E27FC236}">
                <a16:creationId xmlns:a16="http://schemas.microsoft.com/office/drawing/2014/main" id="{03774D7D-862E-4AA0-BC4B-27BFA8EA6DCE}"/>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935551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16" name="TextBox 15">
            <a:extLst>
              <a:ext uri="{FF2B5EF4-FFF2-40B4-BE49-F238E27FC236}">
                <a16:creationId xmlns:a16="http://schemas.microsoft.com/office/drawing/2014/main" id="{0A5D7486-18AF-07D7-6273-284FC1C6A540}"/>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ec-22-0203-01-00EC</a:t>
            </a:r>
            <a:endParaRPr lang="en-US" sz="1100" dirty="0"/>
          </a:p>
        </p:txBody>
      </p:sp>
      <p:sp>
        <p:nvSpPr>
          <p:cNvPr id="17" name="Text Box 9">
            <a:extLst>
              <a:ext uri="{FF2B5EF4-FFF2-40B4-BE49-F238E27FC236}">
                <a16:creationId xmlns:a16="http://schemas.microsoft.com/office/drawing/2014/main" id="{4EA710C5-820F-1B53-9A19-AFEADCCAEFF6}"/>
              </a:ext>
            </a:extLst>
          </p:cNvPr>
          <p:cNvSpPr txBox="1">
            <a:spLocks noChangeArrowheads="1"/>
          </p:cNvSpPr>
          <p:nvPr userDrawn="1"/>
        </p:nvSpPr>
        <p:spPr bwMode="auto">
          <a:xfrm>
            <a:off x="-107696" y="66040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November IEEE 802 Mixed Mode Plenary</a:t>
            </a:r>
          </a:p>
        </p:txBody>
      </p:sp>
    </p:spTree>
    <p:extLst>
      <p:ext uri="{BB962C8B-B14F-4D97-AF65-F5344CB8AC3E}">
        <p14:creationId xmlns:p14="http://schemas.microsoft.com/office/powerpoint/2010/main" val="2386949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8305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4038856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56362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78527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80285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76234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21559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FB18A-39C2-4784-A3B2-85DDC4D90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342EFE-E496-46DF-A567-FF5E9B94B5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13A23C-8263-4F8D-A8E4-3295474B3C21}"/>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99AB1539-1EDD-40D7-ABD2-E4B7D70A61ED}"/>
              </a:ext>
            </a:extLst>
          </p:cNvPr>
          <p:cNvSpPr>
            <a:spLocks noGrp="1"/>
          </p:cNvSpPr>
          <p:nvPr>
            <p:ph type="ftr" sz="quarter" idx="11"/>
          </p:nvPr>
        </p:nvSpPr>
        <p:spPr/>
        <p:txBody>
          <a:bodyPr/>
          <a:lstStyle/>
          <a:p>
            <a:r>
              <a:rPr lang="en-US"/>
              <a:t>DCN ec-22-0258-00-00EC</a:t>
            </a:r>
          </a:p>
        </p:txBody>
      </p:sp>
      <p:sp>
        <p:nvSpPr>
          <p:cNvPr id="6" name="Slide Number Placeholder 5">
            <a:extLst>
              <a:ext uri="{FF2B5EF4-FFF2-40B4-BE49-F238E27FC236}">
                <a16:creationId xmlns:a16="http://schemas.microsoft.com/office/drawing/2014/main" id="{8419EB3C-14CF-40E6-BE65-97BC12DC986C}"/>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27954077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572359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37994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1167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980392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7938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BB962-FBA8-4B44-BDBF-0690EEA5E8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8C049F-3CF6-4433-B5D6-489F02CED9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7947A1-DAA8-4A46-8A9B-CF25EDE5D7E1}"/>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432E0E79-206A-4404-BD9D-77129341D457}"/>
              </a:ext>
            </a:extLst>
          </p:cNvPr>
          <p:cNvSpPr>
            <a:spLocks noGrp="1"/>
          </p:cNvSpPr>
          <p:nvPr>
            <p:ph type="ftr" sz="quarter" idx="11"/>
          </p:nvPr>
        </p:nvSpPr>
        <p:spPr/>
        <p:txBody>
          <a:bodyPr/>
          <a:lstStyle/>
          <a:p>
            <a:r>
              <a:rPr lang="en-US"/>
              <a:t>DCN ec-22-0258-00-00EC</a:t>
            </a:r>
          </a:p>
        </p:txBody>
      </p:sp>
      <p:sp>
        <p:nvSpPr>
          <p:cNvPr id="6" name="Slide Number Placeholder 5">
            <a:extLst>
              <a:ext uri="{FF2B5EF4-FFF2-40B4-BE49-F238E27FC236}">
                <a16:creationId xmlns:a16="http://schemas.microsoft.com/office/drawing/2014/main" id="{9FB1B32A-C831-49C7-A0EF-B7349CDFA8D1}"/>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2608916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7452B-D52B-4B54-AA52-82B17510F5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1F96FC-DEC1-49A6-8B9D-76999D7018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6DFB51-AECF-4FCA-919C-FBCFE31037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6E5899-FFE0-442C-916C-9F0D34627768}"/>
              </a:ext>
            </a:extLst>
          </p:cNvPr>
          <p:cNvSpPr>
            <a:spLocks noGrp="1"/>
          </p:cNvSpPr>
          <p:nvPr>
            <p:ph type="dt" sz="half" idx="10"/>
          </p:nvPr>
        </p:nvSpPr>
        <p:spPr/>
        <p:txBody>
          <a:bodyPr/>
          <a:lstStyle/>
          <a:p>
            <a:r>
              <a:rPr lang="en-US"/>
              <a:t>08 Dec 2022</a:t>
            </a:r>
          </a:p>
        </p:txBody>
      </p:sp>
      <p:sp>
        <p:nvSpPr>
          <p:cNvPr id="6" name="Footer Placeholder 5">
            <a:extLst>
              <a:ext uri="{FF2B5EF4-FFF2-40B4-BE49-F238E27FC236}">
                <a16:creationId xmlns:a16="http://schemas.microsoft.com/office/drawing/2014/main" id="{D63CB60B-53AB-4299-9B44-E7692FB56DC8}"/>
              </a:ext>
            </a:extLst>
          </p:cNvPr>
          <p:cNvSpPr>
            <a:spLocks noGrp="1"/>
          </p:cNvSpPr>
          <p:nvPr>
            <p:ph type="ftr" sz="quarter" idx="11"/>
          </p:nvPr>
        </p:nvSpPr>
        <p:spPr/>
        <p:txBody>
          <a:bodyPr/>
          <a:lstStyle/>
          <a:p>
            <a:r>
              <a:rPr lang="en-US"/>
              <a:t>DCN ec-22-0258-00-00EC</a:t>
            </a:r>
          </a:p>
        </p:txBody>
      </p:sp>
      <p:sp>
        <p:nvSpPr>
          <p:cNvPr id="7" name="Slide Number Placeholder 6">
            <a:extLst>
              <a:ext uri="{FF2B5EF4-FFF2-40B4-BE49-F238E27FC236}">
                <a16:creationId xmlns:a16="http://schemas.microsoft.com/office/drawing/2014/main" id="{DC12448C-8F89-4072-992D-B4C9161CCAC2}"/>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191457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E6537-7275-4146-9B65-F70C5E4865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F54D79-525E-42D2-A1CA-5130CD2BC6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8C5193-58F3-443E-9FA1-8FA094190A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288003-A450-49D8-89B0-B50952EFA0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C0FA01-ACE5-4A28-A8EA-B4A678F041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7E46DF-7A7F-4D2E-892E-D6E57962EB17}"/>
              </a:ext>
            </a:extLst>
          </p:cNvPr>
          <p:cNvSpPr>
            <a:spLocks noGrp="1"/>
          </p:cNvSpPr>
          <p:nvPr>
            <p:ph type="dt" sz="half" idx="10"/>
          </p:nvPr>
        </p:nvSpPr>
        <p:spPr/>
        <p:txBody>
          <a:bodyPr/>
          <a:lstStyle/>
          <a:p>
            <a:r>
              <a:rPr lang="en-US"/>
              <a:t>08 Dec 2022</a:t>
            </a:r>
          </a:p>
        </p:txBody>
      </p:sp>
      <p:sp>
        <p:nvSpPr>
          <p:cNvPr id="8" name="Footer Placeholder 7">
            <a:extLst>
              <a:ext uri="{FF2B5EF4-FFF2-40B4-BE49-F238E27FC236}">
                <a16:creationId xmlns:a16="http://schemas.microsoft.com/office/drawing/2014/main" id="{92AECC05-25CC-4302-A003-F8688CAD91C4}"/>
              </a:ext>
            </a:extLst>
          </p:cNvPr>
          <p:cNvSpPr>
            <a:spLocks noGrp="1"/>
          </p:cNvSpPr>
          <p:nvPr>
            <p:ph type="ftr" sz="quarter" idx="11"/>
          </p:nvPr>
        </p:nvSpPr>
        <p:spPr/>
        <p:txBody>
          <a:bodyPr/>
          <a:lstStyle/>
          <a:p>
            <a:r>
              <a:rPr lang="en-US"/>
              <a:t>DCN ec-22-0258-00-00EC</a:t>
            </a:r>
          </a:p>
        </p:txBody>
      </p:sp>
      <p:sp>
        <p:nvSpPr>
          <p:cNvPr id="9" name="Slide Number Placeholder 8">
            <a:extLst>
              <a:ext uri="{FF2B5EF4-FFF2-40B4-BE49-F238E27FC236}">
                <a16:creationId xmlns:a16="http://schemas.microsoft.com/office/drawing/2014/main" id="{89B27CFB-6641-4A3A-97B0-B8050B210B3F}"/>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285558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CF7-C57E-43B1-BA25-A66C595B0A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EC53F0-E199-4C4C-8CC2-280179530478}"/>
              </a:ext>
            </a:extLst>
          </p:cNvPr>
          <p:cNvSpPr>
            <a:spLocks noGrp="1"/>
          </p:cNvSpPr>
          <p:nvPr>
            <p:ph type="dt" sz="half" idx="10"/>
          </p:nvPr>
        </p:nvSpPr>
        <p:spPr/>
        <p:txBody>
          <a:bodyPr/>
          <a:lstStyle/>
          <a:p>
            <a:r>
              <a:rPr lang="en-US"/>
              <a:t>08 Dec 2022</a:t>
            </a:r>
          </a:p>
        </p:txBody>
      </p:sp>
      <p:sp>
        <p:nvSpPr>
          <p:cNvPr id="4" name="Footer Placeholder 3">
            <a:extLst>
              <a:ext uri="{FF2B5EF4-FFF2-40B4-BE49-F238E27FC236}">
                <a16:creationId xmlns:a16="http://schemas.microsoft.com/office/drawing/2014/main" id="{4ECE9F04-5A2F-4DEF-AF04-E49B1112139C}"/>
              </a:ext>
            </a:extLst>
          </p:cNvPr>
          <p:cNvSpPr>
            <a:spLocks noGrp="1"/>
          </p:cNvSpPr>
          <p:nvPr>
            <p:ph type="ftr" sz="quarter" idx="11"/>
          </p:nvPr>
        </p:nvSpPr>
        <p:spPr/>
        <p:txBody>
          <a:bodyPr/>
          <a:lstStyle/>
          <a:p>
            <a:r>
              <a:rPr lang="en-US"/>
              <a:t>DCN ec-22-0258-00-00EC</a:t>
            </a:r>
          </a:p>
        </p:txBody>
      </p:sp>
      <p:sp>
        <p:nvSpPr>
          <p:cNvPr id="5" name="Slide Number Placeholder 4">
            <a:extLst>
              <a:ext uri="{FF2B5EF4-FFF2-40B4-BE49-F238E27FC236}">
                <a16:creationId xmlns:a16="http://schemas.microsoft.com/office/drawing/2014/main" id="{D9198966-9268-4142-A2D9-CC3B3DA0B465}"/>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1698911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2EF9D3-E348-4EB1-9419-216C8C94CEB5}"/>
              </a:ext>
            </a:extLst>
          </p:cNvPr>
          <p:cNvSpPr>
            <a:spLocks noGrp="1"/>
          </p:cNvSpPr>
          <p:nvPr>
            <p:ph type="dt" sz="half" idx="10"/>
          </p:nvPr>
        </p:nvSpPr>
        <p:spPr/>
        <p:txBody>
          <a:bodyPr/>
          <a:lstStyle/>
          <a:p>
            <a:r>
              <a:rPr lang="en-US"/>
              <a:t>08 Dec 2022</a:t>
            </a:r>
          </a:p>
        </p:txBody>
      </p:sp>
      <p:sp>
        <p:nvSpPr>
          <p:cNvPr id="3" name="Footer Placeholder 2">
            <a:extLst>
              <a:ext uri="{FF2B5EF4-FFF2-40B4-BE49-F238E27FC236}">
                <a16:creationId xmlns:a16="http://schemas.microsoft.com/office/drawing/2014/main" id="{B36C3E16-9D2F-417A-B968-A4A4C00CF372}"/>
              </a:ext>
            </a:extLst>
          </p:cNvPr>
          <p:cNvSpPr>
            <a:spLocks noGrp="1"/>
          </p:cNvSpPr>
          <p:nvPr>
            <p:ph type="ftr" sz="quarter" idx="11"/>
          </p:nvPr>
        </p:nvSpPr>
        <p:spPr/>
        <p:txBody>
          <a:bodyPr/>
          <a:lstStyle/>
          <a:p>
            <a:r>
              <a:rPr lang="en-US"/>
              <a:t>DCN ec-22-0258-00-00EC</a:t>
            </a:r>
          </a:p>
        </p:txBody>
      </p:sp>
      <p:sp>
        <p:nvSpPr>
          <p:cNvPr id="4" name="Slide Number Placeholder 3">
            <a:extLst>
              <a:ext uri="{FF2B5EF4-FFF2-40B4-BE49-F238E27FC236}">
                <a16:creationId xmlns:a16="http://schemas.microsoft.com/office/drawing/2014/main" id="{52FB1F30-A2CA-440A-ACC0-A37E2F83E663}"/>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615912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4E6C8-36C6-4E08-945E-B80D2DB71D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DF5EDF9-8605-4DC6-96ED-761871B055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FC2867-8EF7-4B8E-8EC4-C0E983FC75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0C7725-BBF2-487F-BB37-2C7896A2BD53}"/>
              </a:ext>
            </a:extLst>
          </p:cNvPr>
          <p:cNvSpPr>
            <a:spLocks noGrp="1"/>
          </p:cNvSpPr>
          <p:nvPr>
            <p:ph type="dt" sz="half" idx="10"/>
          </p:nvPr>
        </p:nvSpPr>
        <p:spPr/>
        <p:txBody>
          <a:bodyPr/>
          <a:lstStyle/>
          <a:p>
            <a:r>
              <a:rPr lang="en-US"/>
              <a:t>08 Dec 2022</a:t>
            </a:r>
          </a:p>
        </p:txBody>
      </p:sp>
      <p:sp>
        <p:nvSpPr>
          <p:cNvPr id="6" name="Footer Placeholder 5">
            <a:extLst>
              <a:ext uri="{FF2B5EF4-FFF2-40B4-BE49-F238E27FC236}">
                <a16:creationId xmlns:a16="http://schemas.microsoft.com/office/drawing/2014/main" id="{58601074-69D3-4A97-814A-906930142679}"/>
              </a:ext>
            </a:extLst>
          </p:cNvPr>
          <p:cNvSpPr>
            <a:spLocks noGrp="1"/>
          </p:cNvSpPr>
          <p:nvPr>
            <p:ph type="ftr" sz="quarter" idx="11"/>
          </p:nvPr>
        </p:nvSpPr>
        <p:spPr/>
        <p:txBody>
          <a:bodyPr/>
          <a:lstStyle/>
          <a:p>
            <a:r>
              <a:rPr lang="en-US"/>
              <a:t>DCN ec-22-0258-00-00EC</a:t>
            </a:r>
          </a:p>
        </p:txBody>
      </p:sp>
      <p:sp>
        <p:nvSpPr>
          <p:cNvPr id="7" name="Slide Number Placeholder 6">
            <a:extLst>
              <a:ext uri="{FF2B5EF4-FFF2-40B4-BE49-F238E27FC236}">
                <a16:creationId xmlns:a16="http://schemas.microsoft.com/office/drawing/2014/main" id="{DECB2794-0131-4DC5-A80A-63158216D7B1}"/>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1797642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AC347-C890-4DBC-BFEC-0989E7A788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5C484C-014F-404D-A997-D81A0F8B2F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D4C6BE-C2E7-4011-B8EC-6E4188FBF7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5E72C0-108B-41F2-ACDA-FABC23147811}"/>
              </a:ext>
            </a:extLst>
          </p:cNvPr>
          <p:cNvSpPr>
            <a:spLocks noGrp="1"/>
          </p:cNvSpPr>
          <p:nvPr>
            <p:ph type="dt" sz="half" idx="10"/>
          </p:nvPr>
        </p:nvSpPr>
        <p:spPr/>
        <p:txBody>
          <a:bodyPr/>
          <a:lstStyle/>
          <a:p>
            <a:r>
              <a:rPr lang="en-US"/>
              <a:t>08 Dec 2022</a:t>
            </a:r>
          </a:p>
        </p:txBody>
      </p:sp>
      <p:sp>
        <p:nvSpPr>
          <p:cNvPr id="6" name="Footer Placeholder 5">
            <a:extLst>
              <a:ext uri="{FF2B5EF4-FFF2-40B4-BE49-F238E27FC236}">
                <a16:creationId xmlns:a16="http://schemas.microsoft.com/office/drawing/2014/main" id="{336760C5-D99E-4AF5-9B45-E51697D80AB1}"/>
              </a:ext>
            </a:extLst>
          </p:cNvPr>
          <p:cNvSpPr>
            <a:spLocks noGrp="1"/>
          </p:cNvSpPr>
          <p:nvPr>
            <p:ph type="ftr" sz="quarter" idx="11"/>
          </p:nvPr>
        </p:nvSpPr>
        <p:spPr/>
        <p:txBody>
          <a:bodyPr/>
          <a:lstStyle/>
          <a:p>
            <a:r>
              <a:rPr lang="en-US"/>
              <a:t>DCN ec-22-0258-00-00EC</a:t>
            </a:r>
          </a:p>
        </p:txBody>
      </p:sp>
      <p:sp>
        <p:nvSpPr>
          <p:cNvPr id="7" name="Slide Number Placeholder 6">
            <a:extLst>
              <a:ext uri="{FF2B5EF4-FFF2-40B4-BE49-F238E27FC236}">
                <a16:creationId xmlns:a16="http://schemas.microsoft.com/office/drawing/2014/main" id="{16AFE0C3-7A72-439D-A270-1CDFB401151D}"/>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299611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FA2EDD-4AF8-4647-831C-F4AB349DC1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ED025B-F593-442A-AF1F-8CFC4D2BD9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80CB7-87E6-4F26-BA3C-2AAB6D9FBA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08 Dec 2022</a:t>
            </a:r>
          </a:p>
        </p:txBody>
      </p:sp>
      <p:sp>
        <p:nvSpPr>
          <p:cNvPr id="5" name="Footer Placeholder 4">
            <a:extLst>
              <a:ext uri="{FF2B5EF4-FFF2-40B4-BE49-F238E27FC236}">
                <a16:creationId xmlns:a16="http://schemas.microsoft.com/office/drawing/2014/main" id="{49B5745B-CD28-4AA0-AEA3-1DF1522658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DCN ec-22-0258-00-00EC</a:t>
            </a:r>
          </a:p>
        </p:txBody>
      </p:sp>
      <p:sp>
        <p:nvSpPr>
          <p:cNvPr id="6" name="Slide Number Placeholder 5">
            <a:extLst>
              <a:ext uri="{FF2B5EF4-FFF2-40B4-BE49-F238E27FC236}">
                <a16:creationId xmlns:a16="http://schemas.microsoft.com/office/drawing/2014/main" id="{BAB2D24D-AB17-4F51-82FD-522F6ADD0B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40B5B-C733-4929-B308-9AE5232684F7}" type="slidenum">
              <a:rPr lang="en-US" smtClean="0"/>
              <a:t>‹#›</a:t>
            </a:fld>
            <a:endParaRPr lang="en-US"/>
          </a:p>
        </p:txBody>
      </p:sp>
    </p:spTree>
    <p:extLst>
      <p:ext uri="{BB962C8B-B14F-4D97-AF65-F5344CB8AC3E}">
        <p14:creationId xmlns:p14="http://schemas.microsoft.com/office/powerpoint/2010/main" val="3880682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0" y="66040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November IEEE 802 Mixed Mode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ec-22-0203-01-00EC</a:t>
            </a:r>
            <a:endParaRPr lang="en-US" sz="1100" dirty="0"/>
          </a:p>
        </p:txBody>
      </p:sp>
    </p:spTree>
    <p:extLst>
      <p:ext uri="{BB962C8B-B14F-4D97-AF65-F5344CB8AC3E}">
        <p14:creationId xmlns:p14="http://schemas.microsoft.com/office/powerpoint/2010/main" val="20422081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mailto:jdambrosia@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6FCFB-3B4B-470E-85E3-5F456AECAC0F}"/>
              </a:ext>
            </a:extLst>
          </p:cNvPr>
          <p:cNvSpPr>
            <a:spLocks noGrp="1"/>
          </p:cNvSpPr>
          <p:nvPr>
            <p:ph type="ctrTitle"/>
          </p:nvPr>
        </p:nvSpPr>
        <p:spPr/>
        <p:txBody>
          <a:bodyPr anchor="t">
            <a:noAutofit/>
          </a:bodyPr>
          <a:lstStyle/>
          <a:p>
            <a:r>
              <a:rPr lang="en-US" sz="3200" dirty="0"/>
              <a:t>Agenda – </a:t>
            </a:r>
            <a:br>
              <a:rPr lang="en-US" sz="3200" dirty="0"/>
            </a:br>
            <a:r>
              <a:rPr lang="en-US" sz="3200" dirty="0"/>
              <a:t>Ad hoc Meeting</a:t>
            </a:r>
            <a:br>
              <a:rPr lang="en-US" sz="3200" dirty="0"/>
            </a:br>
            <a:r>
              <a:rPr lang="en-US" sz="3200" dirty="0"/>
              <a:t>Future Meetings Subcommittee Ad Hoc Rescoping</a:t>
            </a:r>
          </a:p>
        </p:txBody>
      </p:sp>
      <p:sp>
        <p:nvSpPr>
          <p:cNvPr id="3" name="Subtitle 2">
            <a:extLst>
              <a:ext uri="{FF2B5EF4-FFF2-40B4-BE49-F238E27FC236}">
                <a16:creationId xmlns:a16="http://schemas.microsoft.com/office/drawing/2014/main" id="{19DB6064-3F57-487F-A331-811860D65CEB}"/>
              </a:ext>
            </a:extLst>
          </p:cNvPr>
          <p:cNvSpPr>
            <a:spLocks noGrp="1"/>
          </p:cNvSpPr>
          <p:nvPr>
            <p:ph type="subTitle" idx="1"/>
          </p:nvPr>
        </p:nvSpPr>
        <p:spPr/>
        <p:txBody>
          <a:bodyPr>
            <a:normAutofit lnSpcReduction="10000"/>
          </a:bodyPr>
          <a:lstStyle/>
          <a:p>
            <a:r>
              <a:rPr lang="en-US" dirty="0"/>
              <a:t>John D’Ambrosia</a:t>
            </a:r>
          </a:p>
          <a:p>
            <a:r>
              <a:rPr lang="en-US" dirty="0" err="1"/>
              <a:t>Futurewei</a:t>
            </a:r>
            <a:r>
              <a:rPr lang="en-US" dirty="0"/>
              <a:t>, US Subsidiary of Huawei</a:t>
            </a:r>
          </a:p>
          <a:p>
            <a:r>
              <a:rPr lang="en-US" dirty="0"/>
              <a:t>08 Dec 2022</a:t>
            </a:r>
          </a:p>
          <a:p>
            <a:r>
              <a:rPr lang="en-US" dirty="0"/>
              <a:t>DCN ec-22-0258-00-00EC</a:t>
            </a:r>
          </a:p>
        </p:txBody>
      </p:sp>
      <p:sp>
        <p:nvSpPr>
          <p:cNvPr id="4" name="Date Placeholder 3">
            <a:extLst>
              <a:ext uri="{FF2B5EF4-FFF2-40B4-BE49-F238E27FC236}">
                <a16:creationId xmlns:a16="http://schemas.microsoft.com/office/drawing/2014/main" id="{8124FBE5-BE68-4CCA-853E-0E3B1E0CB61D}"/>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ACADFE94-0A7B-41AB-AE01-9CBE7DD69508}"/>
              </a:ext>
            </a:extLst>
          </p:cNvPr>
          <p:cNvSpPr>
            <a:spLocks noGrp="1"/>
          </p:cNvSpPr>
          <p:nvPr>
            <p:ph type="ftr" sz="quarter" idx="11"/>
          </p:nvPr>
        </p:nvSpPr>
        <p:spPr/>
        <p:txBody>
          <a:bodyPr/>
          <a:lstStyle/>
          <a:p>
            <a:r>
              <a:rPr lang="en-US" dirty="0"/>
              <a:t>DCN ec-22-0258-00-00EC</a:t>
            </a:r>
          </a:p>
        </p:txBody>
      </p:sp>
    </p:spTree>
    <p:extLst>
      <p:ext uri="{BB962C8B-B14F-4D97-AF65-F5344CB8AC3E}">
        <p14:creationId xmlns:p14="http://schemas.microsoft.com/office/powerpoint/2010/main" val="265542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6E08EE-040A-44BD-BD97-E83C33776BB0}"/>
              </a:ext>
            </a:extLst>
          </p:cNvPr>
          <p:cNvSpPr>
            <a:spLocks noGrp="1"/>
          </p:cNvSpPr>
          <p:nvPr>
            <p:ph type="title"/>
          </p:nvPr>
        </p:nvSpPr>
        <p:spPr/>
        <p:txBody>
          <a:bodyPr/>
          <a:lstStyle/>
          <a:p>
            <a:r>
              <a:rPr lang="en-US"/>
              <a:t>Backup</a:t>
            </a:r>
          </a:p>
        </p:txBody>
      </p:sp>
      <p:sp>
        <p:nvSpPr>
          <p:cNvPr id="7" name="Text Placeholder 6">
            <a:extLst>
              <a:ext uri="{FF2B5EF4-FFF2-40B4-BE49-F238E27FC236}">
                <a16:creationId xmlns:a16="http://schemas.microsoft.com/office/drawing/2014/main" id="{7130E9AC-B134-4C86-AAA7-DDE6E6FA5F52}"/>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BBEE6344-1D2D-46D4-9F43-6FFD047187CD}"/>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4D06444E-3FC6-4849-ACFD-F6E7BCFCD5CD}"/>
              </a:ext>
            </a:extLst>
          </p:cNvPr>
          <p:cNvSpPr>
            <a:spLocks noGrp="1"/>
          </p:cNvSpPr>
          <p:nvPr>
            <p:ph type="ftr" sz="quarter" idx="11"/>
          </p:nvPr>
        </p:nvSpPr>
        <p:spPr/>
        <p:txBody>
          <a:bodyPr/>
          <a:lstStyle/>
          <a:p>
            <a:r>
              <a:rPr lang="en-US"/>
              <a:t>DCN ec-22-0258-00-00EC</a:t>
            </a:r>
          </a:p>
        </p:txBody>
      </p:sp>
    </p:spTree>
    <p:extLst>
      <p:ext uri="{BB962C8B-B14F-4D97-AF65-F5344CB8AC3E}">
        <p14:creationId xmlns:p14="http://schemas.microsoft.com/office/powerpoint/2010/main" val="328320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CD376F-5F28-4707-9D6B-94F89D80950D}"/>
              </a:ext>
            </a:extLst>
          </p:cNvPr>
          <p:cNvPicPr>
            <a:picLocks noChangeAspect="1"/>
          </p:cNvPicPr>
          <p:nvPr/>
        </p:nvPicPr>
        <p:blipFill>
          <a:blip r:embed="rId2"/>
          <a:stretch>
            <a:fillRect/>
          </a:stretch>
        </p:blipFill>
        <p:spPr>
          <a:xfrm>
            <a:off x="1543373" y="0"/>
            <a:ext cx="9105254" cy="6445405"/>
          </a:xfrm>
          <a:prstGeom prst="rect">
            <a:avLst/>
          </a:prstGeom>
        </p:spPr>
      </p:pic>
      <p:sp>
        <p:nvSpPr>
          <p:cNvPr id="6" name="Date Placeholder 5">
            <a:extLst>
              <a:ext uri="{FF2B5EF4-FFF2-40B4-BE49-F238E27FC236}">
                <a16:creationId xmlns:a16="http://schemas.microsoft.com/office/drawing/2014/main" id="{8369AAAC-4098-4133-9B42-A2B20F59055E}"/>
              </a:ext>
            </a:extLst>
          </p:cNvPr>
          <p:cNvSpPr>
            <a:spLocks noGrp="1"/>
          </p:cNvSpPr>
          <p:nvPr>
            <p:ph type="dt" sz="half" idx="10"/>
          </p:nvPr>
        </p:nvSpPr>
        <p:spPr/>
        <p:txBody>
          <a:bodyPr/>
          <a:lstStyle/>
          <a:p>
            <a:r>
              <a:rPr lang="en-US"/>
              <a:t>08 Dec 2022</a:t>
            </a:r>
          </a:p>
        </p:txBody>
      </p:sp>
      <p:sp>
        <p:nvSpPr>
          <p:cNvPr id="7" name="Footer Placeholder 6">
            <a:extLst>
              <a:ext uri="{FF2B5EF4-FFF2-40B4-BE49-F238E27FC236}">
                <a16:creationId xmlns:a16="http://schemas.microsoft.com/office/drawing/2014/main" id="{B56012AF-519A-4409-9D00-619859C8E7EC}"/>
              </a:ext>
            </a:extLst>
          </p:cNvPr>
          <p:cNvSpPr>
            <a:spLocks noGrp="1"/>
          </p:cNvSpPr>
          <p:nvPr>
            <p:ph type="ftr" sz="quarter" idx="11"/>
          </p:nvPr>
        </p:nvSpPr>
        <p:spPr/>
        <p:txBody>
          <a:bodyPr/>
          <a:lstStyle/>
          <a:p>
            <a:r>
              <a:rPr lang="en-US"/>
              <a:t>DCN ec-22-0258-00-00EC</a:t>
            </a:r>
          </a:p>
        </p:txBody>
      </p:sp>
    </p:spTree>
    <p:extLst>
      <p:ext uri="{BB962C8B-B14F-4D97-AF65-F5344CB8AC3E}">
        <p14:creationId xmlns:p14="http://schemas.microsoft.com/office/powerpoint/2010/main" val="3675224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FF12D85-6C5C-411B-BFCF-3FF6B7F83AF7}"/>
              </a:ext>
            </a:extLst>
          </p:cNvPr>
          <p:cNvPicPr>
            <a:picLocks noChangeAspect="1"/>
          </p:cNvPicPr>
          <p:nvPr/>
        </p:nvPicPr>
        <p:blipFill>
          <a:blip r:embed="rId2"/>
          <a:stretch>
            <a:fillRect/>
          </a:stretch>
        </p:blipFill>
        <p:spPr>
          <a:xfrm>
            <a:off x="1531077" y="0"/>
            <a:ext cx="9129845" cy="6568068"/>
          </a:xfrm>
          <a:prstGeom prst="rect">
            <a:avLst/>
          </a:prstGeom>
        </p:spPr>
      </p:pic>
      <p:sp>
        <p:nvSpPr>
          <p:cNvPr id="4" name="Date Placeholder 3">
            <a:extLst>
              <a:ext uri="{FF2B5EF4-FFF2-40B4-BE49-F238E27FC236}">
                <a16:creationId xmlns:a16="http://schemas.microsoft.com/office/drawing/2014/main" id="{A40B4EB8-2D71-493E-A6F6-8F4D6D281808}"/>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3ADF957D-6D5D-4AD8-AC1F-5F73DF1964B0}"/>
              </a:ext>
            </a:extLst>
          </p:cNvPr>
          <p:cNvSpPr>
            <a:spLocks noGrp="1"/>
          </p:cNvSpPr>
          <p:nvPr>
            <p:ph type="ftr" sz="quarter" idx="11"/>
          </p:nvPr>
        </p:nvSpPr>
        <p:spPr/>
        <p:txBody>
          <a:bodyPr/>
          <a:lstStyle/>
          <a:p>
            <a:r>
              <a:rPr lang="en-US"/>
              <a:t>DCN ec-22-0258-00-00EC</a:t>
            </a:r>
          </a:p>
        </p:txBody>
      </p:sp>
    </p:spTree>
    <p:extLst>
      <p:ext uri="{BB962C8B-B14F-4D97-AF65-F5344CB8AC3E}">
        <p14:creationId xmlns:p14="http://schemas.microsoft.com/office/powerpoint/2010/main" val="305755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A0B69BD-2E41-4C10-9465-F5758A262B55}"/>
              </a:ext>
            </a:extLst>
          </p:cNvPr>
          <p:cNvPicPr>
            <a:picLocks noChangeAspect="1"/>
          </p:cNvPicPr>
          <p:nvPr/>
        </p:nvPicPr>
        <p:blipFill>
          <a:blip r:embed="rId2"/>
          <a:stretch>
            <a:fillRect/>
          </a:stretch>
        </p:blipFill>
        <p:spPr>
          <a:xfrm>
            <a:off x="1521636" y="0"/>
            <a:ext cx="9148728" cy="6423102"/>
          </a:xfrm>
          <a:prstGeom prst="rect">
            <a:avLst/>
          </a:prstGeom>
        </p:spPr>
      </p:pic>
      <p:sp>
        <p:nvSpPr>
          <p:cNvPr id="8" name="Date Placeholder 7">
            <a:extLst>
              <a:ext uri="{FF2B5EF4-FFF2-40B4-BE49-F238E27FC236}">
                <a16:creationId xmlns:a16="http://schemas.microsoft.com/office/drawing/2014/main" id="{7B20FFB7-6B78-4E96-8338-1ACA08B7DF58}"/>
              </a:ext>
            </a:extLst>
          </p:cNvPr>
          <p:cNvSpPr>
            <a:spLocks noGrp="1"/>
          </p:cNvSpPr>
          <p:nvPr>
            <p:ph type="dt" sz="half" idx="10"/>
          </p:nvPr>
        </p:nvSpPr>
        <p:spPr/>
        <p:txBody>
          <a:bodyPr/>
          <a:lstStyle/>
          <a:p>
            <a:r>
              <a:rPr lang="en-US"/>
              <a:t>08 Dec 2022</a:t>
            </a:r>
          </a:p>
        </p:txBody>
      </p:sp>
      <p:sp>
        <p:nvSpPr>
          <p:cNvPr id="9" name="Footer Placeholder 8">
            <a:extLst>
              <a:ext uri="{FF2B5EF4-FFF2-40B4-BE49-F238E27FC236}">
                <a16:creationId xmlns:a16="http://schemas.microsoft.com/office/drawing/2014/main" id="{084BAF7C-703B-4C72-A2DA-AB7ADF1038AA}"/>
              </a:ext>
            </a:extLst>
          </p:cNvPr>
          <p:cNvSpPr>
            <a:spLocks noGrp="1"/>
          </p:cNvSpPr>
          <p:nvPr>
            <p:ph type="ftr" sz="quarter" idx="11"/>
          </p:nvPr>
        </p:nvSpPr>
        <p:spPr/>
        <p:txBody>
          <a:bodyPr/>
          <a:lstStyle/>
          <a:p>
            <a:r>
              <a:rPr lang="en-US"/>
              <a:t>DCN ec-22-0258-00-00EC</a:t>
            </a:r>
          </a:p>
        </p:txBody>
      </p:sp>
    </p:spTree>
    <p:extLst>
      <p:ext uri="{BB962C8B-B14F-4D97-AF65-F5344CB8AC3E}">
        <p14:creationId xmlns:p14="http://schemas.microsoft.com/office/powerpoint/2010/main" val="2418531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8BE9E-F0D1-49A8-9554-A6486BC17B32}"/>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6B356733-28B0-4245-B0EA-1318477C6C35}"/>
              </a:ext>
            </a:extLst>
          </p:cNvPr>
          <p:cNvSpPr>
            <a:spLocks noGrp="1"/>
          </p:cNvSpPr>
          <p:nvPr>
            <p:ph idx="1"/>
          </p:nvPr>
        </p:nvSpPr>
        <p:spPr/>
        <p:txBody>
          <a:bodyPr/>
          <a:lstStyle/>
          <a:p>
            <a:r>
              <a:rPr lang="en-US" dirty="0"/>
              <a:t>Please log your attendance</a:t>
            </a:r>
          </a:p>
          <a:p>
            <a:pPr lvl="1"/>
            <a:r>
              <a:rPr lang="en-US" dirty="0"/>
              <a:t>IMAT</a:t>
            </a:r>
          </a:p>
          <a:p>
            <a:pPr lvl="1"/>
            <a:r>
              <a:rPr lang="en-US" dirty="0"/>
              <a:t>Sending email to </a:t>
            </a:r>
            <a:r>
              <a:rPr lang="en-US" dirty="0">
                <a:hlinkClick r:id="rId2"/>
              </a:rPr>
              <a:t>jdambrosia@ieee.org</a:t>
            </a:r>
            <a:r>
              <a:rPr lang="en-US" dirty="0"/>
              <a:t> </a:t>
            </a:r>
          </a:p>
        </p:txBody>
      </p:sp>
      <p:sp>
        <p:nvSpPr>
          <p:cNvPr id="4" name="Date Placeholder 3">
            <a:extLst>
              <a:ext uri="{FF2B5EF4-FFF2-40B4-BE49-F238E27FC236}">
                <a16:creationId xmlns:a16="http://schemas.microsoft.com/office/drawing/2014/main" id="{6BCCC00E-8D3A-412A-BA98-6D484D1B61A2}"/>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54EA39D4-6592-4889-B55E-9550838FF722}"/>
              </a:ext>
            </a:extLst>
          </p:cNvPr>
          <p:cNvSpPr>
            <a:spLocks noGrp="1"/>
          </p:cNvSpPr>
          <p:nvPr>
            <p:ph type="ftr" sz="quarter" idx="11"/>
          </p:nvPr>
        </p:nvSpPr>
        <p:spPr/>
        <p:txBody>
          <a:bodyPr/>
          <a:lstStyle/>
          <a:p>
            <a:r>
              <a:rPr lang="en-US"/>
              <a:t>DCN ec-22-0258-00-00EC</a:t>
            </a:r>
          </a:p>
        </p:txBody>
      </p:sp>
    </p:spTree>
    <p:extLst>
      <p:ext uri="{BB962C8B-B14F-4D97-AF65-F5344CB8AC3E}">
        <p14:creationId xmlns:p14="http://schemas.microsoft.com/office/powerpoint/2010/main" val="4221586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93A86-49B6-408C-891B-92D8EA801389}"/>
              </a:ext>
            </a:extLst>
          </p:cNvPr>
          <p:cNvSpPr>
            <a:spLocks noGrp="1"/>
          </p:cNvSpPr>
          <p:nvPr>
            <p:ph type="title"/>
          </p:nvPr>
        </p:nvSpPr>
        <p:spPr/>
        <p:txBody>
          <a:bodyPr>
            <a:normAutofit fontScale="90000"/>
          </a:bodyPr>
          <a:lstStyle/>
          <a:p>
            <a:r>
              <a:rPr lang="en-US" dirty="0"/>
              <a:t>Ad Hoc Charter – </a:t>
            </a:r>
            <a:br>
              <a:rPr lang="en-US" dirty="0"/>
            </a:br>
            <a:r>
              <a:rPr lang="en-US" sz="4400" dirty="0"/>
              <a:t>Future Meetings Subcommittee Ad Hoc Rescoping</a:t>
            </a:r>
            <a:endParaRPr lang="en-US" dirty="0"/>
          </a:p>
        </p:txBody>
      </p:sp>
      <p:sp>
        <p:nvSpPr>
          <p:cNvPr id="3" name="Content Placeholder 2">
            <a:extLst>
              <a:ext uri="{FF2B5EF4-FFF2-40B4-BE49-F238E27FC236}">
                <a16:creationId xmlns:a16="http://schemas.microsoft.com/office/drawing/2014/main" id="{C5A2B6D6-968B-4B2C-BB39-7DF9432475E6}"/>
              </a:ext>
            </a:extLst>
          </p:cNvPr>
          <p:cNvSpPr>
            <a:spLocks noGrp="1"/>
          </p:cNvSpPr>
          <p:nvPr>
            <p:ph idx="1"/>
          </p:nvPr>
        </p:nvSpPr>
        <p:spPr/>
        <p:txBody>
          <a:bodyPr/>
          <a:lstStyle/>
          <a:p>
            <a:r>
              <a:rPr lang="en-US" dirty="0"/>
              <a:t>Action Item : IEEE 802 Nov 2022 Closing Plenary</a:t>
            </a:r>
          </a:p>
          <a:p>
            <a:pPr lvl="1"/>
            <a:r>
              <a:rPr lang="en-US" sz="2800" dirty="0">
                <a:effectLst/>
                <a:latin typeface="Calibri" panose="020F0502020204030204" pitchFamily="34" charset="0"/>
                <a:ea typeface="SimSun" panose="02010600030101010101" pitchFamily="2" charset="-122"/>
                <a:cs typeface="Times New Roman" panose="02020603050405020304" pitchFamily="18" charset="0"/>
              </a:rPr>
              <a:t>John D’Ambrosia work with Andrew Myles to set up an ad hoc meeting to discuss the rescoping of the Future Meetings Subcommittee ad hoc and bring a recommendation to the December 802 EC meeting</a:t>
            </a:r>
          </a:p>
          <a:p>
            <a:pPr lvl="1"/>
            <a:endParaRPr lang="en-US" sz="2800" dirty="0">
              <a:latin typeface="Calibri" panose="020F0502020204030204" pitchFamily="34" charset="0"/>
              <a:ea typeface="SimSun" panose="02010600030101010101" pitchFamily="2" charset="-122"/>
              <a:cs typeface="Times New Roman" panose="02020603050405020304" pitchFamily="18" charset="0"/>
            </a:endParaRPr>
          </a:p>
          <a:p>
            <a:r>
              <a:rPr lang="en-US" sz="3200" dirty="0">
                <a:effectLst/>
                <a:latin typeface="Calibri" panose="020F0502020204030204" pitchFamily="34" charset="0"/>
                <a:ea typeface="SimSun" panose="02010600030101010101" pitchFamily="2" charset="-122"/>
                <a:cs typeface="Times New Roman" panose="02020603050405020304" pitchFamily="18" charset="0"/>
              </a:rPr>
              <a:t>Focus of this ad hoc is discussion of rescoping of the Future Meetings Subcommittee ad hoc – not the discussions underway in this ad hoc</a:t>
            </a:r>
          </a:p>
          <a:p>
            <a:pPr lvl="1"/>
            <a:endParaRPr lang="en-US" dirty="0"/>
          </a:p>
          <a:p>
            <a:endParaRPr lang="en-US" dirty="0"/>
          </a:p>
        </p:txBody>
      </p:sp>
      <p:sp>
        <p:nvSpPr>
          <p:cNvPr id="4" name="Date Placeholder 3">
            <a:extLst>
              <a:ext uri="{FF2B5EF4-FFF2-40B4-BE49-F238E27FC236}">
                <a16:creationId xmlns:a16="http://schemas.microsoft.com/office/drawing/2014/main" id="{7512B7FD-174B-46CE-A21A-6C1DC8404DDD}"/>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5AE9B203-CCC3-4BF1-B71F-AB7D3068594E}"/>
              </a:ext>
            </a:extLst>
          </p:cNvPr>
          <p:cNvSpPr>
            <a:spLocks noGrp="1"/>
          </p:cNvSpPr>
          <p:nvPr>
            <p:ph type="ftr" sz="quarter" idx="11"/>
          </p:nvPr>
        </p:nvSpPr>
        <p:spPr/>
        <p:txBody>
          <a:bodyPr/>
          <a:lstStyle/>
          <a:p>
            <a:r>
              <a:rPr lang="en-US"/>
              <a:t>DCN ec-22-0258-00-00EC</a:t>
            </a:r>
          </a:p>
        </p:txBody>
      </p:sp>
    </p:spTree>
    <p:extLst>
      <p:ext uri="{BB962C8B-B14F-4D97-AF65-F5344CB8AC3E}">
        <p14:creationId xmlns:p14="http://schemas.microsoft.com/office/powerpoint/2010/main" val="2235758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6BE6D-0190-4DF0-8B40-6D818BC27B0F}"/>
              </a:ext>
            </a:extLst>
          </p:cNvPr>
          <p:cNvSpPr>
            <a:spLocks noGrp="1"/>
          </p:cNvSpPr>
          <p:nvPr>
            <p:ph type="title"/>
          </p:nvPr>
        </p:nvSpPr>
        <p:spPr/>
        <p:txBody>
          <a:bodyPr/>
          <a:lstStyle/>
          <a:p>
            <a:r>
              <a:rPr lang="en-US" dirty="0"/>
              <a:t>Current Future Meeting Vision Ad Hoc Scope</a:t>
            </a:r>
          </a:p>
        </p:txBody>
      </p:sp>
      <p:sp>
        <p:nvSpPr>
          <p:cNvPr id="3" name="Content Placeholder 2">
            <a:extLst>
              <a:ext uri="{FF2B5EF4-FFF2-40B4-BE49-F238E27FC236}">
                <a16:creationId xmlns:a16="http://schemas.microsoft.com/office/drawing/2014/main" id="{B9456F4E-E4B6-47CF-8BEF-CCBA5D6ADF2A}"/>
              </a:ext>
            </a:extLst>
          </p:cNvPr>
          <p:cNvSpPr>
            <a:spLocks noGrp="1"/>
          </p:cNvSpPr>
          <p:nvPr>
            <p:ph idx="1"/>
          </p:nvPr>
        </p:nvSpPr>
        <p:spPr/>
        <p:txBody>
          <a:bodyPr/>
          <a:lstStyle/>
          <a:p>
            <a:pPr lvl="1"/>
            <a:r>
              <a:rPr lang="en-AU" b="0"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dirty="0">
              <a:effectLst/>
              <a:latin typeface="+mj-lt"/>
              <a:ea typeface="Calibri" panose="020F0502020204030204" pitchFamily="34" charset="0"/>
            </a:endParaRPr>
          </a:p>
        </p:txBody>
      </p:sp>
      <p:sp>
        <p:nvSpPr>
          <p:cNvPr id="4" name="Date Placeholder 3">
            <a:extLst>
              <a:ext uri="{FF2B5EF4-FFF2-40B4-BE49-F238E27FC236}">
                <a16:creationId xmlns:a16="http://schemas.microsoft.com/office/drawing/2014/main" id="{CD87E682-9264-4297-A4E4-8ADB3AE83B87}"/>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87115E66-B2F2-4BA2-94C6-217DB895F216}"/>
              </a:ext>
            </a:extLst>
          </p:cNvPr>
          <p:cNvSpPr>
            <a:spLocks noGrp="1"/>
          </p:cNvSpPr>
          <p:nvPr>
            <p:ph type="ftr" sz="quarter" idx="11"/>
          </p:nvPr>
        </p:nvSpPr>
        <p:spPr/>
        <p:txBody>
          <a:bodyPr/>
          <a:lstStyle/>
          <a:p>
            <a:r>
              <a:rPr lang="en-US"/>
              <a:t>DCN ec-22-0258-00-00EC</a:t>
            </a:r>
          </a:p>
        </p:txBody>
      </p:sp>
    </p:spTree>
    <p:extLst>
      <p:ext uri="{BB962C8B-B14F-4D97-AF65-F5344CB8AC3E}">
        <p14:creationId xmlns:p14="http://schemas.microsoft.com/office/powerpoint/2010/main" val="4174375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4DE44-4D3F-4829-B0A3-C6AC1505D081}"/>
              </a:ext>
            </a:extLst>
          </p:cNvPr>
          <p:cNvSpPr>
            <a:spLocks noGrp="1"/>
          </p:cNvSpPr>
          <p:nvPr>
            <p:ph type="title"/>
          </p:nvPr>
        </p:nvSpPr>
        <p:spPr>
          <a:xfrm>
            <a:off x="838200" y="365126"/>
            <a:ext cx="10515600" cy="671938"/>
          </a:xfrm>
        </p:spPr>
        <p:txBody>
          <a:bodyPr>
            <a:normAutofit fontScale="90000"/>
          </a:bodyPr>
          <a:lstStyle/>
          <a:p>
            <a:r>
              <a:rPr lang="en-US" dirty="0"/>
              <a:t>Questions to Consider</a:t>
            </a:r>
          </a:p>
        </p:txBody>
      </p:sp>
      <p:sp>
        <p:nvSpPr>
          <p:cNvPr id="3" name="Content Placeholder 2">
            <a:extLst>
              <a:ext uri="{FF2B5EF4-FFF2-40B4-BE49-F238E27FC236}">
                <a16:creationId xmlns:a16="http://schemas.microsoft.com/office/drawing/2014/main" id="{6D2DF600-D6AE-4C80-8B45-405A30A23762}"/>
              </a:ext>
            </a:extLst>
          </p:cNvPr>
          <p:cNvSpPr>
            <a:spLocks noGrp="1"/>
          </p:cNvSpPr>
          <p:nvPr>
            <p:ph idx="1"/>
          </p:nvPr>
        </p:nvSpPr>
        <p:spPr>
          <a:xfrm>
            <a:off x="838200" y="1193180"/>
            <a:ext cx="10515600" cy="4983783"/>
          </a:xfrm>
        </p:spPr>
        <p:txBody>
          <a:bodyPr>
            <a:normAutofit fontScale="92500" lnSpcReduction="10000"/>
          </a:bodyPr>
          <a:lstStyle/>
          <a:p>
            <a:r>
              <a:rPr lang="en-US" sz="2000" b="1" dirty="0"/>
              <a:t>Meetings that should be addressed by this ad hoc</a:t>
            </a:r>
          </a:p>
          <a:p>
            <a:pPr lvl="1"/>
            <a:r>
              <a:rPr lang="en-US" sz="1800" dirty="0"/>
              <a:t>IEEE 802 is responsible for 3 plenaries a year</a:t>
            </a:r>
          </a:p>
          <a:p>
            <a:pPr lvl="1"/>
            <a:r>
              <a:rPr lang="en-US" sz="1800" dirty="0"/>
              <a:t>Working groups are responsible for 3 or more meetings a year</a:t>
            </a:r>
          </a:p>
          <a:p>
            <a:pPr lvl="1">
              <a:lnSpc>
                <a:spcPct val="100000"/>
              </a:lnSpc>
              <a:spcBef>
                <a:spcPts val="1200"/>
              </a:spcBef>
            </a:pPr>
            <a:r>
              <a:rPr lang="en-US" sz="1800" dirty="0"/>
              <a:t>What meetings should be addressed? Should the number of meetings be fixed or considered at this time?</a:t>
            </a:r>
          </a:p>
          <a:p>
            <a:pPr marL="457200" lvl="1" indent="0">
              <a:buNone/>
            </a:pPr>
            <a:endParaRPr lang="en-US" sz="1800" dirty="0"/>
          </a:p>
          <a:p>
            <a:r>
              <a:rPr lang="en-US" sz="2000" b="1" dirty="0"/>
              <a:t>“… what would be needed to allow remote meetings to operate in the future”</a:t>
            </a:r>
          </a:p>
          <a:p>
            <a:pPr lvl="1"/>
            <a:r>
              <a:rPr lang="en-US" sz="1800" dirty="0"/>
              <a:t>Definition of “future”?</a:t>
            </a:r>
          </a:p>
          <a:p>
            <a:pPr lvl="2"/>
            <a:r>
              <a:rPr lang="en-US" sz="1600" dirty="0"/>
              <a:t>Future Plenary Sessions that are planned / contracted-</a:t>
            </a:r>
          </a:p>
          <a:p>
            <a:pPr lvl="2"/>
            <a:r>
              <a:rPr lang="en-US" sz="1600" dirty="0"/>
              <a:t>Future Plenary Sessions to be negotiated</a:t>
            </a:r>
          </a:p>
          <a:p>
            <a:pPr lvl="2"/>
            <a:endParaRPr lang="en-US" sz="1600" dirty="0"/>
          </a:p>
          <a:p>
            <a:r>
              <a:rPr lang="en-AU" sz="2000" b="1" dirty="0">
                <a:effectLst/>
                <a:ea typeface="Times New Roman" panose="02020603050405020304" pitchFamily="18" charset="0"/>
              </a:rPr>
              <a:t>“… will then assist the ad hoc explore the longer term question of how often IEEE 802 WGs should meet F2F, remotely or in a hybrid mode in the future.”</a:t>
            </a:r>
          </a:p>
          <a:p>
            <a:pPr lvl="1"/>
            <a:r>
              <a:rPr lang="en-AU" sz="1900" dirty="0"/>
              <a:t>Multiple F2F meetings through Nov 27 contracted – </a:t>
            </a:r>
          </a:p>
          <a:p>
            <a:pPr lvl="2"/>
            <a:r>
              <a:rPr lang="en-AU" sz="1900" dirty="0"/>
              <a:t>will remote access be provided at these meetings?</a:t>
            </a:r>
          </a:p>
          <a:p>
            <a:pPr lvl="2"/>
            <a:r>
              <a:rPr lang="en-AU" sz="1900" dirty="0"/>
              <a:t>Consideration of providing remote access on meeting planning?</a:t>
            </a:r>
          </a:p>
          <a:p>
            <a:pPr lvl="1"/>
            <a:r>
              <a:rPr lang="en-AU" sz="1900" dirty="0"/>
              <a:t>For meetings not contracted – reconsider if F2F / remote / hybrid?</a:t>
            </a:r>
            <a:endParaRPr lang="en-US" sz="1900" dirty="0"/>
          </a:p>
          <a:p>
            <a:pPr lvl="2"/>
            <a:endParaRPr lang="en-US" sz="1600" dirty="0"/>
          </a:p>
          <a:p>
            <a:pPr lvl="2"/>
            <a:endParaRPr lang="en-US" sz="1600" dirty="0"/>
          </a:p>
        </p:txBody>
      </p:sp>
      <p:sp>
        <p:nvSpPr>
          <p:cNvPr id="4" name="Date Placeholder 3">
            <a:extLst>
              <a:ext uri="{FF2B5EF4-FFF2-40B4-BE49-F238E27FC236}">
                <a16:creationId xmlns:a16="http://schemas.microsoft.com/office/drawing/2014/main" id="{E42E1A47-149F-4DB6-9DC0-A8C0CD4D3C02}"/>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05EDD84F-299F-4932-9624-D990C1045C2E}"/>
              </a:ext>
            </a:extLst>
          </p:cNvPr>
          <p:cNvSpPr>
            <a:spLocks noGrp="1"/>
          </p:cNvSpPr>
          <p:nvPr>
            <p:ph type="ftr" sz="quarter" idx="11"/>
          </p:nvPr>
        </p:nvSpPr>
        <p:spPr/>
        <p:txBody>
          <a:bodyPr/>
          <a:lstStyle/>
          <a:p>
            <a:r>
              <a:rPr lang="en-US"/>
              <a:t>DCN ec-22-0258-00-00EC</a:t>
            </a:r>
          </a:p>
        </p:txBody>
      </p:sp>
    </p:spTree>
    <p:extLst>
      <p:ext uri="{BB962C8B-B14F-4D97-AF65-F5344CB8AC3E}">
        <p14:creationId xmlns:p14="http://schemas.microsoft.com/office/powerpoint/2010/main" val="3144505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2F22E-6EA9-4552-B3A7-777204A3DFB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6C1D883-C98B-42F4-ABC8-23FA5A5356AD}"/>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D740634C-B82A-442A-A9B5-A34DD1A4D98D}"/>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A38CA2F4-9A8F-4EE3-BDCD-0411BD973BF1}"/>
              </a:ext>
            </a:extLst>
          </p:cNvPr>
          <p:cNvSpPr>
            <a:spLocks noGrp="1"/>
          </p:cNvSpPr>
          <p:nvPr>
            <p:ph type="ftr" sz="quarter" idx="11"/>
          </p:nvPr>
        </p:nvSpPr>
        <p:spPr/>
        <p:txBody>
          <a:bodyPr/>
          <a:lstStyle/>
          <a:p>
            <a:r>
              <a:rPr lang="en-US"/>
              <a:t>DCN ec-22-0258-00-00EC</a:t>
            </a:r>
          </a:p>
        </p:txBody>
      </p:sp>
    </p:spTree>
    <p:extLst>
      <p:ext uri="{BB962C8B-B14F-4D97-AF65-F5344CB8AC3E}">
        <p14:creationId xmlns:p14="http://schemas.microsoft.com/office/powerpoint/2010/main" val="2961925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928</TotalTime>
  <Words>783</Words>
  <Application>Microsoft Office PowerPoint</Application>
  <PresentationFormat>Widescreen</PresentationFormat>
  <Paragraphs>80</Paragraphs>
  <Slides>11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Calibri Light</vt:lpstr>
      <vt:lpstr>Roboto</vt:lpstr>
      <vt:lpstr>Verdana</vt:lpstr>
      <vt:lpstr>Office Theme</vt:lpstr>
      <vt:lpstr>Title slide</vt:lpstr>
      <vt:lpstr>Agenda –  Ad hoc Meeting Future Meetings Subcommittee Ad Hoc Rescoping</vt:lpstr>
      <vt:lpstr>PowerPoint Presentation</vt:lpstr>
      <vt:lpstr>PowerPoint Presentation</vt:lpstr>
      <vt:lpstr>PowerPoint Presentation</vt:lpstr>
      <vt:lpstr>Attendance</vt:lpstr>
      <vt:lpstr>Ad Hoc Charter –  Future Meetings Subcommittee Ad Hoc Rescoping</vt:lpstr>
      <vt:lpstr>Current Future Meeting Vision Ad Hoc Scope</vt:lpstr>
      <vt:lpstr>Questions to Consider</vt:lpstr>
      <vt:lpstr>Summary</vt:lpstr>
      <vt:lpstr>Backup</vt:lpstr>
      <vt:lpstr>Future Venue Contract Status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  Ad hoc Meeting Future Meetings Subcommittee Ad Hoc Rescoping</dc:title>
  <dc:creator>John DAmbrosia</dc:creator>
  <cp:lastModifiedBy>John DAmbrosia</cp:lastModifiedBy>
  <cp:revision>1</cp:revision>
  <dcterms:created xsi:type="dcterms:W3CDTF">2022-12-07T20:48:59Z</dcterms:created>
  <dcterms:modified xsi:type="dcterms:W3CDTF">2022-12-08T12:17:17Z</dcterms:modified>
</cp:coreProperties>
</file>