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898" r:id="rId3"/>
    <p:sldId id="900" r:id="rId4"/>
    <p:sldId id="901" r:id="rId5"/>
    <p:sldId id="856" r:id="rId6"/>
    <p:sldId id="89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814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44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18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doc.: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ec-22-0239-00-00EC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i.gov.in/sites/default/files/CP_05082022_0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19-03-0000-proposed-response-to-india-trai-consultation-on-ai-and-b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19-06-0000-proposed-response-to-india-trai-consultation-on-ai-and-bd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19-06-0000-proposed-response-to-india-trai-consultation-on-ai-and-bd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 agenda item: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18 November 2022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18 November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5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Agenda item 6.01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ME:  Approval, IEEE 802 </a:t>
            </a:r>
            <a:r>
              <a:rPr lang="en-US" sz="1800" spc="-5" dirty="0" smtClean="0">
                <a:latin typeface="+mj-lt"/>
                <a:cs typeface="Arial"/>
              </a:rPr>
              <a:t>submission </a:t>
            </a:r>
            <a:r>
              <a:rPr lang="en-US" sz="1800" spc="-5" dirty="0">
                <a:latin typeface="+mj-lt"/>
                <a:cs typeface="Arial"/>
              </a:rPr>
              <a:t>to </a:t>
            </a:r>
            <a:r>
              <a:rPr lang="en-US" sz="1800" spc="-5" dirty="0" smtClean="0">
                <a:latin typeface="+mj-lt"/>
                <a:cs typeface="Arial"/>
              </a:rPr>
              <a:t>India TRAI’s consultation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Background Information on India TRAI’s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GB" sz="1800" dirty="0" smtClean="0"/>
              <a:t>Consultation “</a:t>
            </a:r>
            <a:r>
              <a:rPr lang="en-GB" sz="1800" u="sng" dirty="0">
                <a:hlinkClick r:id="rId3"/>
              </a:rPr>
              <a:t>Leveraging Artificial Intelligence and Big Data in Telecommunication Sector</a:t>
            </a:r>
            <a:r>
              <a:rPr lang="en-GB" sz="1800" dirty="0" smtClean="0"/>
              <a:t>”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5 August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date:  18 November 2022 (extended)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www.trai.gov.in/sites/default/files/CP_05082022_0.pdf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53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  <a:hlinkClick r:id="rId3"/>
              </a:rPr>
              <a:t>18-22/0119r3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India TRAI’s </a:t>
            </a:r>
            <a:r>
              <a:rPr lang="en-GB" sz="1800" dirty="0" smtClean="0"/>
              <a:t>consultation </a:t>
            </a:r>
            <a:r>
              <a:rPr lang="en-US" sz="1800" dirty="0"/>
              <a:t>“Leveraging Artificial Intelligence and Big Data in Telecommunication Sector</a:t>
            </a:r>
            <a:r>
              <a:rPr lang="en-GB" sz="1800" dirty="0" smtClean="0"/>
              <a:t>”</a:t>
            </a:r>
            <a:r>
              <a:rPr lang="en-US" sz="1800" spc="-5" dirty="0" smtClean="0"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LMSC (802 EC) for submission to </a:t>
            </a:r>
            <a:r>
              <a:rPr lang="en-US" sz="1800" spc="-5" dirty="0" smtClean="0">
                <a:latin typeface="+mj-lt"/>
                <a:cs typeface="Arial"/>
              </a:rPr>
              <a:t>India TRAI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Rich Kennedy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  18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  18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Passed (11 Yes, 0 No, 3 Abstain)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  The Chair did not vote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IEEE 802.18 motion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46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Offline review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 offline review is </a:t>
            </a:r>
            <a:r>
              <a:rPr lang="en-US" sz="1800" spc="-5" dirty="0" smtClean="0">
                <a:latin typeface="+mj-lt"/>
                <a:cs typeface="Arial"/>
              </a:rPr>
              <a:t>conducted.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After taking into account comments from selected EC members, the latest version for the EC to consider approval is: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mentor.ieee.org/802.18/dcn/22/18-22-0119-06-0000-proposed-response-to-india-trai-consultation-on-ai-and-bd.pdf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EC motion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1200" dirty="0">
                <a:latin typeface="Times New Roman" pitchFamily="16" charset="0"/>
              </a:rPr>
              <a:t>Move to approve document </a:t>
            </a:r>
            <a:r>
              <a:rPr lang="en-US" sz="1800" spc="-5" dirty="0">
                <a:cs typeface="Arial"/>
                <a:hlinkClick r:id="rId3"/>
              </a:rPr>
              <a:t>https://</a:t>
            </a:r>
            <a:r>
              <a:rPr lang="en-US" sz="1800" spc="-5" dirty="0" smtClean="0">
                <a:cs typeface="Arial"/>
                <a:hlinkClick r:id="rId3"/>
              </a:rPr>
              <a:t>mentor.ieee.org/802.18/dcn/22/18-22-0119-06-0000-proposed-response-to-india-trai-consultation-on-ai-and-bd.pdf</a:t>
            </a:r>
            <a:r>
              <a:rPr lang="en-US" sz="1800" kern="1200" dirty="0" smtClean="0">
                <a:latin typeface="Times New Roman" pitchFamily="16" charset="0"/>
              </a:rPr>
              <a:t>, </a:t>
            </a:r>
            <a:r>
              <a:rPr lang="en-US" sz="1800" kern="1200" dirty="0">
                <a:latin typeface="Times New Roman" pitchFamily="16" charset="0"/>
              </a:rPr>
              <a:t>for submission to the </a:t>
            </a:r>
            <a:r>
              <a:rPr lang="en-US" sz="1800" kern="1200" dirty="0" smtClean="0">
                <a:latin typeface="Times New Roman" pitchFamily="16" charset="0"/>
              </a:rPr>
              <a:t>India TRAI’s consultation “</a:t>
            </a:r>
            <a:r>
              <a:rPr lang="en-US" sz="1800" dirty="0"/>
              <a:t>Leveraging Artificial Intelligence and Big Data in Telecommunication Sector</a:t>
            </a:r>
            <a:r>
              <a:rPr lang="en-US" sz="1800" kern="1200" dirty="0" smtClean="0">
                <a:latin typeface="Times New Roman" pitchFamily="16" charset="0"/>
              </a:rPr>
              <a:t>”, </a:t>
            </a:r>
            <a:r>
              <a:rPr lang="en-US" sz="1800" kern="1200" dirty="0">
                <a:latin typeface="Times New Roman" pitchFamily="16" charset="0"/>
              </a:rPr>
              <a:t>with editorial license granted to the 802.18 chair</a:t>
            </a:r>
            <a:r>
              <a:rPr lang="en-US" sz="1800" kern="1200" dirty="0" smtClean="0">
                <a:latin typeface="Times New Roman" pitchFamily="16" charset="0"/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kern="1200" dirty="0" smtClean="0">
                <a:latin typeface="Times New Roman" pitchFamily="16" charset="0"/>
              </a:rPr>
              <a:t>Moved:  Au</a:t>
            </a:r>
            <a:endParaRPr lang="en-US" sz="1600" b="0" kern="1200" dirty="0">
              <a:latin typeface="Times New Roman" pitchFamily="16" charset="0"/>
            </a:endParaRPr>
          </a:p>
          <a:p>
            <a:pPr marL="630238" marR="117475" lvl="1" indent="-230188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kern="1200" dirty="0" smtClean="0">
                <a:latin typeface="Times New Roman" pitchFamily="16" charset="0"/>
              </a:rPr>
              <a:t>Seconded: </a:t>
            </a:r>
            <a:r>
              <a:rPr lang="en-US" sz="1600" b="0" kern="1200" dirty="0" smtClean="0">
                <a:latin typeface="Times New Roman" pitchFamily="16" charset="0"/>
              </a:rPr>
              <a:t>[To be confirmed]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0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2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69197</TotalTime>
  <Words>310</Words>
  <Application>Microsoft Office PowerPoint</Application>
  <PresentationFormat>Widescreen</PresentationFormat>
  <Paragraphs>66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agenda item: 18 November 2022 </vt:lpstr>
      <vt:lpstr>Agenda item 6.01</vt:lpstr>
      <vt:lpstr>Background Information on India TRAI’s consultation</vt:lpstr>
      <vt:lpstr>IEEE 802.18 motion</vt:lpstr>
      <vt:lpstr>Offline review </vt:lpstr>
      <vt:lpstr>EC motion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EC-22/0239r0</dc:title>
  <dc:creator>Edward Au</dc:creator>
  <cp:keywords>17 November 2022</cp:keywords>
  <cp:lastModifiedBy>Edward Au</cp:lastModifiedBy>
  <cp:revision>4895</cp:revision>
  <cp:lastPrinted>1601-01-01T00:00:00Z</cp:lastPrinted>
  <dcterms:created xsi:type="dcterms:W3CDTF">2016-03-03T14:54:45Z</dcterms:created>
  <dcterms:modified xsi:type="dcterms:W3CDTF">2022-11-17T06:59:37Z</dcterms:modified>
  <cp:category>IEEE 802.18 RR-TAG agenda item: 4 October 2022</cp:category>
</cp:coreProperties>
</file>