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2"/>
  </p:notesMasterIdLst>
  <p:handoutMasterIdLst>
    <p:handoutMasterId r:id="rId53"/>
  </p:handoutMasterIdLst>
  <p:sldIdLst>
    <p:sldId id="278" r:id="rId2"/>
    <p:sldId id="488" r:id="rId3"/>
    <p:sldId id="489" r:id="rId4"/>
    <p:sldId id="342" r:id="rId5"/>
    <p:sldId id="508" r:id="rId6"/>
    <p:sldId id="509" r:id="rId7"/>
    <p:sldId id="510" r:id="rId8"/>
    <p:sldId id="511" r:id="rId9"/>
    <p:sldId id="512" r:id="rId10"/>
    <p:sldId id="513" r:id="rId11"/>
    <p:sldId id="514" r:id="rId12"/>
    <p:sldId id="515" r:id="rId13"/>
    <p:sldId id="516" r:id="rId14"/>
    <p:sldId id="266" r:id="rId15"/>
    <p:sldId id="268" r:id="rId16"/>
    <p:sldId id="269" r:id="rId17"/>
    <p:sldId id="267" r:id="rId18"/>
    <p:sldId id="498" r:id="rId19"/>
    <p:sldId id="386" r:id="rId20"/>
    <p:sldId id="385" r:id="rId21"/>
    <p:sldId id="517" r:id="rId22"/>
    <p:sldId id="518" r:id="rId23"/>
    <p:sldId id="519" r:id="rId24"/>
    <p:sldId id="353" r:id="rId25"/>
    <p:sldId id="504" r:id="rId26"/>
    <p:sldId id="344" r:id="rId27"/>
    <p:sldId id="499" r:id="rId28"/>
    <p:sldId id="350" r:id="rId29"/>
    <p:sldId id="520" r:id="rId30"/>
    <p:sldId id="523" r:id="rId31"/>
    <p:sldId id="422" r:id="rId32"/>
    <p:sldId id="404" r:id="rId33"/>
    <p:sldId id="502" r:id="rId34"/>
    <p:sldId id="405" r:id="rId35"/>
    <p:sldId id="500" r:id="rId36"/>
    <p:sldId id="503" r:id="rId37"/>
    <p:sldId id="354" r:id="rId38"/>
    <p:sldId id="501" r:id="rId39"/>
    <p:sldId id="507" r:id="rId40"/>
    <p:sldId id="384" r:id="rId41"/>
    <p:sldId id="358" r:id="rId42"/>
    <p:sldId id="361" r:id="rId43"/>
    <p:sldId id="505" r:id="rId44"/>
    <p:sldId id="364" r:id="rId45"/>
    <p:sldId id="365" r:id="rId46"/>
    <p:sldId id="521" r:id="rId47"/>
    <p:sldId id="367" r:id="rId48"/>
    <p:sldId id="506" r:id="rId49"/>
    <p:sldId id="343" r:id="rId50"/>
    <p:sldId id="377" r:id="rId5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 id="488"/>
            <p14:sldId id="489"/>
          </p14:sldIdLst>
        </p14:section>
        <p14:section name="Opening Plenary" id="{12A12E1B-8C3F-4A33-B548-A011E5170083}">
          <p14:sldIdLst>
            <p14:sldId id="342"/>
            <p14:sldId id="508"/>
            <p14:sldId id="509"/>
            <p14:sldId id="510"/>
            <p14:sldId id="511"/>
            <p14:sldId id="512"/>
            <p14:sldId id="513"/>
            <p14:sldId id="514"/>
            <p14:sldId id="515"/>
            <p14:sldId id="516"/>
            <p14:sldId id="266"/>
            <p14:sldId id="268"/>
            <p14:sldId id="269"/>
            <p14:sldId id="267"/>
            <p14:sldId id="498"/>
            <p14:sldId id="386"/>
            <p14:sldId id="385"/>
            <p14:sldId id="517"/>
            <p14:sldId id="518"/>
            <p14:sldId id="519"/>
            <p14:sldId id="353"/>
            <p14:sldId id="504"/>
            <p14:sldId id="344"/>
            <p14:sldId id="499"/>
            <p14:sldId id="350"/>
            <p14:sldId id="520"/>
            <p14:sldId id="523"/>
          </p14:sldIdLst>
        </p14:section>
        <p14:section name="Future Venue AdHocs" id="{D785BA9C-5AF9-4B7F-9282-C376B319A4AD}">
          <p14:sldIdLst>
            <p14:sldId id="422"/>
            <p14:sldId id="404"/>
            <p14:sldId id="502"/>
            <p14:sldId id="405"/>
            <p14:sldId id="500"/>
            <p14:sldId id="503"/>
          </p14:sldIdLst>
        </p14:section>
        <p14:section name="Closing Plenary" id="{89B946F5-47D4-47BE-80B4-BBD366E37181}">
          <p14:sldIdLst>
            <p14:sldId id="354"/>
            <p14:sldId id="501"/>
            <p14:sldId id="507"/>
            <p14:sldId id="384"/>
            <p14:sldId id="358"/>
            <p14:sldId id="361"/>
            <p14:sldId id="505"/>
            <p14:sldId id="364"/>
            <p14:sldId id="365"/>
            <p14:sldId id="521"/>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66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137F4F-D0F9-48EF-A43E-F478E89FD56B}" v="614" dt="2022-11-12T16:03:39.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13" autoAdjust="0"/>
    <p:restoredTop sz="79708" autoAdjust="0"/>
  </p:normalViewPr>
  <p:slideViewPr>
    <p:cSldViewPr>
      <p:cViewPr varScale="1">
        <p:scale>
          <a:sx n="77" d="100"/>
          <a:sy n="77" d="100"/>
        </p:scale>
        <p:origin x="282" y="66"/>
      </p:cViewPr>
      <p:guideLst/>
    </p:cSldViewPr>
  </p:slideViewPr>
  <p:outlineViewPr>
    <p:cViewPr>
      <p:scale>
        <a:sx n="33" d="100"/>
        <a:sy n="33" d="100"/>
      </p:scale>
      <p:origin x="0" y="-3900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7137F4F-D0F9-48EF-A43E-F478E89FD56B}"/>
    <pc:docChg chg="undo custSel addSld delSld modSld modMainMaster modSection">
      <pc:chgData name="Jon Rosdahl" userId="2820f357-2dd4-4127-8713-e0bfde0fd756" providerId="ADAL" clId="{F7137F4F-D0F9-48EF-A43E-F478E89FD56B}" dt="2022-11-12T16:03:39.432" v="2827" actId="14100"/>
      <pc:docMkLst>
        <pc:docMk/>
      </pc:docMkLst>
      <pc:sldChg chg="del">
        <pc:chgData name="Jon Rosdahl" userId="2820f357-2dd4-4127-8713-e0bfde0fd756" providerId="ADAL" clId="{F7137F4F-D0F9-48EF-A43E-F478E89FD56B}" dt="2022-11-12T13:45:20.471" v="232" actId="47"/>
        <pc:sldMkLst>
          <pc:docMk/>
          <pc:sldMk cId="0" sldId="256"/>
        </pc:sldMkLst>
      </pc:sldChg>
      <pc:sldChg chg="del">
        <pc:chgData name="Jon Rosdahl" userId="2820f357-2dd4-4127-8713-e0bfde0fd756" providerId="ADAL" clId="{F7137F4F-D0F9-48EF-A43E-F478E89FD56B}" dt="2022-11-12T13:55:08.321" v="304" actId="47"/>
        <pc:sldMkLst>
          <pc:docMk/>
          <pc:sldMk cId="0" sldId="257"/>
        </pc:sldMkLst>
      </pc:sldChg>
      <pc:sldChg chg="del">
        <pc:chgData name="Jon Rosdahl" userId="2820f357-2dd4-4127-8713-e0bfde0fd756" providerId="ADAL" clId="{F7137F4F-D0F9-48EF-A43E-F478E89FD56B}" dt="2022-11-12T13:45:23.484" v="233" actId="47"/>
        <pc:sldMkLst>
          <pc:docMk/>
          <pc:sldMk cId="0" sldId="258"/>
        </pc:sldMkLst>
      </pc:sldChg>
      <pc:sldChg chg="del">
        <pc:chgData name="Jon Rosdahl" userId="2820f357-2dd4-4127-8713-e0bfde0fd756" providerId="ADAL" clId="{F7137F4F-D0F9-48EF-A43E-F478E89FD56B}" dt="2022-11-12T13:45:26.074" v="234" actId="47"/>
        <pc:sldMkLst>
          <pc:docMk/>
          <pc:sldMk cId="0" sldId="259"/>
        </pc:sldMkLst>
      </pc:sldChg>
      <pc:sldChg chg="del">
        <pc:chgData name="Jon Rosdahl" userId="2820f357-2dd4-4127-8713-e0bfde0fd756" providerId="ADAL" clId="{F7137F4F-D0F9-48EF-A43E-F478E89FD56B}" dt="2022-11-12T13:45:32.857" v="236" actId="47"/>
        <pc:sldMkLst>
          <pc:docMk/>
          <pc:sldMk cId="0" sldId="260"/>
        </pc:sldMkLst>
      </pc:sldChg>
      <pc:sldChg chg="del">
        <pc:chgData name="Jon Rosdahl" userId="2820f357-2dd4-4127-8713-e0bfde0fd756" providerId="ADAL" clId="{F7137F4F-D0F9-48EF-A43E-F478E89FD56B}" dt="2022-11-12T13:54:38.488" v="300" actId="47"/>
        <pc:sldMkLst>
          <pc:docMk/>
          <pc:sldMk cId="0" sldId="261"/>
        </pc:sldMkLst>
      </pc:sldChg>
      <pc:sldChg chg="del">
        <pc:chgData name="Jon Rosdahl" userId="2820f357-2dd4-4127-8713-e0bfde0fd756" providerId="ADAL" clId="{F7137F4F-D0F9-48EF-A43E-F478E89FD56B}" dt="2022-11-12T13:54:41.697" v="301" actId="47"/>
        <pc:sldMkLst>
          <pc:docMk/>
          <pc:sldMk cId="0" sldId="262"/>
        </pc:sldMkLst>
      </pc:sldChg>
      <pc:sldChg chg="del">
        <pc:chgData name="Jon Rosdahl" userId="2820f357-2dd4-4127-8713-e0bfde0fd756" providerId="ADAL" clId="{F7137F4F-D0F9-48EF-A43E-F478E89FD56B}" dt="2022-11-12T13:54:51.974" v="302" actId="47"/>
        <pc:sldMkLst>
          <pc:docMk/>
          <pc:sldMk cId="0" sldId="263"/>
        </pc:sldMkLst>
      </pc:sldChg>
      <pc:sldChg chg="del">
        <pc:chgData name="Jon Rosdahl" userId="2820f357-2dd4-4127-8713-e0bfde0fd756" providerId="ADAL" clId="{F7137F4F-D0F9-48EF-A43E-F478E89FD56B}" dt="2022-11-12T13:55:05.155" v="303" actId="47"/>
        <pc:sldMkLst>
          <pc:docMk/>
          <pc:sldMk cId="0" sldId="264"/>
        </pc:sldMkLst>
      </pc:sldChg>
      <pc:sldChg chg="del">
        <pc:chgData name="Jon Rosdahl" userId="2820f357-2dd4-4127-8713-e0bfde0fd756" providerId="ADAL" clId="{F7137F4F-D0F9-48EF-A43E-F478E89FD56B}" dt="2022-11-12T13:45:28.225" v="235" actId="47"/>
        <pc:sldMkLst>
          <pc:docMk/>
          <pc:sldMk cId="0" sldId="265"/>
        </pc:sldMkLst>
      </pc:sldChg>
      <pc:sldChg chg="addSp delSp modSp mod modClrScheme chgLayout">
        <pc:chgData name="Jon Rosdahl" userId="2820f357-2dd4-4127-8713-e0bfde0fd756" providerId="ADAL" clId="{F7137F4F-D0F9-48EF-A43E-F478E89FD56B}" dt="2022-11-12T13:43:00.835" v="222" actId="404"/>
        <pc:sldMkLst>
          <pc:docMk/>
          <pc:sldMk cId="0" sldId="266"/>
        </pc:sldMkLst>
        <pc:spChg chg="mod ord">
          <ac:chgData name="Jon Rosdahl" userId="2820f357-2dd4-4127-8713-e0bfde0fd756" providerId="ADAL" clId="{F7137F4F-D0F9-48EF-A43E-F478E89FD56B}" dt="2022-11-12T13:42:24.096" v="219" actId="700"/>
          <ac:spMkLst>
            <pc:docMk/>
            <pc:sldMk cId="0" sldId="266"/>
            <ac:spMk id="2" creationId="{1BD0D1DB-E1E2-264D-932A-42BD39201DF5}"/>
          </ac:spMkLst>
        </pc:spChg>
        <pc:spChg chg="add del mod ord">
          <ac:chgData name="Jon Rosdahl" userId="2820f357-2dd4-4127-8713-e0bfde0fd756" providerId="ADAL" clId="{F7137F4F-D0F9-48EF-A43E-F478E89FD56B}" dt="2022-11-12T13:42:24.096" v="219" actId="700"/>
          <ac:spMkLst>
            <pc:docMk/>
            <pc:sldMk cId="0" sldId="266"/>
            <ac:spMk id="3" creationId="{63F6DB23-E185-18F1-641D-1A60CFF96951}"/>
          </ac:spMkLst>
        </pc:spChg>
        <pc:spChg chg="mod ord">
          <ac:chgData name="Jon Rosdahl" userId="2820f357-2dd4-4127-8713-e0bfde0fd756" providerId="ADAL" clId="{F7137F4F-D0F9-48EF-A43E-F478E89FD56B}" dt="2022-11-12T13:42:24.096" v="219" actId="700"/>
          <ac:spMkLst>
            <pc:docMk/>
            <pc:sldMk cId="0" sldId="266"/>
            <ac:spMk id="133" creationId="{00000000-0000-0000-0000-000000000000}"/>
          </ac:spMkLst>
        </pc:spChg>
        <pc:spChg chg="mod ord">
          <ac:chgData name="Jon Rosdahl" userId="2820f357-2dd4-4127-8713-e0bfde0fd756" providerId="ADAL" clId="{F7137F4F-D0F9-48EF-A43E-F478E89FD56B}" dt="2022-11-12T13:43:00.835" v="222" actId="404"/>
          <ac:spMkLst>
            <pc:docMk/>
            <pc:sldMk cId="0" sldId="266"/>
            <ac:spMk id="134" creationId="{00000000-0000-0000-0000-000000000000}"/>
          </ac:spMkLst>
        </pc:spChg>
        <pc:picChg chg="mod">
          <ac:chgData name="Jon Rosdahl" userId="2820f357-2dd4-4127-8713-e0bfde0fd756" providerId="ADAL" clId="{F7137F4F-D0F9-48EF-A43E-F478E89FD56B}" dt="2022-11-12T13:42:42.349" v="220" actId="1076"/>
          <ac:picMkLst>
            <pc:docMk/>
            <pc:sldMk cId="0" sldId="266"/>
            <ac:picMk id="135" creationId="{00000000-0000-0000-0000-000000000000}"/>
          </ac:picMkLst>
        </pc:picChg>
      </pc:sldChg>
      <pc:sldChg chg="modSp mod modClrScheme chgLayout">
        <pc:chgData name="Jon Rosdahl" userId="2820f357-2dd4-4127-8713-e0bfde0fd756" providerId="ADAL" clId="{F7137F4F-D0F9-48EF-A43E-F478E89FD56B}" dt="2022-11-12T13:49:07.050" v="259" actId="14100"/>
        <pc:sldMkLst>
          <pc:docMk/>
          <pc:sldMk cId="0" sldId="267"/>
        </pc:sldMkLst>
        <pc:spChg chg="mod ord">
          <ac:chgData name="Jon Rosdahl" userId="2820f357-2dd4-4127-8713-e0bfde0fd756" providerId="ADAL" clId="{F7137F4F-D0F9-48EF-A43E-F478E89FD56B}" dt="2022-11-12T13:44:34.269" v="227" actId="700"/>
          <ac:spMkLst>
            <pc:docMk/>
            <pc:sldMk cId="0" sldId="267"/>
            <ac:spMk id="2" creationId="{F150B06D-23A0-C9AD-29D7-8335C7A463B1}"/>
          </ac:spMkLst>
        </pc:spChg>
        <pc:spChg chg="mod ord">
          <ac:chgData name="Jon Rosdahl" userId="2820f357-2dd4-4127-8713-e0bfde0fd756" providerId="ADAL" clId="{F7137F4F-D0F9-48EF-A43E-F478E89FD56B}" dt="2022-11-12T13:44:51.090" v="230" actId="14100"/>
          <ac:spMkLst>
            <pc:docMk/>
            <pc:sldMk cId="0" sldId="267"/>
            <ac:spMk id="140" creationId="{00000000-0000-0000-0000-000000000000}"/>
          </ac:spMkLst>
        </pc:spChg>
        <pc:spChg chg="mod ord">
          <ac:chgData name="Jon Rosdahl" userId="2820f357-2dd4-4127-8713-e0bfde0fd756" providerId="ADAL" clId="{F7137F4F-D0F9-48EF-A43E-F478E89FD56B}" dt="2022-11-12T13:49:07.050" v="259" actId="14100"/>
          <ac:spMkLst>
            <pc:docMk/>
            <pc:sldMk cId="0" sldId="267"/>
            <ac:spMk id="141" creationId="{00000000-0000-0000-0000-000000000000}"/>
          </ac:spMkLst>
        </pc:spChg>
      </pc:sldChg>
      <pc:sldChg chg="modSp mod">
        <pc:chgData name="Jon Rosdahl" userId="2820f357-2dd4-4127-8713-e0bfde0fd756" providerId="ADAL" clId="{F7137F4F-D0F9-48EF-A43E-F478E89FD56B}" dt="2022-11-12T13:43:41.529" v="225" actId="14100"/>
        <pc:sldMkLst>
          <pc:docMk/>
          <pc:sldMk cId="820969507" sldId="268"/>
        </pc:sldMkLst>
        <pc:spChg chg="mod">
          <ac:chgData name="Jon Rosdahl" userId="2820f357-2dd4-4127-8713-e0bfde0fd756" providerId="ADAL" clId="{F7137F4F-D0F9-48EF-A43E-F478E89FD56B}" dt="2022-11-12T13:43:41.529" v="225" actId="14100"/>
          <ac:spMkLst>
            <pc:docMk/>
            <pc:sldMk cId="820969507" sldId="268"/>
            <ac:spMk id="3" creationId="{BB0F6C5D-191F-88A6-E67D-8317FCF524AB}"/>
          </ac:spMkLst>
        </pc:spChg>
        <pc:spChg chg="mod">
          <ac:chgData name="Jon Rosdahl" userId="2820f357-2dd4-4127-8713-e0bfde0fd756" providerId="ADAL" clId="{F7137F4F-D0F9-48EF-A43E-F478E89FD56B}" dt="2022-11-12T13:43:22.996" v="223" actId="14100"/>
          <ac:spMkLst>
            <pc:docMk/>
            <pc:sldMk cId="820969507" sldId="268"/>
            <ac:spMk id="7" creationId="{B63A11DA-428F-1454-D7E7-91B9B362717E}"/>
          </ac:spMkLst>
        </pc:spChg>
      </pc:sldChg>
      <pc:sldChg chg="modSp mod">
        <pc:chgData name="Jon Rosdahl" userId="2820f357-2dd4-4127-8713-e0bfde0fd756" providerId="ADAL" clId="{F7137F4F-D0F9-48EF-A43E-F478E89FD56B}" dt="2022-11-12T13:43:54.796" v="226" actId="255"/>
        <pc:sldMkLst>
          <pc:docMk/>
          <pc:sldMk cId="1717592562" sldId="269"/>
        </pc:sldMkLst>
        <pc:spChg chg="mod">
          <ac:chgData name="Jon Rosdahl" userId="2820f357-2dd4-4127-8713-e0bfde0fd756" providerId="ADAL" clId="{F7137F4F-D0F9-48EF-A43E-F478E89FD56B}" dt="2022-11-12T13:43:54.796" v="226" actId="255"/>
          <ac:spMkLst>
            <pc:docMk/>
            <pc:sldMk cId="1717592562" sldId="269"/>
            <ac:spMk id="3" creationId="{BA1CCB51-B05C-D758-BA78-D77C443DC711}"/>
          </ac:spMkLst>
        </pc:spChg>
      </pc:sldChg>
      <pc:sldChg chg="modSp mod">
        <pc:chgData name="Jon Rosdahl" userId="2820f357-2dd4-4127-8713-e0bfde0fd756" providerId="ADAL" clId="{F7137F4F-D0F9-48EF-A43E-F478E89FD56B}" dt="2022-11-12T12:37:01.055" v="54" actId="20577"/>
        <pc:sldMkLst>
          <pc:docMk/>
          <pc:sldMk cId="0" sldId="278"/>
        </pc:sldMkLst>
        <pc:spChg chg="mod">
          <ac:chgData name="Jon Rosdahl" userId="2820f357-2dd4-4127-8713-e0bfde0fd756" providerId="ADAL" clId="{F7137F4F-D0F9-48EF-A43E-F478E89FD56B}" dt="2022-11-12T12:37:01.055" v="54" actId="20577"/>
          <ac:spMkLst>
            <pc:docMk/>
            <pc:sldMk cId="0" sldId="278"/>
            <ac:spMk id="111620" creationId="{53B2155B-CFEF-47E6-921E-45594A6364EC}"/>
          </ac:spMkLst>
        </pc:spChg>
      </pc:sldChg>
      <pc:sldChg chg="modSp mod">
        <pc:chgData name="Jon Rosdahl" userId="2820f357-2dd4-4127-8713-e0bfde0fd756" providerId="ADAL" clId="{F7137F4F-D0F9-48EF-A43E-F478E89FD56B}" dt="2022-11-12T15:19:17.505" v="1981" actId="20577"/>
        <pc:sldMkLst>
          <pc:docMk/>
          <pc:sldMk cId="0" sldId="342"/>
        </pc:sldMkLst>
        <pc:spChg chg="mod">
          <ac:chgData name="Jon Rosdahl" userId="2820f357-2dd4-4127-8713-e0bfde0fd756" providerId="ADAL" clId="{F7137F4F-D0F9-48EF-A43E-F478E89FD56B}" dt="2022-11-12T12:37:28.436" v="68" actId="6549"/>
          <ac:spMkLst>
            <pc:docMk/>
            <pc:sldMk cId="0" sldId="342"/>
            <ac:spMk id="273413" creationId="{F9A6CCE4-BC0A-4194-9F6C-63D8359E4152}"/>
          </ac:spMkLst>
        </pc:spChg>
        <pc:spChg chg="mod">
          <ac:chgData name="Jon Rosdahl" userId="2820f357-2dd4-4127-8713-e0bfde0fd756" providerId="ADAL" clId="{F7137F4F-D0F9-48EF-A43E-F478E89FD56B}" dt="2022-11-12T15:19:17.505" v="1981" actId="20577"/>
          <ac:spMkLst>
            <pc:docMk/>
            <pc:sldMk cId="0" sldId="342"/>
            <ac:spMk id="273414" creationId="{A8DD74F1-78FD-43C5-92B7-9C87A242921B}"/>
          </ac:spMkLst>
        </pc:spChg>
      </pc:sldChg>
      <pc:sldChg chg="modSp mod modNotesTx">
        <pc:chgData name="Jon Rosdahl" userId="2820f357-2dd4-4127-8713-e0bfde0fd756" providerId="ADAL" clId="{F7137F4F-D0F9-48EF-A43E-F478E89FD56B}" dt="2022-11-12T15:03:11.920" v="1628" actId="20577"/>
        <pc:sldMkLst>
          <pc:docMk/>
          <pc:sldMk cId="0" sldId="343"/>
        </pc:sldMkLst>
        <pc:spChg chg="mod">
          <ac:chgData name="Jon Rosdahl" userId="2820f357-2dd4-4127-8713-e0bfde0fd756" providerId="ADAL" clId="{F7137F4F-D0F9-48EF-A43E-F478E89FD56B}" dt="2022-11-12T14:55:18.928" v="1303" actId="20577"/>
          <ac:spMkLst>
            <pc:docMk/>
            <pc:sldMk cId="0" sldId="343"/>
            <ac:spMk id="2" creationId="{82277739-66B6-40EB-9580-9458386E0E7F}"/>
          </ac:spMkLst>
        </pc:spChg>
      </pc:sldChg>
      <pc:sldChg chg="modSp mod">
        <pc:chgData name="Jon Rosdahl" userId="2820f357-2dd4-4127-8713-e0bfde0fd756" providerId="ADAL" clId="{F7137F4F-D0F9-48EF-A43E-F478E89FD56B}" dt="2022-11-12T14:02:01.907" v="475" actId="6549"/>
        <pc:sldMkLst>
          <pc:docMk/>
          <pc:sldMk cId="2306598344" sldId="344"/>
        </pc:sldMkLst>
        <pc:spChg chg="mod">
          <ac:chgData name="Jon Rosdahl" userId="2820f357-2dd4-4127-8713-e0bfde0fd756" providerId="ADAL" clId="{F7137F4F-D0F9-48EF-A43E-F478E89FD56B}" dt="2022-11-12T14:02:01.907" v="475" actId="6549"/>
          <ac:spMkLst>
            <pc:docMk/>
            <pc:sldMk cId="2306598344" sldId="344"/>
            <ac:spMk id="3" creationId="{06C2C8B8-206C-4A99-8624-93A2C2F3839F}"/>
          </ac:spMkLst>
        </pc:spChg>
      </pc:sldChg>
      <pc:sldChg chg="modSp mod">
        <pc:chgData name="Jon Rosdahl" userId="2820f357-2dd4-4127-8713-e0bfde0fd756" providerId="ADAL" clId="{F7137F4F-D0F9-48EF-A43E-F478E89FD56B}" dt="2022-11-12T14:21:42.892" v="734" actId="15"/>
        <pc:sldMkLst>
          <pc:docMk/>
          <pc:sldMk cId="2843269439" sldId="350"/>
        </pc:sldMkLst>
        <pc:spChg chg="mod">
          <ac:chgData name="Jon Rosdahl" userId="2820f357-2dd4-4127-8713-e0bfde0fd756" providerId="ADAL" clId="{F7137F4F-D0F9-48EF-A43E-F478E89FD56B}" dt="2022-11-12T14:21:42.892" v="734" actId="15"/>
          <ac:spMkLst>
            <pc:docMk/>
            <pc:sldMk cId="2843269439" sldId="350"/>
            <ac:spMk id="3" creationId="{F9657F8A-5834-4BD7-8DBC-9537F96B52F6}"/>
          </ac:spMkLst>
        </pc:spChg>
      </pc:sldChg>
      <pc:sldChg chg="modSp mod">
        <pc:chgData name="Jon Rosdahl" userId="2820f357-2dd4-4127-8713-e0bfde0fd756" providerId="ADAL" clId="{F7137F4F-D0F9-48EF-A43E-F478E89FD56B}" dt="2022-11-12T14:26:01.052" v="793" actId="404"/>
        <pc:sldMkLst>
          <pc:docMk/>
          <pc:sldMk cId="302269111" sldId="353"/>
        </pc:sldMkLst>
        <pc:spChg chg="mod">
          <ac:chgData name="Jon Rosdahl" userId="2820f357-2dd4-4127-8713-e0bfde0fd756" providerId="ADAL" clId="{F7137F4F-D0F9-48EF-A43E-F478E89FD56B}" dt="2022-11-12T14:26:01.052" v="793" actId="404"/>
          <ac:spMkLst>
            <pc:docMk/>
            <pc:sldMk cId="302269111" sldId="353"/>
            <ac:spMk id="2" creationId="{7CD971AA-38D0-4010-8C09-DA2982B39DF7}"/>
          </ac:spMkLst>
        </pc:spChg>
        <pc:spChg chg="mod">
          <ac:chgData name="Jon Rosdahl" userId="2820f357-2dd4-4127-8713-e0bfde0fd756" providerId="ADAL" clId="{F7137F4F-D0F9-48EF-A43E-F478E89FD56B}" dt="2022-11-12T14:01:44.404" v="474" actId="313"/>
          <ac:spMkLst>
            <pc:docMk/>
            <pc:sldMk cId="302269111" sldId="353"/>
            <ac:spMk id="3" creationId="{BC86539C-A47B-4496-8F6C-68136BCFE6C3}"/>
          </ac:spMkLst>
        </pc:spChg>
      </pc:sldChg>
      <pc:sldChg chg="modSp mod">
        <pc:chgData name="Jon Rosdahl" userId="2820f357-2dd4-4127-8713-e0bfde0fd756" providerId="ADAL" clId="{F7137F4F-D0F9-48EF-A43E-F478E89FD56B}" dt="2022-11-12T15:10:49.100" v="1921" actId="20577"/>
        <pc:sldMkLst>
          <pc:docMk/>
          <pc:sldMk cId="4063178888" sldId="354"/>
        </pc:sldMkLst>
        <pc:spChg chg="mod">
          <ac:chgData name="Jon Rosdahl" userId="2820f357-2dd4-4127-8713-e0bfde0fd756" providerId="ADAL" clId="{F7137F4F-D0F9-48EF-A43E-F478E89FD56B}" dt="2022-11-12T15:05:36.896" v="1642" actId="6549"/>
          <ac:spMkLst>
            <pc:docMk/>
            <pc:sldMk cId="4063178888" sldId="354"/>
            <ac:spMk id="2" creationId="{CC177C34-7597-4781-9D7C-EEB9FE459EC8}"/>
          </ac:spMkLst>
        </pc:spChg>
        <pc:spChg chg="mod">
          <ac:chgData name="Jon Rosdahl" userId="2820f357-2dd4-4127-8713-e0bfde0fd756" providerId="ADAL" clId="{F7137F4F-D0F9-48EF-A43E-F478E89FD56B}" dt="2022-11-12T15:10:49.100" v="1921" actId="20577"/>
          <ac:spMkLst>
            <pc:docMk/>
            <pc:sldMk cId="4063178888" sldId="354"/>
            <ac:spMk id="3" creationId="{6AA8B707-6875-4BD1-B028-4AD20805EB24}"/>
          </ac:spMkLst>
        </pc:spChg>
      </pc:sldChg>
      <pc:sldChg chg="modSp mod">
        <pc:chgData name="Jon Rosdahl" userId="2820f357-2dd4-4127-8713-e0bfde0fd756" providerId="ADAL" clId="{F7137F4F-D0F9-48EF-A43E-F478E89FD56B}" dt="2022-11-12T14:28:25.844" v="832" actId="20577"/>
        <pc:sldMkLst>
          <pc:docMk/>
          <pc:sldMk cId="3327692416" sldId="358"/>
        </pc:sldMkLst>
        <pc:spChg chg="mod">
          <ac:chgData name="Jon Rosdahl" userId="2820f357-2dd4-4127-8713-e0bfde0fd756" providerId="ADAL" clId="{F7137F4F-D0F9-48EF-A43E-F478E89FD56B}" dt="2022-11-12T14:27:41.062" v="806" actId="20577"/>
          <ac:spMkLst>
            <pc:docMk/>
            <pc:sldMk cId="3327692416" sldId="358"/>
            <ac:spMk id="2" creationId="{7CD971AA-38D0-4010-8C09-DA2982B39DF7}"/>
          </ac:spMkLst>
        </pc:spChg>
        <pc:spChg chg="mod">
          <ac:chgData name="Jon Rosdahl" userId="2820f357-2dd4-4127-8713-e0bfde0fd756" providerId="ADAL" clId="{F7137F4F-D0F9-48EF-A43E-F478E89FD56B}" dt="2022-11-12T14:28:25.844" v="832" actId="20577"/>
          <ac:spMkLst>
            <pc:docMk/>
            <pc:sldMk cId="3327692416" sldId="358"/>
            <ac:spMk id="3" creationId="{BC86539C-A47B-4496-8F6C-68136BCFE6C3}"/>
          </ac:spMkLst>
        </pc:spChg>
      </pc:sldChg>
      <pc:sldChg chg="modSp mod">
        <pc:chgData name="Jon Rosdahl" userId="2820f357-2dd4-4127-8713-e0bfde0fd756" providerId="ADAL" clId="{F7137F4F-D0F9-48EF-A43E-F478E89FD56B}" dt="2022-11-12T14:29:46.498" v="887" actId="20577"/>
        <pc:sldMkLst>
          <pc:docMk/>
          <pc:sldMk cId="3930213174" sldId="361"/>
        </pc:sldMkLst>
        <pc:spChg chg="mod">
          <ac:chgData name="Jon Rosdahl" userId="2820f357-2dd4-4127-8713-e0bfde0fd756" providerId="ADAL" clId="{F7137F4F-D0F9-48EF-A43E-F478E89FD56B}" dt="2022-11-12T14:28:42.770" v="839" actId="20577"/>
          <ac:spMkLst>
            <pc:docMk/>
            <pc:sldMk cId="3930213174" sldId="361"/>
            <ac:spMk id="2" creationId="{3B456A26-5AC0-460A-B58C-483C046095D4}"/>
          </ac:spMkLst>
        </pc:spChg>
        <pc:spChg chg="mod">
          <ac:chgData name="Jon Rosdahl" userId="2820f357-2dd4-4127-8713-e0bfde0fd756" providerId="ADAL" clId="{F7137F4F-D0F9-48EF-A43E-F478E89FD56B}" dt="2022-11-12T14:29:46.498" v="887" actId="20577"/>
          <ac:spMkLst>
            <pc:docMk/>
            <pc:sldMk cId="3930213174" sldId="361"/>
            <ac:spMk id="3" creationId="{9BF971EA-11F7-4220-82C3-C7DF638F2823}"/>
          </ac:spMkLst>
        </pc:spChg>
      </pc:sldChg>
      <pc:sldChg chg="modSp mod">
        <pc:chgData name="Jon Rosdahl" userId="2820f357-2dd4-4127-8713-e0bfde0fd756" providerId="ADAL" clId="{F7137F4F-D0F9-48EF-A43E-F478E89FD56B}" dt="2022-11-12T15:17:40.692" v="1970" actId="20577"/>
        <pc:sldMkLst>
          <pc:docMk/>
          <pc:sldMk cId="1625426209" sldId="364"/>
        </pc:sldMkLst>
        <pc:spChg chg="mod">
          <ac:chgData name="Jon Rosdahl" userId="2820f357-2dd4-4127-8713-e0bfde0fd756" providerId="ADAL" clId="{F7137F4F-D0F9-48EF-A43E-F478E89FD56B}" dt="2022-11-12T15:17:40.692" v="1970" actId="20577"/>
          <ac:spMkLst>
            <pc:docMk/>
            <pc:sldMk cId="1625426209" sldId="364"/>
            <ac:spMk id="2" creationId="{556FFF3F-93C5-496B-80C9-8193ACA82B69}"/>
          </ac:spMkLst>
        </pc:spChg>
        <pc:spChg chg="mod">
          <ac:chgData name="Jon Rosdahl" userId="2820f357-2dd4-4127-8713-e0bfde0fd756" providerId="ADAL" clId="{F7137F4F-D0F9-48EF-A43E-F478E89FD56B}" dt="2022-11-12T14:44:24.374" v="1139" actId="20577"/>
          <ac:spMkLst>
            <pc:docMk/>
            <pc:sldMk cId="1625426209" sldId="364"/>
            <ac:spMk id="3" creationId="{525B05BD-7D76-4BA9-823D-345110519248}"/>
          </ac:spMkLst>
        </pc:spChg>
      </pc:sldChg>
      <pc:sldChg chg="modSp mod modNotesTx">
        <pc:chgData name="Jon Rosdahl" userId="2820f357-2dd4-4127-8713-e0bfde0fd756" providerId="ADAL" clId="{F7137F4F-D0F9-48EF-A43E-F478E89FD56B}" dt="2022-11-12T15:17:45.433" v="1971" actId="20577"/>
        <pc:sldMkLst>
          <pc:docMk/>
          <pc:sldMk cId="1248015820" sldId="365"/>
        </pc:sldMkLst>
        <pc:spChg chg="mod">
          <ac:chgData name="Jon Rosdahl" userId="2820f357-2dd4-4127-8713-e0bfde0fd756" providerId="ADAL" clId="{F7137F4F-D0F9-48EF-A43E-F478E89FD56B}" dt="2022-11-12T15:17:45.433" v="1971" actId="20577"/>
          <ac:spMkLst>
            <pc:docMk/>
            <pc:sldMk cId="1248015820" sldId="365"/>
            <ac:spMk id="2" creationId="{24B5569D-217E-4F8A-B7B2-16A9F53B9E46}"/>
          </ac:spMkLst>
        </pc:spChg>
        <pc:spChg chg="mod">
          <ac:chgData name="Jon Rosdahl" userId="2820f357-2dd4-4127-8713-e0bfde0fd756" providerId="ADAL" clId="{F7137F4F-D0F9-48EF-A43E-F478E89FD56B}" dt="2022-11-12T14:45:58.606" v="1179" actId="6549"/>
          <ac:spMkLst>
            <pc:docMk/>
            <pc:sldMk cId="1248015820" sldId="365"/>
            <ac:spMk id="3" creationId="{4C45BFD7-8CF1-4EB5-8BF7-81C3C0B9BC6E}"/>
          </ac:spMkLst>
        </pc:spChg>
      </pc:sldChg>
      <pc:sldChg chg="modSp mod">
        <pc:chgData name="Jon Rosdahl" userId="2820f357-2dd4-4127-8713-e0bfde0fd756" providerId="ADAL" clId="{F7137F4F-D0F9-48EF-A43E-F478E89FD56B}" dt="2022-11-12T15:00:19.316" v="1389" actId="20577"/>
        <pc:sldMkLst>
          <pc:docMk/>
          <pc:sldMk cId="2761304245" sldId="377"/>
        </pc:sldMkLst>
        <pc:spChg chg="mod">
          <ac:chgData name="Jon Rosdahl" userId="2820f357-2dd4-4127-8713-e0bfde0fd756" providerId="ADAL" clId="{F7137F4F-D0F9-48EF-A43E-F478E89FD56B}" dt="2022-11-12T14:55:42.255" v="1310" actId="20577"/>
          <ac:spMkLst>
            <pc:docMk/>
            <pc:sldMk cId="2761304245" sldId="377"/>
            <ac:spMk id="2" creationId="{591236A4-908E-4FA0-BD93-01C0DC1C8239}"/>
          </ac:spMkLst>
        </pc:spChg>
        <pc:spChg chg="mod">
          <ac:chgData name="Jon Rosdahl" userId="2820f357-2dd4-4127-8713-e0bfde0fd756" providerId="ADAL" clId="{F7137F4F-D0F9-48EF-A43E-F478E89FD56B}" dt="2022-11-12T15:00:19.316" v="1389" actId="20577"/>
          <ac:spMkLst>
            <pc:docMk/>
            <pc:sldMk cId="2761304245" sldId="377"/>
            <ac:spMk id="3" creationId="{2915EE7F-D148-4722-88EB-C5D46D3CB511}"/>
          </ac:spMkLst>
        </pc:spChg>
      </pc:sldChg>
      <pc:sldChg chg="modSp del mod">
        <pc:chgData name="Jon Rosdahl" userId="2820f357-2dd4-4127-8713-e0bfde0fd756" providerId="ADAL" clId="{F7137F4F-D0F9-48EF-A43E-F478E89FD56B}" dt="2022-11-12T14:59:24.790" v="1361" actId="2696"/>
        <pc:sldMkLst>
          <pc:docMk/>
          <pc:sldMk cId="30510218" sldId="380"/>
        </pc:sldMkLst>
        <pc:spChg chg="mod">
          <ac:chgData name="Jon Rosdahl" userId="2820f357-2dd4-4127-8713-e0bfde0fd756" providerId="ADAL" clId="{F7137F4F-D0F9-48EF-A43E-F478E89FD56B}" dt="2022-11-12T14:58:50.592" v="1349" actId="20577"/>
          <ac:spMkLst>
            <pc:docMk/>
            <pc:sldMk cId="30510218" sldId="380"/>
            <ac:spMk id="3" creationId="{9360758C-447E-42C2-941D-668F17A0DEC2}"/>
          </ac:spMkLst>
        </pc:spChg>
      </pc:sldChg>
      <pc:sldChg chg="delSp modSp mod chgLayout">
        <pc:chgData name="Jon Rosdahl" userId="2820f357-2dd4-4127-8713-e0bfde0fd756" providerId="ADAL" clId="{F7137F4F-D0F9-48EF-A43E-F478E89FD56B}" dt="2022-11-12T13:52:51.369" v="273" actId="478"/>
        <pc:sldMkLst>
          <pc:docMk/>
          <pc:sldMk cId="3960265333" sldId="385"/>
        </pc:sldMkLst>
        <pc:spChg chg="del">
          <ac:chgData name="Jon Rosdahl" userId="2820f357-2dd4-4127-8713-e0bfde0fd756" providerId="ADAL" clId="{F7137F4F-D0F9-48EF-A43E-F478E89FD56B}" dt="2022-11-12T13:51:52.341" v="268" actId="478"/>
          <ac:spMkLst>
            <pc:docMk/>
            <pc:sldMk cId="3960265333" sldId="385"/>
            <ac:spMk id="4" creationId="{F56536B8-E86C-E043-21BF-12BF8B12676F}"/>
          </ac:spMkLst>
        </pc:spChg>
        <pc:spChg chg="del mod ord">
          <ac:chgData name="Jon Rosdahl" userId="2820f357-2dd4-4127-8713-e0bfde0fd756" providerId="ADAL" clId="{F7137F4F-D0F9-48EF-A43E-F478E89FD56B}" dt="2022-11-12T13:52:51.369" v="273" actId="478"/>
          <ac:spMkLst>
            <pc:docMk/>
            <pc:sldMk cId="3960265333" sldId="385"/>
            <ac:spMk id="5" creationId="{B6E0A22B-54EB-4220-BB1A-6492277E4C6A}"/>
          </ac:spMkLst>
        </pc:spChg>
        <pc:spChg chg="mod ord">
          <ac:chgData name="Jon Rosdahl" userId="2820f357-2dd4-4127-8713-e0bfde0fd756" providerId="ADAL" clId="{F7137F4F-D0F9-48EF-A43E-F478E89FD56B}" dt="2022-11-12T13:51:59.215" v="269" actId="700"/>
          <ac:spMkLst>
            <pc:docMk/>
            <pc:sldMk cId="3960265333" sldId="385"/>
            <ac:spMk id="6" creationId="{81EA7B17-C930-BE07-72F7-1F814B486FB2}"/>
          </ac:spMkLst>
        </pc:spChg>
      </pc:sldChg>
      <pc:sldChg chg="delSp modSp mod">
        <pc:chgData name="Jon Rosdahl" userId="2820f357-2dd4-4127-8713-e0bfde0fd756" providerId="ADAL" clId="{F7137F4F-D0F9-48EF-A43E-F478E89FD56B}" dt="2022-11-12T13:51:30.351" v="267" actId="20577"/>
        <pc:sldMkLst>
          <pc:docMk/>
          <pc:sldMk cId="1874758214" sldId="386"/>
        </pc:sldMkLst>
        <pc:spChg chg="del">
          <ac:chgData name="Jon Rosdahl" userId="2820f357-2dd4-4127-8713-e0bfde0fd756" providerId="ADAL" clId="{F7137F4F-D0F9-48EF-A43E-F478E89FD56B}" dt="2022-11-12T13:51:15.947" v="261" actId="478"/>
          <ac:spMkLst>
            <pc:docMk/>
            <pc:sldMk cId="1874758214" sldId="386"/>
            <ac:spMk id="4" creationId="{85F13747-2752-42D6-0B94-586506A32002}"/>
          </ac:spMkLst>
        </pc:spChg>
        <pc:spChg chg="del">
          <ac:chgData name="Jon Rosdahl" userId="2820f357-2dd4-4127-8713-e0bfde0fd756" providerId="ADAL" clId="{F7137F4F-D0F9-48EF-A43E-F478E89FD56B}" dt="2022-11-12T13:51:10.751" v="260" actId="478"/>
          <ac:spMkLst>
            <pc:docMk/>
            <pc:sldMk cId="1874758214" sldId="386"/>
            <ac:spMk id="5" creationId="{2C7D866E-C401-E02E-B033-2064CDAE18FE}"/>
          </ac:spMkLst>
        </pc:spChg>
        <pc:spChg chg="mod">
          <ac:chgData name="Jon Rosdahl" userId="2820f357-2dd4-4127-8713-e0bfde0fd756" providerId="ADAL" clId="{F7137F4F-D0F9-48EF-A43E-F478E89FD56B}" dt="2022-11-12T13:51:30.351" v="267" actId="20577"/>
          <ac:spMkLst>
            <pc:docMk/>
            <pc:sldMk cId="1874758214" sldId="386"/>
            <ac:spMk id="10" creationId="{7788FFF3-60CE-4A33-EE3E-34BD36C88B05}"/>
          </ac:spMkLst>
        </pc:spChg>
      </pc:sldChg>
      <pc:sldChg chg="del">
        <pc:chgData name="Jon Rosdahl" userId="2820f357-2dd4-4127-8713-e0bfde0fd756" providerId="ADAL" clId="{F7137F4F-D0F9-48EF-A43E-F478E89FD56B}" dt="2022-11-12T14:50:45.088" v="1204" actId="2696"/>
        <pc:sldMkLst>
          <pc:docMk/>
          <pc:sldMk cId="315317690" sldId="387"/>
        </pc:sldMkLst>
      </pc:sldChg>
      <pc:sldChg chg="modSp del mod">
        <pc:chgData name="Jon Rosdahl" userId="2820f357-2dd4-4127-8713-e0bfde0fd756" providerId="ADAL" clId="{F7137F4F-D0F9-48EF-A43E-F478E89FD56B}" dt="2022-11-12T13:56:27.674" v="314" actId="47"/>
        <pc:sldMkLst>
          <pc:docMk/>
          <pc:sldMk cId="387982561" sldId="388"/>
        </pc:sldMkLst>
        <pc:spChg chg="mod">
          <ac:chgData name="Jon Rosdahl" userId="2820f357-2dd4-4127-8713-e0bfde0fd756" providerId="ADAL" clId="{F7137F4F-D0F9-48EF-A43E-F478E89FD56B}" dt="2022-11-12T13:55:25.216" v="312" actId="20577"/>
          <ac:spMkLst>
            <pc:docMk/>
            <pc:sldMk cId="387982561" sldId="388"/>
            <ac:spMk id="3" creationId="{3D7F27DD-019B-2B4F-B176-8288E3CB2061}"/>
          </ac:spMkLst>
        </pc:spChg>
      </pc:sldChg>
      <pc:sldChg chg="del">
        <pc:chgData name="Jon Rosdahl" userId="2820f357-2dd4-4127-8713-e0bfde0fd756" providerId="ADAL" clId="{F7137F4F-D0F9-48EF-A43E-F478E89FD56B}" dt="2022-11-12T13:54:15.783" v="298" actId="47"/>
        <pc:sldMkLst>
          <pc:docMk/>
          <pc:sldMk cId="4142032210" sldId="390"/>
        </pc:sldMkLst>
      </pc:sldChg>
      <pc:sldChg chg="del">
        <pc:chgData name="Jon Rosdahl" userId="2820f357-2dd4-4127-8713-e0bfde0fd756" providerId="ADAL" clId="{F7137F4F-D0F9-48EF-A43E-F478E89FD56B}" dt="2022-11-12T13:51:23.662" v="262" actId="47"/>
        <pc:sldMkLst>
          <pc:docMk/>
          <pc:sldMk cId="2500218144" sldId="392"/>
        </pc:sldMkLst>
      </pc:sldChg>
      <pc:sldChg chg="del">
        <pc:chgData name="Jon Rosdahl" userId="2820f357-2dd4-4127-8713-e0bfde0fd756" providerId="ADAL" clId="{F7137F4F-D0F9-48EF-A43E-F478E89FD56B}" dt="2022-11-12T13:54:31.831" v="299" actId="47"/>
        <pc:sldMkLst>
          <pc:docMk/>
          <pc:sldMk cId="3606741644" sldId="394"/>
        </pc:sldMkLst>
      </pc:sldChg>
      <pc:sldChg chg="modSp mod">
        <pc:chgData name="Jon Rosdahl" userId="2820f357-2dd4-4127-8713-e0bfde0fd756" providerId="ADAL" clId="{F7137F4F-D0F9-48EF-A43E-F478E89FD56B}" dt="2022-11-12T14:22:45.393" v="777" actId="20577"/>
        <pc:sldMkLst>
          <pc:docMk/>
          <pc:sldMk cId="2180411671" sldId="404"/>
        </pc:sldMkLst>
        <pc:spChg chg="mod">
          <ac:chgData name="Jon Rosdahl" userId="2820f357-2dd4-4127-8713-e0bfde0fd756" providerId="ADAL" clId="{F7137F4F-D0F9-48EF-A43E-F478E89FD56B}" dt="2022-11-12T14:22:45.393" v="777" actId="20577"/>
          <ac:spMkLst>
            <pc:docMk/>
            <pc:sldMk cId="2180411671" sldId="404"/>
            <ac:spMk id="3" creationId="{00000000-0000-0000-0000-000000000000}"/>
          </ac:spMkLst>
        </pc:spChg>
      </pc:sldChg>
      <pc:sldChg chg="modSp mod">
        <pc:chgData name="Jon Rosdahl" userId="2820f357-2dd4-4127-8713-e0bfde0fd756" providerId="ADAL" clId="{F7137F4F-D0F9-48EF-A43E-F478E89FD56B}" dt="2022-11-12T13:46:36.063" v="252" actId="6549"/>
        <pc:sldMkLst>
          <pc:docMk/>
          <pc:sldMk cId="2112281857" sldId="498"/>
        </pc:sldMkLst>
        <pc:spChg chg="mod">
          <ac:chgData name="Jon Rosdahl" userId="2820f357-2dd4-4127-8713-e0bfde0fd756" providerId="ADAL" clId="{F7137F4F-D0F9-48EF-A43E-F478E89FD56B}" dt="2022-11-12T13:46:36.063" v="252" actId="6549"/>
          <ac:spMkLst>
            <pc:docMk/>
            <pc:sldMk cId="2112281857" sldId="498"/>
            <ac:spMk id="6" creationId="{CD618415-B2DA-4F0A-9C9E-F457C66906CC}"/>
          </ac:spMkLst>
        </pc:spChg>
      </pc:sldChg>
      <pc:sldChg chg="modSp mod modNotesTx">
        <pc:chgData name="Jon Rosdahl" userId="2820f357-2dd4-4127-8713-e0bfde0fd756" providerId="ADAL" clId="{F7137F4F-D0F9-48EF-A43E-F478E89FD56B}" dt="2022-11-12T14:17:58.447" v="599" actId="20577"/>
        <pc:sldMkLst>
          <pc:docMk/>
          <pc:sldMk cId="357376172" sldId="499"/>
        </pc:sldMkLst>
        <pc:spChg chg="mod">
          <ac:chgData name="Jon Rosdahl" userId="2820f357-2dd4-4127-8713-e0bfde0fd756" providerId="ADAL" clId="{F7137F4F-D0F9-48EF-A43E-F478E89FD56B}" dt="2022-11-12T14:16:38.717" v="549" actId="108"/>
          <ac:spMkLst>
            <pc:docMk/>
            <pc:sldMk cId="357376172" sldId="499"/>
            <ac:spMk id="2" creationId="{D2E3365C-92B4-6D1B-CE6E-3EEE168F3388}"/>
          </ac:spMkLst>
        </pc:spChg>
        <pc:spChg chg="mod">
          <ac:chgData name="Jon Rosdahl" userId="2820f357-2dd4-4127-8713-e0bfde0fd756" providerId="ADAL" clId="{F7137F4F-D0F9-48EF-A43E-F478E89FD56B}" dt="2022-11-12T14:17:58.447" v="599" actId="20577"/>
          <ac:spMkLst>
            <pc:docMk/>
            <pc:sldMk cId="357376172" sldId="499"/>
            <ac:spMk id="3" creationId="{360E52E6-777D-0F5D-79A6-D485B1EAE955}"/>
          </ac:spMkLst>
        </pc:spChg>
      </pc:sldChg>
      <pc:sldChg chg="modSp mod">
        <pc:chgData name="Jon Rosdahl" userId="2820f357-2dd4-4127-8713-e0bfde0fd756" providerId="ADAL" clId="{F7137F4F-D0F9-48EF-A43E-F478E89FD56B}" dt="2022-11-12T14:23:44.427" v="780" actId="6549"/>
        <pc:sldMkLst>
          <pc:docMk/>
          <pc:sldMk cId="2504578925" sldId="500"/>
        </pc:sldMkLst>
        <pc:spChg chg="mod">
          <ac:chgData name="Jon Rosdahl" userId="2820f357-2dd4-4127-8713-e0bfde0fd756" providerId="ADAL" clId="{F7137F4F-D0F9-48EF-A43E-F478E89FD56B}" dt="2022-11-12T14:23:44.427" v="780" actId="6549"/>
          <ac:spMkLst>
            <pc:docMk/>
            <pc:sldMk cId="2504578925" sldId="500"/>
            <ac:spMk id="3" creationId="{06C2C8B8-206C-4A99-8624-93A2C2F3839F}"/>
          </ac:spMkLst>
        </pc:spChg>
      </pc:sldChg>
      <pc:sldChg chg="modSp mod">
        <pc:chgData name="Jon Rosdahl" userId="2820f357-2dd4-4127-8713-e0bfde0fd756" providerId="ADAL" clId="{F7137F4F-D0F9-48EF-A43E-F478E89FD56B}" dt="2022-11-12T14:26:36.225" v="796" actId="6549"/>
        <pc:sldMkLst>
          <pc:docMk/>
          <pc:sldMk cId="3535047406" sldId="501"/>
        </pc:sldMkLst>
        <pc:spChg chg="mod">
          <ac:chgData name="Jon Rosdahl" userId="2820f357-2dd4-4127-8713-e0bfde0fd756" providerId="ADAL" clId="{F7137F4F-D0F9-48EF-A43E-F478E89FD56B}" dt="2022-11-12T14:26:36.225" v="796" actId="6549"/>
          <ac:spMkLst>
            <pc:docMk/>
            <pc:sldMk cId="3535047406" sldId="501"/>
            <ac:spMk id="3" creationId="{06C2C8B8-206C-4A99-8624-93A2C2F3839F}"/>
          </ac:spMkLst>
        </pc:spChg>
      </pc:sldChg>
      <pc:sldChg chg="modSp mod">
        <pc:chgData name="Jon Rosdahl" userId="2820f357-2dd4-4127-8713-e0bfde0fd756" providerId="ADAL" clId="{F7137F4F-D0F9-48EF-A43E-F478E89FD56B}" dt="2022-11-12T14:23:21.701" v="779" actId="6549"/>
        <pc:sldMkLst>
          <pc:docMk/>
          <pc:sldMk cId="518087464" sldId="502"/>
        </pc:sldMkLst>
        <pc:spChg chg="mod">
          <ac:chgData name="Jon Rosdahl" userId="2820f357-2dd4-4127-8713-e0bfde0fd756" providerId="ADAL" clId="{F7137F4F-D0F9-48EF-A43E-F478E89FD56B}" dt="2022-11-12T14:23:21.701" v="779" actId="6549"/>
          <ac:spMkLst>
            <pc:docMk/>
            <pc:sldMk cId="518087464" sldId="502"/>
            <ac:spMk id="3" creationId="{BAC00CC7-5AF8-61EC-6128-1B9D67EFF211}"/>
          </ac:spMkLst>
        </pc:spChg>
      </pc:sldChg>
      <pc:sldChg chg="modSp mod">
        <pc:chgData name="Jon Rosdahl" userId="2820f357-2dd4-4127-8713-e0bfde0fd756" providerId="ADAL" clId="{F7137F4F-D0F9-48EF-A43E-F478E89FD56B}" dt="2022-11-12T14:24:32.685" v="781" actId="6549"/>
        <pc:sldMkLst>
          <pc:docMk/>
          <pc:sldMk cId="3341178893" sldId="503"/>
        </pc:sldMkLst>
        <pc:spChg chg="mod">
          <ac:chgData name="Jon Rosdahl" userId="2820f357-2dd4-4127-8713-e0bfde0fd756" providerId="ADAL" clId="{F7137F4F-D0F9-48EF-A43E-F478E89FD56B}" dt="2022-11-12T14:24:32.685" v="781" actId="6549"/>
          <ac:spMkLst>
            <pc:docMk/>
            <pc:sldMk cId="3341178893" sldId="503"/>
            <ac:spMk id="3" creationId="{8A7D349B-0F4A-65C0-A99D-9B8D755A0896}"/>
          </ac:spMkLst>
        </pc:spChg>
      </pc:sldChg>
      <pc:sldChg chg="modSp mod">
        <pc:chgData name="Jon Rosdahl" userId="2820f357-2dd4-4127-8713-e0bfde0fd756" providerId="ADAL" clId="{F7137F4F-D0F9-48EF-A43E-F478E89FD56B}" dt="2022-11-12T14:26:06.693" v="795" actId="404"/>
        <pc:sldMkLst>
          <pc:docMk/>
          <pc:sldMk cId="200011309" sldId="504"/>
        </pc:sldMkLst>
        <pc:spChg chg="mod">
          <ac:chgData name="Jon Rosdahl" userId="2820f357-2dd4-4127-8713-e0bfde0fd756" providerId="ADAL" clId="{F7137F4F-D0F9-48EF-A43E-F478E89FD56B}" dt="2022-11-12T14:26:06.693" v="795" actId="404"/>
          <ac:spMkLst>
            <pc:docMk/>
            <pc:sldMk cId="200011309" sldId="504"/>
            <ac:spMk id="2" creationId="{124AF371-2C78-832C-9C5D-1A292A510683}"/>
          </ac:spMkLst>
        </pc:spChg>
        <pc:spChg chg="mod">
          <ac:chgData name="Jon Rosdahl" userId="2820f357-2dd4-4127-8713-e0bfde0fd756" providerId="ADAL" clId="{F7137F4F-D0F9-48EF-A43E-F478E89FD56B}" dt="2022-11-12T14:25:50.458" v="792" actId="404"/>
          <ac:spMkLst>
            <pc:docMk/>
            <pc:sldMk cId="200011309" sldId="504"/>
            <ac:spMk id="3" creationId="{011231FD-EAFA-D6F9-00D6-EA9244920959}"/>
          </ac:spMkLst>
        </pc:spChg>
      </pc:sldChg>
      <pc:sldChg chg="del">
        <pc:chgData name="Jon Rosdahl" userId="2820f357-2dd4-4127-8713-e0bfde0fd756" providerId="ADAL" clId="{F7137F4F-D0F9-48EF-A43E-F478E89FD56B}" dt="2022-11-12T14:24:48.752" v="782" actId="2696"/>
        <pc:sldMkLst>
          <pc:docMk/>
          <pc:sldMk cId="1601882704" sldId="504"/>
        </pc:sldMkLst>
      </pc:sldChg>
      <pc:sldChg chg="modSp mod">
        <pc:chgData name="Jon Rosdahl" userId="2820f357-2dd4-4127-8713-e0bfde0fd756" providerId="ADAL" clId="{F7137F4F-D0F9-48EF-A43E-F478E89FD56B}" dt="2022-11-12T14:31:39.943" v="913" actId="6549"/>
        <pc:sldMkLst>
          <pc:docMk/>
          <pc:sldMk cId="842108682" sldId="505"/>
        </pc:sldMkLst>
        <pc:spChg chg="mod">
          <ac:chgData name="Jon Rosdahl" userId="2820f357-2dd4-4127-8713-e0bfde0fd756" providerId="ADAL" clId="{F7137F4F-D0F9-48EF-A43E-F478E89FD56B}" dt="2022-11-12T14:30:12.774" v="904" actId="20577"/>
          <ac:spMkLst>
            <pc:docMk/>
            <pc:sldMk cId="842108682" sldId="505"/>
            <ac:spMk id="2" creationId="{9D0F9483-7B93-D5F2-FF24-746377439773}"/>
          </ac:spMkLst>
        </pc:spChg>
        <pc:spChg chg="mod">
          <ac:chgData name="Jon Rosdahl" userId="2820f357-2dd4-4127-8713-e0bfde0fd756" providerId="ADAL" clId="{F7137F4F-D0F9-48EF-A43E-F478E89FD56B}" dt="2022-11-12T14:31:39.943" v="913" actId="6549"/>
          <ac:spMkLst>
            <pc:docMk/>
            <pc:sldMk cId="842108682" sldId="505"/>
            <ac:spMk id="3" creationId="{D81B625F-4DBE-BA89-3519-E54170C8982E}"/>
          </ac:spMkLst>
        </pc:spChg>
      </pc:sldChg>
      <pc:sldChg chg="modSp mod">
        <pc:chgData name="Jon Rosdahl" userId="2820f357-2dd4-4127-8713-e0bfde0fd756" providerId="ADAL" clId="{F7137F4F-D0F9-48EF-A43E-F478E89FD56B}" dt="2022-11-12T14:51:54.655" v="1217" actId="14100"/>
        <pc:sldMkLst>
          <pc:docMk/>
          <pc:sldMk cId="3004092026" sldId="506"/>
        </pc:sldMkLst>
        <pc:spChg chg="mod">
          <ac:chgData name="Jon Rosdahl" userId="2820f357-2dd4-4127-8713-e0bfde0fd756" providerId="ADAL" clId="{F7137F4F-D0F9-48EF-A43E-F478E89FD56B}" dt="2022-11-12T14:51:54.655" v="1217" actId="14100"/>
          <ac:spMkLst>
            <pc:docMk/>
            <pc:sldMk cId="3004092026" sldId="506"/>
            <ac:spMk id="3" creationId="{402F2189-A4F9-A67B-7A7D-4ECF3BB6DA7D}"/>
          </ac:spMkLst>
        </pc:spChg>
        <pc:spChg chg="mod">
          <ac:chgData name="Jon Rosdahl" userId="2820f357-2dd4-4127-8713-e0bfde0fd756" providerId="ADAL" clId="{F7137F4F-D0F9-48EF-A43E-F478E89FD56B}" dt="2022-11-12T14:51:46.809" v="1216" actId="14100"/>
          <ac:spMkLst>
            <pc:docMk/>
            <pc:sldMk cId="3004092026" sldId="506"/>
            <ac:spMk id="4" creationId="{5AFAB481-A572-02E4-D347-C49D6AC439DE}"/>
          </ac:spMkLst>
        </pc:spChg>
        <pc:spChg chg="mod">
          <ac:chgData name="Jon Rosdahl" userId="2820f357-2dd4-4127-8713-e0bfde0fd756" providerId="ADAL" clId="{F7137F4F-D0F9-48EF-A43E-F478E89FD56B}" dt="2022-11-12T14:51:05.786" v="1205" actId="6549"/>
          <ac:spMkLst>
            <pc:docMk/>
            <pc:sldMk cId="3004092026" sldId="506"/>
            <ac:spMk id="5" creationId="{525E58E7-18E6-1E47-E9B7-0A722E8E0C9D}"/>
          </ac:spMkLst>
        </pc:spChg>
      </pc:sldChg>
      <pc:sldChg chg="modSp mod modClrScheme chgLayout">
        <pc:chgData name="Jon Rosdahl" userId="2820f357-2dd4-4127-8713-e0bfde0fd756" providerId="ADAL" clId="{F7137F4F-D0F9-48EF-A43E-F478E89FD56B}" dt="2022-11-12T13:38:23.288" v="195" actId="700"/>
        <pc:sldMkLst>
          <pc:docMk/>
          <pc:sldMk cId="0" sldId="509"/>
        </pc:sldMkLst>
        <pc:spChg chg="mod ord">
          <ac:chgData name="Jon Rosdahl" userId="2820f357-2dd4-4127-8713-e0bfde0fd756" providerId="ADAL" clId="{F7137F4F-D0F9-48EF-A43E-F478E89FD56B}" dt="2022-11-12T13:38:23.288" v="195" actId="700"/>
          <ac:spMkLst>
            <pc:docMk/>
            <pc:sldMk cId="0" sldId="509"/>
            <ac:spMk id="2" creationId="{2DB6207F-2C68-938D-A76D-5DD69DC6545B}"/>
          </ac:spMkLst>
        </pc:spChg>
        <pc:spChg chg="mod ord">
          <ac:chgData name="Jon Rosdahl" userId="2820f357-2dd4-4127-8713-e0bfde0fd756" providerId="ADAL" clId="{F7137F4F-D0F9-48EF-A43E-F478E89FD56B}" dt="2022-11-12T13:38:23.288" v="195" actId="700"/>
          <ac:spMkLst>
            <pc:docMk/>
            <pc:sldMk cId="0" sldId="509"/>
            <ac:spMk id="74" creationId="{00000000-0000-0000-0000-000000000000}"/>
          </ac:spMkLst>
        </pc:spChg>
        <pc:spChg chg="mod ord">
          <ac:chgData name="Jon Rosdahl" userId="2820f357-2dd4-4127-8713-e0bfde0fd756" providerId="ADAL" clId="{F7137F4F-D0F9-48EF-A43E-F478E89FD56B}" dt="2022-11-12T13:38:23.288" v="195" actId="700"/>
          <ac:spMkLst>
            <pc:docMk/>
            <pc:sldMk cId="0" sldId="509"/>
            <ac:spMk id="75" creationId="{00000000-0000-0000-0000-000000000000}"/>
          </ac:spMkLst>
        </pc:spChg>
        <pc:spChg chg="mod ord">
          <ac:chgData name="Jon Rosdahl" userId="2820f357-2dd4-4127-8713-e0bfde0fd756" providerId="ADAL" clId="{F7137F4F-D0F9-48EF-A43E-F478E89FD56B}" dt="2022-11-12T13:38:23.288" v="195" actId="700"/>
          <ac:spMkLst>
            <pc:docMk/>
            <pc:sldMk cId="0" sldId="509"/>
            <ac:spMk id="76" creationId="{00000000-0000-0000-0000-000000000000}"/>
          </ac:spMkLst>
        </pc:spChg>
      </pc:sldChg>
      <pc:sldChg chg="modSp mod modClrScheme chgLayout">
        <pc:chgData name="Jon Rosdahl" userId="2820f357-2dd4-4127-8713-e0bfde0fd756" providerId="ADAL" clId="{F7137F4F-D0F9-48EF-A43E-F478E89FD56B}" dt="2022-11-12T13:38:37.990" v="197" actId="20577"/>
        <pc:sldMkLst>
          <pc:docMk/>
          <pc:sldMk cId="0" sldId="510"/>
        </pc:sldMkLst>
        <pc:spChg chg="mod ord">
          <ac:chgData name="Jon Rosdahl" userId="2820f357-2dd4-4127-8713-e0bfde0fd756" providerId="ADAL" clId="{F7137F4F-D0F9-48EF-A43E-F478E89FD56B}" dt="2022-11-12T13:38:33.072" v="196" actId="700"/>
          <ac:spMkLst>
            <pc:docMk/>
            <pc:sldMk cId="0" sldId="510"/>
            <ac:spMk id="2" creationId="{96B019FC-A561-8167-726D-F7C88A8915AF}"/>
          </ac:spMkLst>
        </pc:spChg>
        <pc:spChg chg="mod ord">
          <ac:chgData name="Jon Rosdahl" userId="2820f357-2dd4-4127-8713-e0bfde0fd756" providerId="ADAL" clId="{F7137F4F-D0F9-48EF-A43E-F478E89FD56B}" dt="2022-11-12T13:38:33.072" v="196" actId="700"/>
          <ac:spMkLst>
            <pc:docMk/>
            <pc:sldMk cId="0" sldId="510"/>
            <ac:spMk id="81" creationId="{00000000-0000-0000-0000-000000000000}"/>
          </ac:spMkLst>
        </pc:spChg>
        <pc:spChg chg="mod ord">
          <ac:chgData name="Jon Rosdahl" userId="2820f357-2dd4-4127-8713-e0bfde0fd756" providerId="ADAL" clId="{F7137F4F-D0F9-48EF-A43E-F478E89FD56B}" dt="2022-11-12T13:38:37.990" v="197" actId="20577"/>
          <ac:spMkLst>
            <pc:docMk/>
            <pc:sldMk cId="0" sldId="510"/>
            <ac:spMk id="82" creationId="{00000000-0000-0000-0000-000000000000}"/>
          </ac:spMkLst>
        </pc:spChg>
      </pc:sldChg>
      <pc:sldChg chg="modSp mod modClrScheme chgLayout">
        <pc:chgData name="Jon Rosdahl" userId="2820f357-2dd4-4127-8713-e0bfde0fd756" providerId="ADAL" clId="{F7137F4F-D0F9-48EF-A43E-F478E89FD56B}" dt="2022-11-12T13:39:35.205" v="207" actId="255"/>
        <pc:sldMkLst>
          <pc:docMk/>
          <pc:sldMk cId="0" sldId="511"/>
        </pc:sldMkLst>
        <pc:spChg chg="mod ord">
          <ac:chgData name="Jon Rosdahl" userId="2820f357-2dd4-4127-8713-e0bfde0fd756" providerId="ADAL" clId="{F7137F4F-D0F9-48EF-A43E-F478E89FD56B}" dt="2022-11-12T13:38:57.078" v="200" actId="700"/>
          <ac:spMkLst>
            <pc:docMk/>
            <pc:sldMk cId="0" sldId="511"/>
            <ac:spMk id="2" creationId="{6B87BADE-B1DE-6A70-2A74-2F032A896CE7}"/>
          </ac:spMkLst>
        </pc:spChg>
        <pc:spChg chg="mod ord">
          <ac:chgData name="Jon Rosdahl" userId="2820f357-2dd4-4127-8713-e0bfde0fd756" providerId="ADAL" clId="{F7137F4F-D0F9-48EF-A43E-F478E89FD56B}" dt="2022-11-12T13:39:19.415" v="205" actId="14100"/>
          <ac:spMkLst>
            <pc:docMk/>
            <pc:sldMk cId="0" sldId="511"/>
            <ac:spMk id="94" creationId="{00000000-0000-0000-0000-000000000000}"/>
          </ac:spMkLst>
        </pc:spChg>
        <pc:spChg chg="mod ord">
          <ac:chgData name="Jon Rosdahl" userId="2820f357-2dd4-4127-8713-e0bfde0fd756" providerId="ADAL" clId="{F7137F4F-D0F9-48EF-A43E-F478E89FD56B}" dt="2022-11-12T13:39:29.310" v="206" actId="255"/>
          <ac:spMkLst>
            <pc:docMk/>
            <pc:sldMk cId="0" sldId="511"/>
            <ac:spMk id="95" creationId="{00000000-0000-0000-0000-000000000000}"/>
          </ac:spMkLst>
        </pc:spChg>
        <pc:spChg chg="mod ord">
          <ac:chgData name="Jon Rosdahl" userId="2820f357-2dd4-4127-8713-e0bfde0fd756" providerId="ADAL" clId="{F7137F4F-D0F9-48EF-A43E-F478E89FD56B}" dt="2022-11-12T13:39:35.205" v="207" actId="255"/>
          <ac:spMkLst>
            <pc:docMk/>
            <pc:sldMk cId="0" sldId="511"/>
            <ac:spMk id="96" creationId="{00000000-0000-0000-0000-000000000000}"/>
          </ac:spMkLst>
        </pc:spChg>
      </pc:sldChg>
      <pc:sldChg chg="modSp mod modClrScheme chgLayout">
        <pc:chgData name="Jon Rosdahl" userId="2820f357-2dd4-4127-8713-e0bfde0fd756" providerId="ADAL" clId="{F7137F4F-D0F9-48EF-A43E-F478E89FD56B}" dt="2022-11-12T13:56:02.513" v="313" actId="113"/>
        <pc:sldMkLst>
          <pc:docMk/>
          <pc:sldMk cId="0" sldId="512"/>
        </pc:sldMkLst>
        <pc:spChg chg="mod ord">
          <ac:chgData name="Jon Rosdahl" userId="2820f357-2dd4-4127-8713-e0bfde0fd756" providerId="ADAL" clId="{F7137F4F-D0F9-48EF-A43E-F478E89FD56B}" dt="2022-11-12T13:39:55.987" v="208" actId="700"/>
          <ac:spMkLst>
            <pc:docMk/>
            <pc:sldMk cId="0" sldId="512"/>
            <ac:spMk id="2" creationId="{9391A5E0-411C-D077-A990-3C242663B41A}"/>
          </ac:spMkLst>
        </pc:spChg>
        <pc:spChg chg="mod ord">
          <ac:chgData name="Jon Rosdahl" userId="2820f357-2dd4-4127-8713-e0bfde0fd756" providerId="ADAL" clId="{F7137F4F-D0F9-48EF-A43E-F478E89FD56B}" dt="2022-11-12T13:39:55.987" v="208" actId="700"/>
          <ac:spMkLst>
            <pc:docMk/>
            <pc:sldMk cId="0" sldId="512"/>
            <ac:spMk id="101" creationId="{00000000-0000-0000-0000-000000000000}"/>
          </ac:spMkLst>
        </pc:spChg>
        <pc:spChg chg="mod ord">
          <ac:chgData name="Jon Rosdahl" userId="2820f357-2dd4-4127-8713-e0bfde0fd756" providerId="ADAL" clId="{F7137F4F-D0F9-48EF-A43E-F478E89FD56B}" dt="2022-11-12T13:56:02.513" v="313" actId="113"/>
          <ac:spMkLst>
            <pc:docMk/>
            <pc:sldMk cId="0" sldId="512"/>
            <ac:spMk id="102" creationId="{00000000-0000-0000-0000-000000000000}"/>
          </ac:spMkLst>
        </pc:spChg>
      </pc:sldChg>
      <pc:sldChg chg="modSp mod modClrScheme chgLayout">
        <pc:chgData name="Jon Rosdahl" userId="2820f357-2dd4-4127-8713-e0bfde0fd756" providerId="ADAL" clId="{F7137F4F-D0F9-48EF-A43E-F478E89FD56B}" dt="2022-11-12T13:40:04.810" v="209" actId="700"/>
        <pc:sldMkLst>
          <pc:docMk/>
          <pc:sldMk cId="0" sldId="513"/>
        </pc:sldMkLst>
        <pc:spChg chg="mod ord">
          <ac:chgData name="Jon Rosdahl" userId="2820f357-2dd4-4127-8713-e0bfde0fd756" providerId="ADAL" clId="{F7137F4F-D0F9-48EF-A43E-F478E89FD56B}" dt="2022-11-12T13:40:04.810" v="209" actId="700"/>
          <ac:spMkLst>
            <pc:docMk/>
            <pc:sldMk cId="0" sldId="513"/>
            <ac:spMk id="2" creationId="{115037C5-30BF-E353-3788-455A02BB89A8}"/>
          </ac:spMkLst>
        </pc:spChg>
        <pc:spChg chg="mod ord">
          <ac:chgData name="Jon Rosdahl" userId="2820f357-2dd4-4127-8713-e0bfde0fd756" providerId="ADAL" clId="{F7137F4F-D0F9-48EF-A43E-F478E89FD56B}" dt="2022-11-12T13:40:04.810" v="209" actId="700"/>
          <ac:spMkLst>
            <pc:docMk/>
            <pc:sldMk cId="0" sldId="513"/>
            <ac:spMk id="107" creationId="{00000000-0000-0000-0000-000000000000}"/>
          </ac:spMkLst>
        </pc:spChg>
        <pc:spChg chg="mod ord">
          <ac:chgData name="Jon Rosdahl" userId="2820f357-2dd4-4127-8713-e0bfde0fd756" providerId="ADAL" clId="{F7137F4F-D0F9-48EF-A43E-F478E89FD56B}" dt="2022-11-12T13:40:04.810" v="209" actId="700"/>
          <ac:spMkLst>
            <pc:docMk/>
            <pc:sldMk cId="0" sldId="513"/>
            <ac:spMk id="108" creationId="{00000000-0000-0000-0000-000000000000}"/>
          </ac:spMkLst>
        </pc:spChg>
      </pc:sldChg>
      <pc:sldChg chg="modSp mod modClrScheme chgLayout">
        <pc:chgData name="Jon Rosdahl" userId="2820f357-2dd4-4127-8713-e0bfde0fd756" providerId="ADAL" clId="{F7137F4F-D0F9-48EF-A43E-F478E89FD56B}" dt="2022-11-12T13:40:31.117" v="210" actId="700"/>
        <pc:sldMkLst>
          <pc:docMk/>
          <pc:sldMk cId="0" sldId="514"/>
        </pc:sldMkLst>
        <pc:spChg chg="mod ord">
          <ac:chgData name="Jon Rosdahl" userId="2820f357-2dd4-4127-8713-e0bfde0fd756" providerId="ADAL" clId="{F7137F4F-D0F9-48EF-A43E-F478E89FD56B}" dt="2022-11-12T13:40:31.117" v="210" actId="700"/>
          <ac:spMkLst>
            <pc:docMk/>
            <pc:sldMk cId="0" sldId="514"/>
            <ac:spMk id="2" creationId="{DC689AC1-0CF2-AAD6-D05B-05D39A8C359F}"/>
          </ac:spMkLst>
        </pc:spChg>
        <pc:spChg chg="mod ord">
          <ac:chgData name="Jon Rosdahl" userId="2820f357-2dd4-4127-8713-e0bfde0fd756" providerId="ADAL" clId="{F7137F4F-D0F9-48EF-A43E-F478E89FD56B}" dt="2022-11-12T13:40:31.117" v="210" actId="700"/>
          <ac:spMkLst>
            <pc:docMk/>
            <pc:sldMk cId="0" sldId="514"/>
            <ac:spMk id="113" creationId="{00000000-0000-0000-0000-000000000000}"/>
          </ac:spMkLst>
        </pc:spChg>
        <pc:spChg chg="mod ord">
          <ac:chgData name="Jon Rosdahl" userId="2820f357-2dd4-4127-8713-e0bfde0fd756" providerId="ADAL" clId="{F7137F4F-D0F9-48EF-A43E-F478E89FD56B}" dt="2022-11-12T13:40:31.117" v="210" actId="700"/>
          <ac:spMkLst>
            <pc:docMk/>
            <pc:sldMk cId="0" sldId="514"/>
            <ac:spMk id="114" creationId="{00000000-0000-0000-0000-000000000000}"/>
          </ac:spMkLst>
        </pc:spChg>
      </pc:sldChg>
      <pc:sldChg chg="addSp delSp modSp mod modClrScheme chgLayout">
        <pc:chgData name="Jon Rosdahl" userId="2820f357-2dd4-4127-8713-e0bfde0fd756" providerId="ADAL" clId="{F7137F4F-D0F9-48EF-A43E-F478E89FD56B}" dt="2022-11-12T13:41:31.738" v="216" actId="14100"/>
        <pc:sldMkLst>
          <pc:docMk/>
          <pc:sldMk cId="0" sldId="515"/>
        </pc:sldMkLst>
        <pc:spChg chg="mod ord">
          <ac:chgData name="Jon Rosdahl" userId="2820f357-2dd4-4127-8713-e0bfde0fd756" providerId="ADAL" clId="{F7137F4F-D0F9-48EF-A43E-F478E89FD56B}" dt="2022-11-12T13:41:06.240" v="213" actId="700"/>
          <ac:spMkLst>
            <pc:docMk/>
            <pc:sldMk cId="0" sldId="515"/>
            <ac:spMk id="2" creationId="{D337310F-9094-0D41-F31D-4153EAFCF094}"/>
          </ac:spMkLst>
        </pc:spChg>
        <pc:spChg chg="add del mod">
          <ac:chgData name="Jon Rosdahl" userId="2820f357-2dd4-4127-8713-e0bfde0fd756" providerId="ADAL" clId="{F7137F4F-D0F9-48EF-A43E-F478E89FD56B}" dt="2022-11-12T13:41:11.697" v="214"/>
          <ac:spMkLst>
            <pc:docMk/>
            <pc:sldMk cId="0" sldId="515"/>
            <ac:spMk id="3" creationId="{F9C2C25C-F590-9363-0B99-F96AFF401300}"/>
          </ac:spMkLst>
        </pc:spChg>
        <pc:spChg chg="add del mod">
          <ac:chgData name="Jon Rosdahl" userId="2820f357-2dd4-4127-8713-e0bfde0fd756" providerId="ADAL" clId="{F7137F4F-D0F9-48EF-A43E-F478E89FD56B}" dt="2022-11-12T13:41:11.697" v="214"/>
          <ac:spMkLst>
            <pc:docMk/>
            <pc:sldMk cId="0" sldId="515"/>
            <ac:spMk id="4" creationId="{E6BE510E-82C5-042E-D3AA-376B31CE586F}"/>
          </ac:spMkLst>
        </pc:spChg>
        <pc:spChg chg="add del mod">
          <ac:chgData name="Jon Rosdahl" userId="2820f357-2dd4-4127-8713-e0bfde0fd756" providerId="ADAL" clId="{F7137F4F-D0F9-48EF-A43E-F478E89FD56B}" dt="2022-11-12T13:41:11.697" v="214"/>
          <ac:spMkLst>
            <pc:docMk/>
            <pc:sldMk cId="0" sldId="515"/>
            <ac:spMk id="5" creationId="{22310EF3-6AF5-FE6A-EEA2-27D0B5513B8A}"/>
          </ac:spMkLst>
        </pc:spChg>
        <pc:spChg chg="mod ord">
          <ac:chgData name="Jon Rosdahl" userId="2820f357-2dd4-4127-8713-e0bfde0fd756" providerId="ADAL" clId="{F7137F4F-D0F9-48EF-A43E-F478E89FD56B}" dt="2022-11-12T13:41:11.697" v="214"/>
          <ac:spMkLst>
            <pc:docMk/>
            <pc:sldMk cId="0" sldId="515"/>
            <ac:spMk id="119" creationId="{00000000-0000-0000-0000-000000000000}"/>
          </ac:spMkLst>
        </pc:spChg>
        <pc:spChg chg="mod ord">
          <ac:chgData name="Jon Rosdahl" userId="2820f357-2dd4-4127-8713-e0bfde0fd756" providerId="ADAL" clId="{F7137F4F-D0F9-48EF-A43E-F478E89FD56B}" dt="2022-11-12T13:41:31.738" v="216" actId="14100"/>
          <ac:spMkLst>
            <pc:docMk/>
            <pc:sldMk cId="0" sldId="515"/>
            <ac:spMk id="120" creationId="{00000000-0000-0000-0000-000000000000}"/>
          </ac:spMkLst>
        </pc:spChg>
        <pc:spChg chg="mod ord">
          <ac:chgData name="Jon Rosdahl" userId="2820f357-2dd4-4127-8713-e0bfde0fd756" providerId="ADAL" clId="{F7137F4F-D0F9-48EF-A43E-F478E89FD56B}" dt="2022-11-12T13:41:11.697" v="214"/>
          <ac:spMkLst>
            <pc:docMk/>
            <pc:sldMk cId="0" sldId="515"/>
            <ac:spMk id="121" creationId="{00000000-0000-0000-0000-000000000000}"/>
          </ac:spMkLst>
        </pc:spChg>
      </pc:sldChg>
      <pc:sldChg chg="modSp mod modClrScheme chgLayout">
        <pc:chgData name="Jon Rosdahl" userId="2820f357-2dd4-4127-8713-e0bfde0fd756" providerId="ADAL" clId="{F7137F4F-D0F9-48EF-A43E-F478E89FD56B}" dt="2022-11-12T13:42:04.513" v="217" actId="700"/>
        <pc:sldMkLst>
          <pc:docMk/>
          <pc:sldMk cId="0" sldId="516"/>
        </pc:sldMkLst>
        <pc:spChg chg="mod ord">
          <ac:chgData name="Jon Rosdahl" userId="2820f357-2dd4-4127-8713-e0bfde0fd756" providerId="ADAL" clId="{F7137F4F-D0F9-48EF-A43E-F478E89FD56B}" dt="2022-11-12T13:42:04.513" v="217" actId="700"/>
          <ac:spMkLst>
            <pc:docMk/>
            <pc:sldMk cId="0" sldId="516"/>
            <ac:spMk id="2" creationId="{B060A747-9730-6D5D-69BC-523AB05163C0}"/>
          </ac:spMkLst>
        </pc:spChg>
        <pc:spChg chg="mod ord">
          <ac:chgData name="Jon Rosdahl" userId="2820f357-2dd4-4127-8713-e0bfde0fd756" providerId="ADAL" clId="{F7137F4F-D0F9-48EF-A43E-F478E89FD56B}" dt="2022-11-12T13:42:04.513" v="217" actId="700"/>
          <ac:spMkLst>
            <pc:docMk/>
            <pc:sldMk cId="0" sldId="516"/>
            <ac:spMk id="127" creationId="{00000000-0000-0000-0000-000000000000}"/>
          </ac:spMkLst>
        </pc:spChg>
        <pc:spChg chg="mod ord">
          <ac:chgData name="Jon Rosdahl" userId="2820f357-2dd4-4127-8713-e0bfde0fd756" providerId="ADAL" clId="{F7137F4F-D0F9-48EF-A43E-F478E89FD56B}" dt="2022-11-12T13:42:04.513" v="217" actId="700"/>
          <ac:spMkLst>
            <pc:docMk/>
            <pc:sldMk cId="0" sldId="516"/>
            <ac:spMk id="128" creationId="{00000000-0000-0000-0000-000000000000}"/>
          </ac:spMkLst>
        </pc:spChg>
      </pc:sldChg>
      <pc:sldChg chg="delSp modSp mod">
        <pc:chgData name="Jon Rosdahl" userId="2820f357-2dd4-4127-8713-e0bfde0fd756" providerId="ADAL" clId="{F7137F4F-D0F9-48EF-A43E-F478E89FD56B}" dt="2022-11-12T14:15:01.432" v="516" actId="20577"/>
        <pc:sldMkLst>
          <pc:docMk/>
          <pc:sldMk cId="3657650537" sldId="517"/>
        </pc:sldMkLst>
        <pc:spChg chg="del">
          <ac:chgData name="Jon Rosdahl" userId="2820f357-2dd4-4127-8713-e0bfde0fd756" providerId="ADAL" clId="{F7137F4F-D0F9-48EF-A43E-F478E89FD56B}" dt="2022-11-12T13:52:29.797" v="271" actId="478"/>
          <ac:spMkLst>
            <pc:docMk/>
            <pc:sldMk cId="3657650537" sldId="517"/>
            <ac:spMk id="3" creationId="{B94653A2-B09B-F154-1A7A-751B1E84B14F}"/>
          </ac:spMkLst>
        </pc:spChg>
        <pc:spChg chg="del">
          <ac:chgData name="Jon Rosdahl" userId="2820f357-2dd4-4127-8713-e0bfde0fd756" providerId="ADAL" clId="{F7137F4F-D0F9-48EF-A43E-F478E89FD56B}" dt="2022-11-12T13:52:26.981" v="270" actId="478"/>
          <ac:spMkLst>
            <pc:docMk/>
            <pc:sldMk cId="3657650537" sldId="517"/>
            <ac:spMk id="4" creationId="{A732734D-8B2B-B387-1CE3-20BE84FB02FC}"/>
          </ac:spMkLst>
        </pc:spChg>
        <pc:spChg chg="mod">
          <ac:chgData name="Jon Rosdahl" userId="2820f357-2dd4-4127-8713-e0bfde0fd756" providerId="ADAL" clId="{F7137F4F-D0F9-48EF-A43E-F478E89FD56B}" dt="2022-11-12T14:15:01.432" v="516" actId="20577"/>
          <ac:spMkLst>
            <pc:docMk/>
            <pc:sldMk cId="3657650537" sldId="517"/>
            <ac:spMk id="7" creationId="{88DC82C4-B47B-B777-A5DA-0144D081B47E}"/>
          </ac:spMkLst>
        </pc:spChg>
      </pc:sldChg>
      <pc:sldChg chg="delSp modSp mod">
        <pc:chgData name="Jon Rosdahl" userId="2820f357-2dd4-4127-8713-e0bfde0fd756" providerId="ADAL" clId="{F7137F4F-D0F9-48EF-A43E-F478E89FD56B}" dt="2022-11-12T13:53:59.985" v="297" actId="6549"/>
        <pc:sldMkLst>
          <pc:docMk/>
          <pc:sldMk cId="2066374209" sldId="518"/>
        </pc:sldMkLst>
        <pc:spChg chg="mod">
          <ac:chgData name="Jon Rosdahl" userId="2820f357-2dd4-4127-8713-e0bfde0fd756" providerId="ADAL" clId="{F7137F4F-D0F9-48EF-A43E-F478E89FD56B}" dt="2022-11-12T13:53:02.838" v="275" actId="404"/>
          <ac:spMkLst>
            <pc:docMk/>
            <pc:sldMk cId="2066374209" sldId="518"/>
            <ac:spMk id="2" creationId="{DC73D2ED-395F-B393-5C17-017B35D4D72B}"/>
          </ac:spMkLst>
        </pc:spChg>
        <pc:spChg chg="mod">
          <ac:chgData name="Jon Rosdahl" userId="2820f357-2dd4-4127-8713-e0bfde0fd756" providerId="ADAL" clId="{F7137F4F-D0F9-48EF-A43E-F478E89FD56B}" dt="2022-11-12T13:53:59.985" v="297" actId="6549"/>
          <ac:spMkLst>
            <pc:docMk/>
            <pc:sldMk cId="2066374209" sldId="518"/>
            <ac:spMk id="3" creationId="{C83516C3-34E9-9304-2311-F921019D41A2}"/>
          </ac:spMkLst>
        </pc:spChg>
        <pc:spChg chg="del">
          <ac:chgData name="Jon Rosdahl" userId="2820f357-2dd4-4127-8713-e0bfde0fd756" providerId="ADAL" clId="{F7137F4F-D0F9-48EF-A43E-F478E89FD56B}" dt="2022-11-12T13:52:40.821" v="272" actId="478"/>
          <ac:spMkLst>
            <pc:docMk/>
            <pc:sldMk cId="2066374209" sldId="518"/>
            <ac:spMk id="4" creationId="{D64C93E5-491D-832F-1C4E-C8483E1BB47B}"/>
          </ac:spMkLst>
        </pc:spChg>
      </pc:sldChg>
      <pc:sldChg chg="delSp modSp mod">
        <pc:chgData name="Jon Rosdahl" userId="2820f357-2dd4-4127-8713-e0bfde0fd756" providerId="ADAL" clId="{F7137F4F-D0F9-48EF-A43E-F478E89FD56B}" dt="2022-11-12T14:15:56.689" v="545" actId="6549"/>
        <pc:sldMkLst>
          <pc:docMk/>
          <pc:sldMk cId="623233320" sldId="519"/>
        </pc:sldMkLst>
        <pc:spChg chg="mod">
          <ac:chgData name="Jon Rosdahl" userId="2820f357-2dd4-4127-8713-e0bfde0fd756" providerId="ADAL" clId="{F7137F4F-D0F9-48EF-A43E-F478E89FD56B}" dt="2022-11-12T14:15:56.689" v="545" actId="6549"/>
          <ac:spMkLst>
            <pc:docMk/>
            <pc:sldMk cId="623233320" sldId="519"/>
            <ac:spMk id="2" creationId="{95827760-049C-A133-EBE1-40BB642C373A}"/>
          </ac:spMkLst>
        </pc:spChg>
        <pc:spChg chg="mod">
          <ac:chgData name="Jon Rosdahl" userId="2820f357-2dd4-4127-8713-e0bfde0fd756" providerId="ADAL" clId="{F7137F4F-D0F9-48EF-A43E-F478E89FD56B}" dt="2022-11-12T14:15:16.214" v="517" actId="1076"/>
          <ac:spMkLst>
            <pc:docMk/>
            <pc:sldMk cId="623233320" sldId="519"/>
            <ac:spMk id="3" creationId="{6BD90626-9A0C-3B6F-36EB-8F8AF4E38B10}"/>
          </ac:spMkLst>
        </pc:spChg>
        <pc:spChg chg="del">
          <ac:chgData name="Jon Rosdahl" userId="2820f357-2dd4-4127-8713-e0bfde0fd756" providerId="ADAL" clId="{F7137F4F-D0F9-48EF-A43E-F478E89FD56B}" dt="2022-11-12T14:11:52.772" v="502" actId="478"/>
          <ac:spMkLst>
            <pc:docMk/>
            <pc:sldMk cId="623233320" sldId="519"/>
            <ac:spMk id="4" creationId="{9735DFC4-A801-A2CF-CE2C-0D651BF9615C}"/>
          </ac:spMkLst>
        </pc:spChg>
        <pc:spChg chg="del mod">
          <ac:chgData name="Jon Rosdahl" userId="2820f357-2dd4-4127-8713-e0bfde0fd756" providerId="ADAL" clId="{F7137F4F-D0F9-48EF-A43E-F478E89FD56B}" dt="2022-11-12T14:11:45.974" v="501" actId="478"/>
          <ac:spMkLst>
            <pc:docMk/>
            <pc:sldMk cId="623233320" sldId="519"/>
            <ac:spMk id="5" creationId="{B077C5E9-A1F7-CE76-0518-FE1E9DBE9EAF}"/>
          </ac:spMkLst>
        </pc:spChg>
        <pc:spChg chg="del">
          <ac:chgData name="Jon Rosdahl" userId="2820f357-2dd4-4127-8713-e0bfde0fd756" providerId="ADAL" clId="{F7137F4F-D0F9-48EF-A43E-F478E89FD56B}" dt="2022-11-12T14:11:32.353" v="499" actId="478"/>
          <ac:spMkLst>
            <pc:docMk/>
            <pc:sldMk cId="623233320" sldId="519"/>
            <ac:spMk id="6" creationId="{F308D66A-1E14-E869-B551-707E6E0BE1EE}"/>
          </ac:spMkLst>
        </pc:spChg>
        <pc:spChg chg="mod">
          <ac:chgData name="Jon Rosdahl" userId="2820f357-2dd4-4127-8713-e0bfde0fd756" providerId="ADAL" clId="{F7137F4F-D0F9-48EF-A43E-F478E89FD56B}" dt="2022-11-12T14:11:56.582" v="503" actId="1076"/>
          <ac:spMkLst>
            <pc:docMk/>
            <pc:sldMk cId="623233320" sldId="519"/>
            <ac:spMk id="7" creationId="{F04990CB-CA00-880E-E65C-72AEBA5F4EDB}"/>
          </ac:spMkLst>
        </pc:spChg>
      </pc:sldChg>
      <pc:sldChg chg="modSp new mod">
        <pc:chgData name="Jon Rosdahl" userId="2820f357-2dd4-4127-8713-e0bfde0fd756" providerId="ADAL" clId="{F7137F4F-D0F9-48EF-A43E-F478E89FD56B}" dt="2022-11-12T16:03:06.342" v="2822" actId="6549"/>
        <pc:sldMkLst>
          <pc:docMk/>
          <pc:sldMk cId="3368590183" sldId="520"/>
        </pc:sldMkLst>
        <pc:spChg chg="mod">
          <ac:chgData name="Jon Rosdahl" userId="2820f357-2dd4-4127-8713-e0bfde0fd756" providerId="ADAL" clId="{F7137F4F-D0F9-48EF-A43E-F478E89FD56B}" dt="2022-11-12T15:49:22.284" v="2437" actId="14100"/>
          <ac:spMkLst>
            <pc:docMk/>
            <pc:sldMk cId="3368590183" sldId="520"/>
            <ac:spMk id="2" creationId="{A8B460C9-3397-6795-4C02-E00289EE5965}"/>
          </ac:spMkLst>
        </pc:spChg>
        <pc:spChg chg="mod">
          <ac:chgData name="Jon Rosdahl" userId="2820f357-2dd4-4127-8713-e0bfde0fd756" providerId="ADAL" clId="{F7137F4F-D0F9-48EF-A43E-F478E89FD56B}" dt="2022-11-12T16:03:06.342" v="2822" actId="6549"/>
          <ac:spMkLst>
            <pc:docMk/>
            <pc:sldMk cId="3368590183" sldId="520"/>
            <ac:spMk id="3" creationId="{846810C4-E47D-B21F-C2A1-DD10A0CA19BC}"/>
          </ac:spMkLst>
        </pc:spChg>
      </pc:sldChg>
      <pc:sldChg chg="modSp new mod modNotesTx">
        <pc:chgData name="Jon Rosdahl" userId="2820f357-2dd4-4127-8713-e0bfde0fd756" providerId="ADAL" clId="{F7137F4F-D0F9-48EF-A43E-F478E89FD56B}" dt="2022-11-12T15:23:01.727" v="2066" actId="5793"/>
        <pc:sldMkLst>
          <pc:docMk/>
          <pc:sldMk cId="83642821" sldId="521"/>
        </pc:sldMkLst>
        <pc:spChg chg="mod">
          <ac:chgData name="Jon Rosdahl" userId="2820f357-2dd4-4127-8713-e0bfde0fd756" providerId="ADAL" clId="{F7137F4F-D0F9-48EF-A43E-F478E89FD56B}" dt="2022-11-12T15:21:32.009" v="1988" actId="20577"/>
          <ac:spMkLst>
            <pc:docMk/>
            <pc:sldMk cId="83642821" sldId="521"/>
            <ac:spMk id="2" creationId="{C89FAC04-1719-3004-A1D6-360ED63A5BA2}"/>
          </ac:spMkLst>
        </pc:spChg>
        <pc:spChg chg="mod">
          <ac:chgData name="Jon Rosdahl" userId="2820f357-2dd4-4127-8713-e0bfde0fd756" providerId="ADAL" clId="{F7137F4F-D0F9-48EF-A43E-F478E89FD56B}" dt="2022-11-12T15:23:01.727" v="2066" actId="5793"/>
          <ac:spMkLst>
            <pc:docMk/>
            <pc:sldMk cId="83642821" sldId="521"/>
            <ac:spMk id="3" creationId="{ABB9722F-3B6F-2E9B-0A34-CA8D0A7364BD}"/>
          </ac:spMkLst>
        </pc:spChg>
      </pc:sldChg>
      <pc:sldChg chg="modSp add del">
        <pc:chgData name="Jon Rosdahl" userId="2820f357-2dd4-4127-8713-e0bfde0fd756" providerId="ADAL" clId="{F7137F4F-D0F9-48EF-A43E-F478E89FD56B}" dt="2022-11-12T15:44:11.505" v="2323" actId="2696"/>
        <pc:sldMkLst>
          <pc:docMk/>
          <pc:sldMk cId="3170083487" sldId="522"/>
        </pc:sldMkLst>
        <pc:spChg chg="mod">
          <ac:chgData name="Jon Rosdahl" userId="2820f357-2dd4-4127-8713-e0bfde0fd756" providerId="ADAL" clId="{F7137F4F-D0F9-48EF-A43E-F478E89FD56B}" dt="2022-11-12T15:43:37.763" v="2321" actId="6549"/>
          <ac:spMkLst>
            <pc:docMk/>
            <pc:sldMk cId="3170083487" sldId="522"/>
            <ac:spMk id="2" creationId="{4989CDD7-3667-D5D1-3241-6920214DDFE2}"/>
          </ac:spMkLst>
        </pc:spChg>
        <pc:spChg chg="mod">
          <ac:chgData name="Jon Rosdahl" userId="2820f357-2dd4-4127-8713-e0bfde0fd756" providerId="ADAL" clId="{F7137F4F-D0F9-48EF-A43E-F478E89FD56B}" dt="2022-11-12T15:44:03.315" v="2322" actId="6549"/>
          <ac:spMkLst>
            <pc:docMk/>
            <pc:sldMk cId="3170083487" sldId="522"/>
            <ac:spMk id="3" creationId="{9D74D787-3B2B-63A3-9490-E205D207FC0A}"/>
          </ac:spMkLst>
        </pc:spChg>
      </pc:sldChg>
      <pc:sldChg chg="modSp add del">
        <pc:chgData name="Jon Rosdahl" userId="2820f357-2dd4-4127-8713-e0bfde0fd756" providerId="ADAL" clId="{F7137F4F-D0F9-48EF-A43E-F478E89FD56B}" dt="2022-11-12T15:36:36.750" v="2069"/>
        <pc:sldMkLst>
          <pc:docMk/>
          <pc:sldMk cId="3190208895" sldId="522"/>
        </pc:sldMkLst>
        <pc:spChg chg="mod">
          <ac:chgData name="Jon Rosdahl" userId="2820f357-2dd4-4127-8713-e0bfde0fd756" providerId="ADAL" clId="{F7137F4F-D0F9-48EF-A43E-F478E89FD56B}" dt="2022-11-12T15:36:30.724" v="2068"/>
          <ac:spMkLst>
            <pc:docMk/>
            <pc:sldMk cId="3190208895" sldId="522"/>
            <ac:spMk id="2" creationId="{2E2AD2D9-C82E-7BF6-7425-392DDC8D181A}"/>
          </ac:spMkLst>
        </pc:spChg>
      </pc:sldChg>
      <pc:sldChg chg="modSp add del">
        <pc:chgData name="Jon Rosdahl" userId="2820f357-2dd4-4127-8713-e0bfde0fd756" providerId="ADAL" clId="{F7137F4F-D0F9-48EF-A43E-F478E89FD56B}" dt="2022-11-12T15:44:34.251" v="2332" actId="2696"/>
        <pc:sldMkLst>
          <pc:docMk/>
          <pc:sldMk cId="4198104555" sldId="522"/>
        </pc:sldMkLst>
        <pc:spChg chg="mod">
          <ac:chgData name="Jon Rosdahl" userId="2820f357-2dd4-4127-8713-e0bfde0fd756" providerId="ADAL" clId="{F7137F4F-D0F9-48EF-A43E-F478E89FD56B}" dt="2022-11-12T15:44:20.347" v="2327" actId="20577"/>
          <ac:spMkLst>
            <pc:docMk/>
            <pc:sldMk cId="4198104555" sldId="522"/>
            <ac:spMk id="2" creationId="{281D514C-57AB-0298-B4C4-21211A52D0C2}"/>
          </ac:spMkLst>
        </pc:spChg>
      </pc:sldChg>
      <pc:sldChg chg="modSp add mod">
        <pc:chgData name="Jon Rosdahl" userId="2820f357-2dd4-4127-8713-e0bfde0fd756" providerId="ADAL" clId="{F7137F4F-D0F9-48EF-A43E-F478E89FD56B}" dt="2022-11-12T16:03:39.432" v="2827" actId="14100"/>
        <pc:sldMkLst>
          <pc:docMk/>
          <pc:sldMk cId="2142990563" sldId="523"/>
        </pc:sldMkLst>
        <pc:spChg chg="mod">
          <ac:chgData name="Jon Rosdahl" userId="2820f357-2dd4-4127-8713-e0bfde0fd756" providerId="ADAL" clId="{F7137F4F-D0F9-48EF-A43E-F478E89FD56B}" dt="2022-11-12T15:46:05.681" v="2343" actId="20577"/>
          <ac:spMkLst>
            <pc:docMk/>
            <pc:sldMk cId="2142990563" sldId="523"/>
            <ac:spMk id="2" creationId="{13F14454-78C5-4553-F5B9-F453EB93BCDC}"/>
          </ac:spMkLst>
        </pc:spChg>
        <pc:spChg chg="mod">
          <ac:chgData name="Jon Rosdahl" userId="2820f357-2dd4-4127-8713-e0bfde0fd756" providerId="ADAL" clId="{F7137F4F-D0F9-48EF-A43E-F478E89FD56B}" dt="2022-11-12T16:03:39.432" v="2827" actId="14100"/>
          <ac:spMkLst>
            <pc:docMk/>
            <pc:sldMk cId="2142990563" sldId="523"/>
            <ac:spMk id="3" creationId="{40322537-9945-1BCD-A1DB-8ED4B444BE13}"/>
          </ac:spMkLst>
        </pc:spChg>
      </pc:sldChg>
      <pc:sldChg chg="modSp add del">
        <pc:chgData name="Jon Rosdahl" userId="2820f357-2dd4-4127-8713-e0bfde0fd756" providerId="ADAL" clId="{F7137F4F-D0F9-48EF-A43E-F478E89FD56B}" dt="2022-11-12T15:44:31.042" v="2330" actId="2696"/>
        <pc:sldMkLst>
          <pc:docMk/>
          <pc:sldMk cId="1335125521" sldId="524"/>
        </pc:sldMkLst>
        <pc:spChg chg="mod">
          <ac:chgData name="Jon Rosdahl" userId="2820f357-2dd4-4127-8713-e0bfde0fd756" providerId="ADAL" clId="{F7137F4F-D0F9-48EF-A43E-F478E89FD56B}" dt="2022-11-12T15:44:29.839" v="2329"/>
          <ac:spMkLst>
            <pc:docMk/>
            <pc:sldMk cId="1335125521" sldId="524"/>
            <ac:spMk id="2" creationId="{9B25A6F4-7572-CCDB-2877-109E79A44BE8}"/>
          </ac:spMkLst>
        </pc:spChg>
      </pc:sldChg>
      <pc:sldMasterChg chg="modSp mod modSldLayout">
        <pc:chgData name="Jon Rosdahl" userId="2820f357-2dd4-4127-8713-e0bfde0fd756" providerId="ADAL" clId="{F7137F4F-D0F9-48EF-A43E-F478E89FD56B}" dt="2022-11-12T12:36:40.534" v="46" actId="20577"/>
        <pc:sldMasterMkLst>
          <pc:docMk/>
          <pc:sldMasterMk cId="0" sldId="2147483657"/>
        </pc:sldMasterMkLst>
        <pc:spChg chg="mod">
          <ac:chgData name="Jon Rosdahl" userId="2820f357-2dd4-4127-8713-e0bfde0fd756" providerId="ADAL" clId="{F7137F4F-D0F9-48EF-A43E-F478E89FD56B}" dt="2022-11-12T12:35:26.937" v="13" actId="6549"/>
          <ac:spMkLst>
            <pc:docMk/>
            <pc:sldMasterMk cId="0" sldId="2147483657"/>
            <ac:spMk id="2" creationId="{92B304B0-FF60-41DC-9681-6067E5CBFFEE}"/>
          </ac:spMkLst>
        </pc:spChg>
        <pc:spChg chg="mod">
          <ac:chgData name="Jon Rosdahl" userId="2820f357-2dd4-4127-8713-e0bfde0fd756" providerId="ADAL" clId="{F7137F4F-D0F9-48EF-A43E-F478E89FD56B}" dt="2022-11-12T12:35:43.609" v="21" actId="20577"/>
          <ac:spMkLst>
            <pc:docMk/>
            <pc:sldMasterMk cId="0" sldId="2147483657"/>
            <ac:spMk id="329737" creationId="{B6922251-FEB2-42BE-A274-06E32B974A01}"/>
          </ac:spMkLst>
        </pc:spChg>
        <pc:sldLayoutChg chg="modSp mod">
          <pc:chgData name="Jon Rosdahl" userId="2820f357-2dd4-4127-8713-e0bfde0fd756" providerId="ADAL" clId="{F7137F4F-D0F9-48EF-A43E-F478E89FD56B}" dt="2022-11-12T12:36:40.534" v="46" actId="20577"/>
          <pc:sldLayoutMkLst>
            <pc:docMk/>
            <pc:sldMasterMk cId="0" sldId="2147483657"/>
            <pc:sldLayoutMk cId="0" sldId="2147483658"/>
          </pc:sldLayoutMkLst>
          <pc:spChg chg="mod">
            <ac:chgData name="Jon Rosdahl" userId="2820f357-2dd4-4127-8713-e0bfde0fd756" providerId="ADAL" clId="{F7137F4F-D0F9-48EF-A43E-F478E89FD56B}" dt="2022-11-12T12:36:26.555" v="36" actId="20577"/>
            <ac:spMkLst>
              <pc:docMk/>
              <pc:sldMasterMk cId="0" sldId="2147483657"/>
              <pc:sldLayoutMk cId="0" sldId="2147483658"/>
              <ac:spMk id="16" creationId="{0A5D7486-18AF-07D7-6273-284FC1C6A540}"/>
            </ac:spMkLst>
          </pc:spChg>
          <pc:spChg chg="mod">
            <ac:chgData name="Jon Rosdahl" userId="2820f357-2dd4-4127-8713-e0bfde0fd756" providerId="ADAL" clId="{F7137F4F-D0F9-48EF-A43E-F478E89FD56B}" dt="2022-11-12T12:36:40.534" v="46" actId="20577"/>
            <ac:spMkLst>
              <pc:docMk/>
              <pc:sldMasterMk cId="0" sldId="2147483657"/>
              <pc:sldLayoutMk cId="0" sldId="2147483658"/>
              <ac:spMk id="17" creationId="{4EA710C5-820F-1B53-9A19-AFEADCCAEFF6}"/>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2022</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EC-22-0203-00-00EC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2022</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EC-22-0203-00-00EC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50.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November 2022</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EC-22-0203-00-00EC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7af9ea36d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17af9ea36d7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26</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25408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$400+$100 = $500</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27</a:t>
            </a:fld>
            <a:endParaRPr lang="en-US" altLang="en-US"/>
          </a:p>
        </p:txBody>
      </p:sp>
    </p:spTree>
    <p:extLst>
      <p:ext uri="{BB962C8B-B14F-4D97-AF65-F5344CB8AC3E}">
        <p14:creationId xmlns:p14="http://schemas.microsoft.com/office/powerpoint/2010/main" val="2155891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32</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2022</a:t>
            </a:r>
          </a:p>
        </p:txBody>
      </p:sp>
      <p:sp>
        <p:nvSpPr>
          <p:cNvPr id="6" name="Footer Placeholder 5"/>
          <p:cNvSpPr>
            <a:spLocks noGrp="1"/>
          </p:cNvSpPr>
          <p:nvPr>
            <p:ph type="ftr" sz="quarter" idx="4"/>
          </p:nvPr>
        </p:nvSpPr>
        <p:spPr/>
        <p:txBody>
          <a:bodyPr/>
          <a:lstStyle/>
          <a:p>
            <a:pPr>
              <a:defRPr/>
            </a:pPr>
            <a:r>
              <a:rPr lang="en-US"/>
              <a:t>802 EC-22-0203-00-00EC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34</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35</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281245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November 2022</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EC-22-0203-00-00EC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38</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515722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41</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42</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Room Rate </a:t>
            </a:r>
            <a:r>
              <a:rPr lang="en-US" dirty="0" err="1"/>
              <a:t>Approx</a:t>
            </a:r>
            <a:r>
              <a:rPr lang="en-US" dirty="0"/>
              <a:t> us$160 ++</a:t>
            </a:r>
          </a:p>
          <a:p>
            <a:r>
              <a:rPr lang="en-US" dirty="0"/>
              <a:t>Expected registration opens August 1, 2022</a:t>
            </a:r>
            <a:br>
              <a:rPr lang="en-US" dirty="0"/>
            </a:br>
            <a:r>
              <a:rPr lang="en-US" dirty="0"/>
              <a:t>Attritions cost would be about $60K for lack of 500 nights.</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44</a:t>
            </a:fld>
            <a:endParaRPr lang="en-US" altLang="en-US"/>
          </a:p>
        </p:txBody>
      </p:sp>
    </p:spTree>
    <p:extLst>
      <p:ext uri="{BB962C8B-B14F-4D97-AF65-F5344CB8AC3E}">
        <p14:creationId xmlns:p14="http://schemas.microsoft.com/office/powerpoint/2010/main" val="2694143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$700</a:t>
            </a:r>
          </a:p>
          <a:p>
            <a:r>
              <a:rPr lang="en-US" dirty="0"/>
              <a:t>Transfers = $250</a:t>
            </a:r>
          </a:p>
          <a:p>
            <a:r>
              <a:rPr lang="en-US" dirty="0"/>
              <a:t>Food = $250</a:t>
            </a:r>
          </a:p>
          <a:p>
            <a:r>
              <a:rPr lang="en-US" dirty="0"/>
              <a:t>Hotel = $800</a:t>
            </a:r>
          </a:p>
          <a:p>
            <a:r>
              <a:rPr lang="en-US" dirty="0"/>
              <a:t>Total = $2,000 per person</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45</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time we did the outreach was July 2017</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46</a:t>
            </a:fld>
            <a:endParaRPr lang="en-US" altLang="en-US"/>
          </a:p>
        </p:txBody>
      </p:sp>
    </p:spTree>
    <p:extLst>
      <p:ext uri="{BB962C8B-B14F-4D97-AF65-F5344CB8AC3E}">
        <p14:creationId xmlns:p14="http://schemas.microsoft.com/office/powerpoint/2010/main" val="2911866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Dec 6 conflicts with the IEEE SA BOG  (4 members included )</a:t>
            </a:r>
          </a:p>
          <a:p>
            <a:r>
              <a:rPr lang="en-US" sz="1200" kern="1200" dirty="0">
                <a:solidFill>
                  <a:schemeClr val="tx1"/>
                </a:solidFill>
                <a:latin typeface="Arial" panose="020B0604020202020204" pitchFamily="34" charset="0"/>
                <a:ea typeface="+mn-ea"/>
                <a:cs typeface="+mn-cs"/>
              </a:rPr>
              <a:t>Jan 3 is first day back from holiday – May decide to just skip.</a:t>
            </a:r>
          </a:p>
          <a:p>
            <a:r>
              <a:rPr lang="en-US" sz="1200" kern="1200" dirty="0">
                <a:solidFill>
                  <a:schemeClr val="tx1"/>
                </a:solidFill>
                <a:latin typeface="Arial" panose="020B0604020202020204" pitchFamily="34" charset="0"/>
                <a:ea typeface="+mn-ea"/>
                <a:cs typeface="+mn-cs"/>
              </a:rPr>
              <a:t>Proposal to move Dec to Dec 13</a:t>
            </a:r>
          </a:p>
          <a:p>
            <a:r>
              <a:rPr lang="en-US" sz="1200" kern="1200" dirty="0">
                <a:solidFill>
                  <a:schemeClr val="tx1"/>
                </a:solidFill>
                <a:latin typeface="Arial" panose="020B0604020202020204" pitchFamily="34" charset="0"/>
                <a:ea typeface="+mn-ea"/>
                <a:cs typeface="+mn-cs"/>
              </a:rPr>
              <a:t>Proposal to move Jan to January 10</a:t>
            </a:r>
          </a:p>
        </p:txBody>
      </p:sp>
      <p:sp>
        <p:nvSpPr>
          <p:cNvPr id="4" name="Date Placeholder 3"/>
          <p:cNvSpPr>
            <a:spLocks noGrp="1"/>
          </p:cNvSpPr>
          <p:nvPr>
            <p:ph type="dt" idx="1"/>
          </p:nvPr>
        </p:nvSpPr>
        <p:spPr/>
        <p:txBody>
          <a:bodyPr/>
          <a:lstStyle/>
          <a:p>
            <a:r>
              <a:rPr lang="en-US" altLang="en-US"/>
              <a:t>November 2022</a:t>
            </a:r>
          </a:p>
        </p:txBody>
      </p:sp>
      <p:sp>
        <p:nvSpPr>
          <p:cNvPr id="5" name="Footer Placeholder 4"/>
          <p:cNvSpPr>
            <a:spLocks noGrp="1"/>
          </p:cNvSpPr>
          <p:nvPr>
            <p:ph type="ftr" sz="quarter" idx="4"/>
          </p:nvPr>
        </p:nvSpPr>
        <p:spPr/>
        <p:txBody>
          <a:bodyPr/>
          <a:lstStyle/>
          <a:p>
            <a:r>
              <a:rPr lang="en-US" altLang="en-US"/>
              <a:t>802 EC-22-0203-00-00EC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49</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November 2022</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50</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EC-22-0203-00-00EC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af9ea36d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af9ea36d7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16" name="TextBox 15">
            <a:extLst>
              <a:ext uri="{FF2B5EF4-FFF2-40B4-BE49-F238E27FC236}">
                <a16:creationId xmlns:a16="http://schemas.microsoft.com/office/drawing/2014/main" id="{0A5D7486-18AF-07D7-6273-284FC1C6A540}"/>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ec-22-0203-00-00EC</a:t>
            </a:r>
            <a:endParaRPr lang="en-US" sz="1100" dirty="0"/>
          </a:p>
        </p:txBody>
      </p:sp>
      <p:sp>
        <p:nvSpPr>
          <p:cNvPr id="17" name="Text Box 9">
            <a:extLst>
              <a:ext uri="{FF2B5EF4-FFF2-40B4-BE49-F238E27FC236}">
                <a16:creationId xmlns:a16="http://schemas.microsoft.com/office/drawing/2014/main" id="{4EA710C5-820F-1B53-9A19-AFEADCCAEFF6}"/>
              </a:ext>
            </a:extLst>
          </p:cNvPr>
          <p:cNvSpPr txBox="1">
            <a:spLocks noChangeArrowheads="1"/>
          </p:cNvSpPr>
          <p:nvPr userDrawn="1"/>
        </p:nvSpPr>
        <p:spPr bwMode="auto">
          <a:xfrm>
            <a:off x="9526" y="6606385"/>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November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ec-22-0203-00-00EC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vent.me/ePrBDG"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2022 November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Audio Visual Support - In Person Sessions </a:t>
            </a:r>
            <a:endParaRPr/>
          </a:p>
        </p:txBody>
      </p:sp>
      <p:sp>
        <p:nvSpPr>
          <p:cNvPr id="108" name="Google Shape;108;p6"/>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1733" b="1" dirty="0"/>
              <a:t>WHO TO CONTACT IF AUDIO VISUAL EQUIPMENT ISN’T WORKING IN YOUR ONSITE MEETING ROOM</a:t>
            </a:r>
            <a:endParaRPr sz="1733" b="1" dirty="0"/>
          </a:p>
          <a:p>
            <a:pPr marL="0" indent="0">
              <a:spcBef>
                <a:spcPts val="1333"/>
              </a:spcBef>
              <a:buNone/>
            </a:pPr>
            <a:r>
              <a:rPr lang="en" sz="1733" dirty="0"/>
              <a:t>Please contact the Meeting Planner directly if you have any issues with the audio visual equipment in your meeting room. The Meeting Planner will contact support and  the appropriate technician will be sent to assist as soon as possible.</a:t>
            </a:r>
            <a:endParaRPr sz="1733" dirty="0"/>
          </a:p>
          <a:p>
            <a:pPr marL="0" indent="0">
              <a:spcBef>
                <a:spcPts val="1333"/>
              </a:spcBef>
              <a:buNone/>
            </a:pPr>
            <a:r>
              <a:rPr lang="en" sz="1733" dirty="0"/>
              <a:t>Meeting Planner can be reached at:</a:t>
            </a:r>
            <a:endParaRPr sz="1733" dirty="0"/>
          </a:p>
          <a:p>
            <a:pPr indent="-414856">
              <a:spcBef>
                <a:spcPts val="1333"/>
              </a:spcBef>
              <a:buSzPts val="1300"/>
            </a:pPr>
            <a:r>
              <a:rPr lang="en" sz="1733" dirty="0"/>
              <a:t>Registration and Information Desk: Grand Ballroom Foyer</a:t>
            </a:r>
            <a:endParaRPr sz="1733" dirty="0"/>
          </a:p>
          <a:p>
            <a:pPr indent="-414856">
              <a:buSzPts val="1300"/>
            </a:pPr>
            <a:r>
              <a:rPr lang="en" sz="1733" dirty="0"/>
              <a:t>Event Office: Thai Chakraphat 1</a:t>
            </a:r>
            <a:endParaRPr sz="1733" dirty="0"/>
          </a:p>
          <a:p>
            <a:pPr indent="-414856">
              <a:buSzPts val="1300"/>
            </a:pPr>
            <a:r>
              <a:rPr lang="en" sz="1733" dirty="0"/>
              <a:t>Via Text or Call: Dawn Slykhouse: +1 (408) 594-1342 or Lisa Ronmark +1 (604) 316-4947</a:t>
            </a:r>
            <a:endParaRPr sz="1733" b="1" dirty="0"/>
          </a:p>
          <a:p>
            <a:pPr marL="0" indent="0">
              <a:spcBef>
                <a:spcPts val="1333"/>
              </a:spcBef>
              <a:buNone/>
            </a:pPr>
            <a:r>
              <a:rPr lang="en" sz="1733" b="1" dirty="0"/>
              <a:t>WEBEX AUDIO IN THE ONSITE MEETING ROOM</a:t>
            </a:r>
            <a:endParaRPr sz="1733" b="1" dirty="0"/>
          </a:p>
          <a:p>
            <a:pPr marL="0" indent="0">
              <a:spcBef>
                <a:spcPts val="1333"/>
              </a:spcBef>
              <a:buNone/>
            </a:pPr>
            <a:r>
              <a:rPr lang="en" sz="1733" dirty="0"/>
              <a:t>If you are a local participant, PLEASE, select “Don’t connect to audio” when joining the WebEx session. Connecting to the audio, may cause an audio feedback loop that prevents the meeting from proceeding</a:t>
            </a:r>
            <a:endParaRPr sz="1733" dirty="0"/>
          </a:p>
          <a:p>
            <a:pPr marL="0" indent="0">
              <a:spcBef>
                <a:spcPts val="1333"/>
              </a:spcBef>
              <a:buNone/>
            </a:pPr>
            <a:endParaRPr sz="1733" dirty="0"/>
          </a:p>
          <a:p>
            <a:pPr indent="0" algn="ctr">
              <a:spcBef>
                <a:spcPts val="1333"/>
              </a:spcBef>
              <a:buNone/>
            </a:pPr>
            <a:endParaRPr sz="2267" dirty="0"/>
          </a:p>
          <a:p>
            <a:pPr marL="0" indent="0" algn="ctr">
              <a:spcBef>
                <a:spcPts val="1333"/>
              </a:spcBef>
              <a:spcAft>
                <a:spcPts val="2133"/>
              </a:spcAft>
              <a:buNone/>
            </a:pPr>
            <a:endParaRPr sz="2267" dirty="0"/>
          </a:p>
        </p:txBody>
      </p:sp>
      <p:sp>
        <p:nvSpPr>
          <p:cNvPr id="2" name="Slide Number Placeholder 1">
            <a:extLst>
              <a:ext uri="{FF2B5EF4-FFF2-40B4-BE49-F238E27FC236}">
                <a16:creationId xmlns:a16="http://schemas.microsoft.com/office/drawing/2014/main" id="{115037C5-30BF-E353-3788-455A02BB89A8}"/>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Network Access Information and Support </a:t>
            </a:r>
            <a:endParaRPr/>
          </a:p>
        </p:txBody>
      </p:sp>
      <p:sp>
        <p:nvSpPr>
          <p:cNvPr id="114" name="Google Shape;114;p7"/>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667" b="1" dirty="0"/>
              <a:t>IEEE 802 Wireless Secure Network Access </a:t>
            </a:r>
            <a:endParaRPr sz="2667" b="1" dirty="0"/>
          </a:p>
          <a:p>
            <a:pPr indent="-440256">
              <a:lnSpc>
                <a:spcPct val="100000"/>
              </a:lnSpc>
              <a:spcBef>
                <a:spcPts val="1333"/>
              </a:spcBef>
              <a:buSzPts val="1600"/>
            </a:pPr>
            <a:r>
              <a:rPr lang="en" sz="2667" dirty="0"/>
              <a:t>Wireless Encryption Protocol:  WPA2/WPA3</a:t>
            </a:r>
            <a:endParaRPr sz="2667" dirty="0"/>
          </a:p>
          <a:p>
            <a:pPr indent="-440256">
              <a:lnSpc>
                <a:spcPct val="100000"/>
              </a:lnSpc>
              <a:buSzPts val="1600"/>
            </a:pPr>
            <a:r>
              <a:rPr lang="en" sz="2667" dirty="0"/>
              <a:t>SSIDS: IEEE802 </a:t>
            </a:r>
            <a:endParaRPr sz="2667" dirty="0"/>
          </a:p>
          <a:p>
            <a:pPr indent="-440256">
              <a:lnSpc>
                <a:spcPct val="100000"/>
              </a:lnSpc>
              <a:buSzPts val="1600"/>
            </a:pPr>
            <a:r>
              <a:rPr lang="en" sz="2667" dirty="0"/>
              <a:t>Password: ieeeieee</a:t>
            </a:r>
            <a:endParaRPr sz="2667" dirty="0"/>
          </a:p>
          <a:p>
            <a:pPr marL="0" indent="0">
              <a:spcBef>
                <a:spcPts val="1333"/>
              </a:spcBef>
              <a:buNone/>
            </a:pPr>
            <a:r>
              <a:rPr lang="en" sz="2667" b="1" dirty="0"/>
              <a:t>Onsite Network Support </a:t>
            </a:r>
            <a:endParaRPr sz="2667" b="1" dirty="0"/>
          </a:p>
          <a:p>
            <a:pPr marL="609585" lvl="1" indent="0">
              <a:spcBef>
                <a:spcPts val="1333"/>
              </a:spcBef>
              <a:buSzPts val="1800"/>
              <a:buNone/>
            </a:pPr>
            <a:r>
              <a:rPr lang="en" sz="2133" dirty="0"/>
              <a:t>The November 2022 IEEE 802 Plenary Session Network Provider is Linespeed. </a:t>
            </a:r>
            <a:endParaRPr sz="2133" dirty="0"/>
          </a:p>
          <a:p>
            <a:pPr marL="609585" lvl="1" indent="0">
              <a:spcBef>
                <a:spcPts val="1333"/>
              </a:spcBef>
              <a:buSzPts val="1800"/>
              <a:buNone/>
            </a:pPr>
            <a:r>
              <a:rPr lang="en" sz="2133" dirty="0"/>
              <a:t>Members of the Linespeed team will be available in Thai Chakraphat 1.</a:t>
            </a:r>
            <a:endParaRPr sz="2133" b="1" dirty="0"/>
          </a:p>
          <a:p>
            <a:pPr indent="0" algn="ctr">
              <a:spcBef>
                <a:spcPts val="1333"/>
              </a:spcBef>
              <a:buNone/>
            </a:pPr>
            <a:endParaRPr dirty="0"/>
          </a:p>
          <a:p>
            <a:pPr marL="0" indent="0" algn="ctr">
              <a:spcBef>
                <a:spcPts val="1333"/>
              </a:spcBef>
              <a:spcAft>
                <a:spcPts val="2133"/>
              </a:spcAft>
              <a:buNone/>
            </a:pPr>
            <a:endParaRPr dirty="0"/>
          </a:p>
        </p:txBody>
      </p:sp>
      <p:sp>
        <p:nvSpPr>
          <p:cNvPr id="2" name="Slide Number Placeholder 1">
            <a:extLst>
              <a:ext uri="{FF2B5EF4-FFF2-40B4-BE49-F238E27FC236}">
                <a16:creationId xmlns:a16="http://schemas.microsoft.com/office/drawing/2014/main" id="{DC689AC1-0CF2-AAD6-D05B-05D39A8C359F}"/>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p:txBody>
          <a:bodyPr/>
          <a:lstStyle/>
          <a:p>
            <a:r>
              <a:rPr lang="en-US"/>
              <a:t>‘Tastes of Thailand Street Food’</a:t>
            </a:r>
          </a:p>
          <a:p>
            <a:r>
              <a:rPr lang="en-US"/>
              <a:t>Networking Social</a:t>
            </a:r>
          </a:p>
        </p:txBody>
      </p:sp>
      <p:sp>
        <p:nvSpPr>
          <p:cNvPr id="120" name="Google Shape;120;p9"/>
          <p:cNvSpPr txBox="1">
            <a:spLocks noGrp="1"/>
          </p:cNvSpPr>
          <p:nvPr>
            <p:ph sz="half" idx="1"/>
          </p:nvPr>
        </p:nvSpPr>
        <p:spPr>
          <a:xfrm>
            <a:off x="334432" y="1341438"/>
            <a:ext cx="6371167" cy="4525962"/>
          </a:xfrm>
        </p:spPr>
        <p:txBody>
          <a:bodyPr/>
          <a:lstStyle/>
          <a:p>
            <a:r>
              <a:rPr lang="en-US" sz="2000" dirty="0"/>
              <a:t>WHO</a:t>
            </a:r>
          </a:p>
          <a:p>
            <a:r>
              <a:rPr lang="en-US" sz="2000" dirty="0"/>
              <a:t>Registered In-Person attendees* and their guests*.</a:t>
            </a:r>
          </a:p>
          <a:p>
            <a:r>
              <a:rPr lang="en-US" sz="2000" dirty="0"/>
              <a:t>*Please confirm your planned attendance with the Meeting Planner at the event Registration Desk. </a:t>
            </a:r>
          </a:p>
          <a:p>
            <a:r>
              <a:rPr lang="en-US" sz="2000" dirty="0"/>
              <a:t>Guest Badges available until 1:30 PM Tuesday.</a:t>
            </a:r>
          </a:p>
          <a:p>
            <a:r>
              <a:rPr lang="en-US" sz="2000" dirty="0"/>
              <a:t>WHEN</a:t>
            </a:r>
          </a:p>
          <a:p>
            <a:r>
              <a:rPr lang="en-US" sz="2000" dirty="0"/>
              <a:t>Wednesday November 16th , 6:30 PM - 9:00 PM</a:t>
            </a:r>
          </a:p>
          <a:p>
            <a:r>
              <a:rPr lang="en-US" sz="2000" dirty="0"/>
              <a:t>WHERE</a:t>
            </a:r>
          </a:p>
          <a:p>
            <a:r>
              <a:rPr lang="en-US" sz="2000" dirty="0"/>
              <a:t>Sala Thai – 5th Floor.</a:t>
            </a:r>
          </a:p>
          <a:p>
            <a:r>
              <a:rPr lang="en-US" sz="2000" dirty="0"/>
              <a:t>WHAT</a:t>
            </a:r>
          </a:p>
          <a:p>
            <a:r>
              <a:rPr lang="en-US" sz="2000" dirty="0"/>
              <a:t>Food, Drinks, Entertainment</a:t>
            </a:r>
          </a:p>
          <a:p>
            <a:endParaRPr lang="en-US" sz="2000" dirty="0"/>
          </a:p>
          <a:p>
            <a:endParaRPr lang="en-US" sz="2000" dirty="0"/>
          </a:p>
          <a:p>
            <a:endParaRPr lang="en-US" sz="2000" dirty="0"/>
          </a:p>
        </p:txBody>
      </p:sp>
      <p:sp>
        <p:nvSpPr>
          <p:cNvPr id="121" name="Google Shape;121;p9"/>
          <p:cNvSpPr txBox="1">
            <a:spLocks noGrp="1"/>
          </p:cNvSpPr>
          <p:nvPr>
            <p:ph sz="half" idx="2"/>
          </p:nvPr>
        </p:nvSpPr>
        <p:spPr/>
        <p:txBody>
          <a:bodyPr/>
          <a:lstStyle/>
          <a:p>
            <a:endParaRPr lang="en-US"/>
          </a:p>
          <a:p>
            <a:endParaRPr lang="en-US"/>
          </a:p>
          <a:p>
            <a:endParaRPr lang="en-US"/>
          </a:p>
          <a:p>
            <a:endParaRPr lang="en-US"/>
          </a:p>
        </p:txBody>
      </p:sp>
      <p:sp>
        <p:nvSpPr>
          <p:cNvPr id="2" name="Slide Number Placeholder 1">
            <a:extLst>
              <a:ext uri="{FF2B5EF4-FFF2-40B4-BE49-F238E27FC236}">
                <a16:creationId xmlns:a16="http://schemas.microsoft.com/office/drawing/2014/main" id="{D337310F-9094-0D41-F31D-4153EAFCF094}"/>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12</a:t>
            </a:fld>
            <a:endParaRPr lang="en"/>
          </a:p>
        </p:txBody>
      </p:sp>
      <p:pic>
        <p:nvPicPr>
          <p:cNvPr id="122" name="Google Shape;122;p9" descr="Wai.jpeg"/>
          <p:cNvPicPr preferRelativeResize="0"/>
          <p:nvPr/>
        </p:nvPicPr>
        <p:blipFill>
          <a:blip r:embed="rId3">
            <a:alphaModFix/>
          </a:blip>
          <a:stretch>
            <a:fillRect/>
          </a:stretch>
        </p:blipFill>
        <p:spPr>
          <a:xfrm>
            <a:off x="7179352" y="3179975"/>
            <a:ext cx="4082537" cy="28866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7af9ea36d7_0_30"/>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Airport Transfers </a:t>
            </a:r>
            <a:endParaRPr/>
          </a:p>
        </p:txBody>
      </p:sp>
      <p:sp>
        <p:nvSpPr>
          <p:cNvPr id="128" name="Google Shape;128;g17af9ea36d7_0_30"/>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b="1" dirty="0"/>
              <a:t>Airport Transportation</a:t>
            </a:r>
            <a:endParaRPr b="1" dirty="0"/>
          </a:p>
          <a:p>
            <a:pPr marL="0" indent="0">
              <a:spcBef>
                <a:spcPts val="1333"/>
              </a:spcBef>
              <a:buNone/>
            </a:pPr>
            <a:r>
              <a:rPr lang="en" sz="2667" dirty="0"/>
              <a:t>Transportation to the BKK Airport can be arranged directly with the Marriott hotel. Please speak with a representative at the front desk should you wish to hire a car to the airport.</a:t>
            </a:r>
            <a:endParaRPr sz="2667" dirty="0"/>
          </a:p>
          <a:p>
            <a:pPr marL="0" indent="0">
              <a:spcBef>
                <a:spcPts val="1333"/>
              </a:spcBef>
              <a:buNone/>
            </a:pPr>
            <a:endParaRPr sz="2667" b="1" dirty="0"/>
          </a:p>
          <a:p>
            <a:pPr marL="0" indent="0">
              <a:spcBef>
                <a:spcPts val="1333"/>
              </a:spcBef>
              <a:buNone/>
            </a:pPr>
            <a:endParaRPr sz="2667" b="1" dirty="0"/>
          </a:p>
          <a:p>
            <a:pPr marL="0" indent="0">
              <a:spcBef>
                <a:spcPts val="1333"/>
              </a:spcBef>
              <a:buNone/>
            </a:pPr>
            <a:endParaRPr sz="2667" dirty="0"/>
          </a:p>
          <a:p>
            <a:pPr indent="0" algn="ctr">
              <a:spcBef>
                <a:spcPts val="1333"/>
              </a:spcBef>
              <a:buNone/>
            </a:pPr>
            <a:endParaRPr sz="2667" dirty="0"/>
          </a:p>
          <a:p>
            <a:pPr marL="0" indent="0" algn="ctr">
              <a:spcBef>
                <a:spcPts val="1333"/>
              </a:spcBef>
              <a:spcAft>
                <a:spcPts val="2133"/>
              </a:spcAft>
              <a:buNone/>
            </a:pPr>
            <a:endParaRPr sz="2667" dirty="0"/>
          </a:p>
        </p:txBody>
      </p:sp>
      <p:sp>
        <p:nvSpPr>
          <p:cNvPr id="2" name="Slide Number Placeholder 1">
            <a:extLst>
              <a:ext uri="{FF2B5EF4-FFF2-40B4-BE49-F238E27FC236}">
                <a16:creationId xmlns:a16="http://schemas.microsoft.com/office/drawing/2014/main" id="{B060A747-9730-6D5D-69BC-523AB05163C0}"/>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13</a:t>
            </a:fld>
            <a:endParaRPr lang="e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0"/>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Acknowledgement of Support </a:t>
            </a:r>
            <a:endParaRPr/>
          </a:p>
        </p:txBody>
      </p:sp>
      <p:sp>
        <p:nvSpPr>
          <p:cNvPr id="134" name="Google Shape;134;p10"/>
          <p:cNvSpPr txBox="1">
            <a:spLocks noGrp="1"/>
          </p:cNvSpPr>
          <p:nvPr>
            <p:ph idx="1"/>
          </p:nvPr>
        </p:nvSpPr>
        <p:spPr>
          <a:xfrm>
            <a:off x="334433" y="1341438"/>
            <a:ext cx="9800167" cy="4525962"/>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spcBef>
                <a:spcPts val="2133"/>
              </a:spcBef>
              <a:buNone/>
            </a:pPr>
            <a:r>
              <a:rPr lang="en" dirty="0"/>
              <a:t>On behalf of the </a:t>
            </a:r>
            <a:r>
              <a:rPr lang="en" sz="2800" dirty="0"/>
              <a:t>IEEE 802 Executive Committee, and the Working Groups they represent we would like to take this opportunity to thank the </a:t>
            </a:r>
            <a:endParaRPr sz="2800" dirty="0"/>
          </a:p>
          <a:p>
            <a:pPr marL="0" indent="0" algn="ctr">
              <a:spcBef>
                <a:spcPts val="2133"/>
              </a:spcBef>
              <a:buNone/>
            </a:pPr>
            <a:r>
              <a:rPr lang="en" sz="2800" b="1" dirty="0"/>
              <a:t>Thailand Conventions and Exhibitions Bureau (TCEB) </a:t>
            </a:r>
            <a:endParaRPr sz="2800" b="1" dirty="0"/>
          </a:p>
          <a:p>
            <a:pPr marL="0" indent="0" algn="ctr">
              <a:spcBef>
                <a:spcPts val="2133"/>
              </a:spcBef>
              <a:buNone/>
            </a:pPr>
            <a:r>
              <a:rPr lang="en" sz="2800" dirty="0"/>
              <a:t>for supporting the November 2022 IEEE 802 Plenary Session. </a:t>
            </a:r>
            <a:endParaRPr sz="2800" dirty="0"/>
          </a:p>
          <a:p>
            <a:pPr marL="0" indent="0" algn="ctr">
              <a:spcBef>
                <a:spcPts val="2133"/>
              </a:spcBef>
              <a:spcAft>
                <a:spcPts val="2133"/>
              </a:spcAft>
              <a:buNone/>
            </a:pPr>
            <a:r>
              <a:rPr lang="en" sz="2800" dirty="0"/>
              <a:t>Their support has helped make our session a success. </a:t>
            </a:r>
            <a:endParaRPr sz="2800" dirty="0"/>
          </a:p>
        </p:txBody>
      </p:sp>
      <p:sp>
        <p:nvSpPr>
          <p:cNvPr id="2" name="Slide Number Placeholder 1">
            <a:extLst>
              <a:ext uri="{FF2B5EF4-FFF2-40B4-BE49-F238E27FC236}">
                <a16:creationId xmlns:a16="http://schemas.microsoft.com/office/drawing/2014/main" id="{1BD0D1DB-E1E2-264D-932A-42BD39201DF5}"/>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14</a:t>
            </a:fld>
            <a:endParaRPr lang="en"/>
          </a:p>
        </p:txBody>
      </p:sp>
      <p:pic>
        <p:nvPicPr>
          <p:cNvPr id="135" name="Google Shape;135;p10" descr="TCEB_logo_ART_v.1.0.png"/>
          <p:cNvPicPr preferRelativeResize="0"/>
          <p:nvPr/>
        </p:nvPicPr>
        <p:blipFill>
          <a:blip r:embed="rId3">
            <a:alphaModFix/>
          </a:blip>
          <a:stretch>
            <a:fillRect/>
          </a:stretch>
        </p:blipFill>
        <p:spPr>
          <a:xfrm>
            <a:off x="10134600" y="3560214"/>
            <a:ext cx="1870815" cy="18723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0F6C5D-191F-88A6-E67D-8317FCF524AB}"/>
              </a:ext>
            </a:extLst>
          </p:cNvPr>
          <p:cNvSpPr>
            <a:spLocks noGrp="1"/>
          </p:cNvSpPr>
          <p:nvPr>
            <p:ph type="body" idx="4294967295"/>
          </p:nvPr>
        </p:nvSpPr>
        <p:spPr>
          <a:xfrm>
            <a:off x="613834" y="1219200"/>
            <a:ext cx="10964333" cy="5304148"/>
          </a:xfrm>
        </p:spPr>
        <p:txBody>
          <a:bodyPr/>
          <a:lstStyle/>
          <a:p>
            <a:pPr marL="152396" indent="0">
              <a:buNone/>
            </a:pPr>
            <a:r>
              <a:rPr lang="en-US" sz="2400" dirty="0"/>
              <a:t>Dear Valued Guest,</a:t>
            </a:r>
          </a:p>
          <a:p>
            <a:pPr marL="152396" indent="0">
              <a:buNone/>
            </a:pPr>
            <a:r>
              <a:rPr lang="en-US" sz="2400" dirty="0"/>
              <a:t>We are looking forward welcoming you in Bangkok Marriott Marquis Queen’s Park.</a:t>
            </a:r>
          </a:p>
          <a:p>
            <a:pPr marL="152396" indent="0">
              <a:buNone/>
            </a:pPr>
            <a:r>
              <a:rPr lang="en-US" sz="2400" dirty="0"/>
              <a:t>Please be advised that during 16th – 20th November the Asia-Pacific Economic Cooperation (APEC) Summit will take place in Bangkok.</a:t>
            </a:r>
          </a:p>
          <a:p>
            <a:pPr marL="152396" indent="0">
              <a:buNone/>
            </a:pPr>
            <a:r>
              <a:rPr lang="en-US" sz="2400" dirty="0"/>
              <a:t>During 12</a:t>
            </a:r>
            <a:r>
              <a:rPr lang="en-US" sz="2400" baseline="30000" dirty="0"/>
              <a:t>th</a:t>
            </a:r>
            <a:r>
              <a:rPr lang="en-US" sz="2400" dirty="0"/>
              <a:t> - 20</a:t>
            </a:r>
            <a:r>
              <a:rPr lang="en-US" sz="2400" baseline="30000" dirty="0"/>
              <a:t>th</a:t>
            </a:r>
            <a:r>
              <a:rPr lang="en-US" sz="2400" dirty="0"/>
              <a:t> November 2022, heightened security measures will be in place across multiple venues in Bangkok.</a:t>
            </a:r>
          </a:p>
          <a:p>
            <a:pPr marL="152396" indent="0">
              <a:buNone/>
            </a:pPr>
            <a:r>
              <a:rPr lang="en-US" sz="2400" dirty="0"/>
              <a:t>To ensure a smooth stay with us, there will be some special guidelines that need to be followed according to The Royal Thai Police as mentioned below:</a:t>
            </a:r>
          </a:p>
          <a:p>
            <a:pPr marL="152396" indent="0">
              <a:buNone/>
            </a:pPr>
            <a:r>
              <a:rPr lang="en-US" sz="2400" dirty="0"/>
              <a:t>From 12</a:t>
            </a:r>
            <a:r>
              <a:rPr lang="en-US" sz="2400" baseline="30000" dirty="0"/>
              <a:t>th</a:t>
            </a:r>
            <a:r>
              <a:rPr lang="en-US" sz="2400" dirty="0"/>
              <a:t>- 20th November 2022:</a:t>
            </a:r>
          </a:p>
          <a:p>
            <a:pPr marL="1600160" lvl="3" indent="-380990">
              <a:spcBef>
                <a:spcPts val="0"/>
              </a:spcBef>
              <a:buFont typeface="Wingdings" panose="05000000000000000000" pitchFamily="2" charset="2"/>
              <a:buChar char="Ø"/>
            </a:pPr>
            <a:r>
              <a:rPr lang="en-US" sz="2400" dirty="0"/>
              <a:t>Please carry your passport or Thai National ID card (or a copy of your passport on your mobile phone) with you at all times.</a:t>
            </a:r>
          </a:p>
          <a:p>
            <a:pPr marL="380990" lvl="1" indent="-380990">
              <a:spcBef>
                <a:spcPts val="0"/>
              </a:spcBef>
              <a:buFont typeface="Wingdings" panose="05000000000000000000" pitchFamily="2" charset="2"/>
              <a:buChar char="v"/>
            </a:pPr>
            <a:r>
              <a:rPr lang="en-US" sz="2400" dirty="0"/>
              <a:t>(Continued next Slide)</a:t>
            </a:r>
          </a:p>
        </p:txBody>
      </p:sp>
      <p:pic>
        <p:nvPicPr>
          <p:cNvPr id="5" name="Picture 4">
            <a:extLst>
              <a:ext uri="{FF2B5EF4-FFF2-40B4-BE49-F238E27FC236}">
                <a16:creationId xmlns:a16="http://schemas.microsoft.com/office/drawing/2014/main" id="{C6AAAB99-86FF-7826-A77E-6902B5F19031}"/>
              </a:ext>
            </a:extLst>
          </p:cNvPr>
          <p:cNvPicPr>
            <a:picLocks noChangeAspect="1"/>
          </p:cNvPicPr>
          <p:nvPr/>
        </p:nvPicPr>
        <p:blipFill>
          <a:blip r:embed="rId2"/>
          <a:stretch>
            <a:fillRect/>
          </a:stretch>
        </p:blipFill>
        <p:spPr>
          <a:xfrm>
            <a:off x="10288135" y="334652"/>
            <a:ext cx="1290032" cy="1131421"/>
          </a:xfrm>
          <a:prstGeom prst="rect">
            <a:avLst/>
          </a:prstGeom>
        </p:spPr>
      </p:pic>
      <p:sp>
        <p:nvSpPr>
          <p:cNvPr id="6" name="Slide Number Placeholder 5">
            <a:extLst>
              <a:ext uri="{FF2B5EF4-FFF2-40B4-BE49-F238E27FC236}">
                <a16:creationId xmlns:a16="http://schemas.microsoft.com/office/drawing/2014/main" id="{0FC36CD7-0DB9-C00B-E250-07124C3770C0}"/>
              </a:ext>
            </a:extLst>
          </p:cNvPr>
          <p:cNvSpPr>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algn="r">
              <a:spcBef>
                <a:spcPts val="0"/>
              </a:spcBef>
              <a:spcAft>
                <a:spcPts val="0"/>
              </a:spcAft>
            </a:pPr>
            <a:fld id="{00000000-1234-1234-1234-123412341234}" type="slidenum">
              <a:rPr lang="en" smtClean="0"/>
              <a:pPr/>
              <a:t>15</a:t>
            </a:fld>
            <a:endParaRPr lang="en"/>
          </a:p>
        </p:txBody>
      </p:sp>
      <p:sp>
        <p:nvSpPr>
          <p:cNvPr id="7" name="TextBox 6">
            <a:extLst>
              <a:ext uri="{FF2B5EF4-FFF2-40B4-BE49-F238E27FC236}">
                <a16:creationId xmlns:a16="http://schemas.microsoft.com/office/drawing/2014/main" id="{B63A11DA-428F-1454-D7E7-91B9B362717E}"/>
              </a:ext>
            </a:extLst>
          </p:cNvPr>
          <p:cNvSpPr txBox="1"/>
          <p:nvPr/>
        </p:nvSpPr>
        <p:spPr>
          <a:xfrm>
            <a:off x="879835" y="334652"/>
            <a:ext cx="9102365" cy="584775"/>
          </a:xfrm>
          <a:prstGeom prst="rect">
            <a:avLst/>
          </a:prstGeom>
          <a:noFill/>
        </p:spPr>
        <p:txBody>
          <a:bodyPr wrap="square" rtlCol="0">
            <a:spAutoFit/>
          </a:bodyPr>
          <a:lstStyle/>
          <a:p>
            <a:r>
              <a:rPr lang="en-US" sz="3200" dirty="0"/>
              <a:t>Letter from Simon Bell, General Manager</a:t>
            </a:r>
          </a:p>
        </p:txBody>
      </p:sp>
    </p:spTree>
    <p:extLst>
      <p:ext uri="{BB962C8B-B14F-4D97-AF65-F5344CB8AC3E}">
        <p14:creationId xmlns:p14="http://schemas.microsoft.com/office/powerpoint/2010/main" val="82096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1CCB51-B05C-D758-BA78-D77C443DC711}"/>
              </a:ext>
            </a:extLst>
          </p:cNvPr>
          <p:cNvSpPr txBox="1"/>
          <p:nvPr/>
        </p:nvSpPr>
        <p:spPr>
          <a:xfrm>
            <a:off x="804422" y="1341929"/>
            <a:ext cx="10294069" cy="4031104"/>
          </a:xfrm>
          <a:prstGeom prst="rect">
            <a:avLst/>
          </a:prstGeom>
          <a:noFill/>
        </p:spPr>
        <p:txBody>
          <a:bodyPr wrap="square">
            <a:spAutoFit/>
          </a:bodyPr>
          <a:lstStyle/>
          <a:p>
            <a:pPr marL="152396"/>
            <a:r>
              <a:rPr lang="en-US" sz="2133" dirty="0"/>
              <a:t>From 14</a:t>
            </a:r>
            <a:r>
              <a:rPr lang="en-US" sz="2133" baseline="30000" dirty="0"/>
              <a:t>th</a:t>
            </a:r>
            <a:r>
              <a:rPr lang="en-US" sz="2133" dirty="0"/>
              <a:t>-19</a:t>
            </a:r>
            <a:r>
              <a:rPr lang="en-US" sz="2133" baseline="30000" dirty="0"/>
              <a:t>th</a:t>
            </a:r>
            <a:r>
              <a:rPr lang="en-US" sz="2133" dirty="0"/>
              <a:t>  November 2022:</a:t>
            </a:r>
          </a:p>
          <a:p>
            <a:pPr marL="1600160" lvl="3" indent="-380990">
              <a:spcBef>
                <a:spcPts val="0"/>
              </a:spcBef>
              <a:buFont typeface="Wingdings" panose="05000000000000000000" pitchFamily="2" charset="2"/>
              <a:buChar char="Ø"/>
            </a:pPr>
            <a:r>
              <a:rPr lang="en-US" sz="2133" dirty="0"/>
              <a:t>The main entrance at the </a:t>
            </a:r>
            <a:r>
              <a:rPr lang="en-US" sz="2000" dirty="0"/>
              <a:t>lobby</a:t>
            </a:r>
            <a:r>
              <a:rPr lang="en-US" sz="2133" dirty="0"/>
              <a:t> shall be the only point to enter or exit the hotel</a:t>
            </a:r>
          </a:p>
          <a:p>
            <a:pPr marL="1600160" lvl="3" indent="-380990">
              <a:spcBef>
                <a:spcPts val="0"/>
              </a:spcBef>
              <a:buFont typeface="Wingdings" panose="05000000000000000000" pitchFamily="2" charset="2"/>
              <a:buChar char="Ø"/>
            </a:pPr>
            <a:r>
              <a:rPr lang="en-US" sz="2133" dirty="0"/>
              <a:t>Gate Access from </a:t>
            </a:r>
            <a:r>
              <a:rPr lang="en-US" sz="2133" dirty="0" err="1"/>
              <a:t>Benchasiri</a:t>
            </a:r>
            <a:r>
              <a:rPr lang="en-US" sz="2133" dirty="0"/>
              <a:t> Park will be closed.</a:t>
            </a:r>
          </a:p>
          <a:p>
            <a:pPr marL="1600160" lvl="3" indent="-380990">
              <a:spcBef>
                <a:spcPts val="0"/>
              </a:spcBef>
              <a:buFont typeface="Wingdings" panose="05000000000000000000" pitchFamily="2" charset="2"/>
              <a:buChar char="Ø"/>
            </a:pPr>
            <a:r>
              <a:rPr lang="en-US" sz="2133" dirty="0"/>
              <a:t>Shuttle bus service to Emporium Tower (</a:t>
            </a:r>
            <a:r>
              <a:rPr lang="en-US" sz="2133" dirty="0" err="1"/>
              <a:t>Phrom</a:t>
            </a:r>
            <a:r>
              <a:rPr lang="en-US" sz="2133" dirty="0"/>
              <a:t> </a:t>
            </a:r>
            <a:r>
              <a:rPr lang="en-US" sz="2133" dirty="0" err="1"/>
              <a:t>Phong</a:t>
            </a:r>
            <a:r>
              <a:rPr lang="en-US" sz="2133" dirty="0"/>
              <a:t> BTS station) will be available every 30 minutes from 07.00–22.00 hrs.</a:t>
            </a:r>
          </a:p>
          <a:p>
            <a:pPr marL="152396"/>
            <a:r>
              <a:rPr lang="en-US" sz="2133" dirty="0"/>
              <a:t>We apologize for the inconvenience, and we hope you will enjoy your stay with us.</a:t>
            </a:r>
          </a:p>
          <a:p>
            <a:pPr marL="152396"/>
            <a:r>
              <a:rPr lang="en-US" sz="2133" dirty="0"/>
              <a:t>Should you require any further assistance, please feel free to contact us via +66 2 059 5555.</a:t>
            </a:r>
          </a:p>
          <a:p>
            <a:pPr marL="152396"/>
            <a:r>
              <a:rPr lang="en-US" sz="2133" dirty="0"/>
              <a:t>Best Regards,</a:t>
            </a:r>
          </a:p>
          <a:p>
            <a:pPr marL="152396"/>
            <a:r>
              <a:rPr lang="en-US" sz="2133" dirty="0"/>
              <a:t>Simon Bell</a:t>
            </a:r>
          </a:p>
          <a:p>
            <a:pPr marL="152396"/>
            <a:r>
              <a:rPr lang="en-US" sz="2133" dirty="0"/>
              <a:t>General Manager</a:t>
            </a:r>
          </a:p>
        </p:txBody>
      </p:sp>
      <p:pic>
        <p:nvPicPr>
          <p:cNvPr id="5" name="Picture 4">
            <a:extLst>
              <a:ext uri="{FF2B5EF4-FFF2-40B4-BE49-F238E27FC236}">
                <a16:creationId xmlns:a16="http://schemas.microsoft.com/office/drawing/2014/main" id="{D45C2A04-5282-6FD7-3ACB-5A6582B148D4}"/>
              </a:ext>
            </a:extLst>
          </p:cNvPr>
          <p:cNvPicPr>
            <a:picLocks noChangeAspect="1"/>
          </p:cNvPicPr>
          <p:nvPr/>
        </p:nvPicPr>
        <p:blipFill>
          <a:blip r:embed="rId2"/>
          <a:stretch>
            <a:fillRect/>
          </a:stretch>
        </p:blipFill>
        <p:spPr>
          <a:xfrm>
            <a:off x="10290666" y="222315"/>
            <a:ext cx="1147191" cy="1006143"/>
          </a:xfrm>
          <a:prstGeom prst="rect">
            <a:avLst/>
          </a:prstGeom>
        </p:spPr>
      </p:pic>
      <p:sp>
        <p:nvSpPr>
          <p:cNvPr id="6" name="Slide Number Placeholder 5">
            <a:extLst>
              <a:ext uri="{FF2B5EF4-FFF2-40B4-BE49-F238E27FC236}">
                <a16:creationId xmlns:a16="http://schemas.microsoft.com/office/drawing/2014/main" id="{35C2A54A-DD4B-F71F-602C-89C3190C4BF3}"/>
              </a:ext>
            </a:extLst>
          </p:cNvPr>
          <p:cNvSpPr>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algn="r">
              <a:spcBef>
                <a:spcPts val="0"/>
              </a:spcBef>
              <a:spcAft>
                <a:spcPts val="0"/>
              </a:spcAft>
            </a:pPr>
            <a:fld id="{00000000-1234-1234-1234-123412341234}" type="slidenum">
              <a:rPr lang="en" smtClean="0"/>
              <a:pPr/>
              <a:t>16</a:t>
            </a:fld>
            <a:endParaRPr lang="en"/>
          </a:p>
        </p:txBody>
      </p:sp>
      <p:sp>
        <p:nvSpPr>
          <p:cNvPr id="7" name="TextBox 6">
            <a:extLst>
              <a:ext uri="{FF2B5EF4-FFF2-40B4-BE49-F238E27FC236}">
                <a16:creationId xmlns:a16="http://schemas.microsoft.com/office/drawing/2014/main" id="{8D7DD750-C16C-2399-F172-2932B3C39E1A}"/>
              </a:ext>
            </a:extLst>
          </p:cNvPr>
          <p:cNvSpPr txBox="1"/>
          <p:nvPr/>
        </p:nvSpPr>
        <p:spPr>
          <a:xfrm>
            <a:off x="980389" y="351935"/>
            <a:ext cx="3330804" cy="318100"/>
          </a:xfrm>
          <a:prstGeom prst="rect">
            <a:avLst/>
          </a:prstGeom>
          <a:noFill/>
        </p:spPr>
        <p:txBody>
          <a:bodyPr wrap="square" rtlCol="0">
            <a:spAutoFit/>
          </a:bodyPr>
          <a:lstStyle/>
          <a:p>
            <a:r>
              <a:rPr lang="en-US" sz="1467" dirty="0"/>
              <a:t>Continued from Previous slide</a:t>
            </a:r>
          </a:p>
        </p:txBody>
      </p:sp>
    </p:spTree>
    <p:extLst>
      <p:ext uri="{BB962C8B-B14F-4D97-AF65-F5344CB8AC3E}">
        <p14:creationId xmlns:p14="http://schemas.microsoft.com/office/powerpoint/2010/main" val="171759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1"/>
          <p:cNvSpPr txBox="1">
            <a:spLocks noGrp="1"/>
          </p:cNvSpPr>
          <p:nvPr>
            <p:ph type="title"/>
          </p:nvPr>
        </p:nvSpPr>
        <p:spPr>
          <a:xfrm>
            <a:off x="609600" y="609600"/>
            <a:ext cx="10972800" cy="731837"/>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200" dirty="0"/>
              <a:t>Thanks for helping us make this session a success, we look forward to working with you again!</a:t>
            </a:r>
            <a:endParaRPr sz="3200" dirty="0"/>
          </a:p>
        </p:txBody>
      </p:sp>
      <p:sp>
        <p:nvSpPr>
          <p:cNvPr id="141" name="Google Shape;141;p11"/>
          <p:cNvSpPr txBox="1">
            <a:spLocks noGrp="1"/>
          </p:cNvSpPr>
          <p:nvPr>
            <p:ph idx="1"/>
          </p:nvPr>
        </p:nvSpPr>
        <p:spPr>
          <a:xfrm>
            <a:off x="334433" y="1341438"/>
            <a:ext cx="10638367" cy="5059362"/>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400" dirty="0"/>
              <a:t>The next IEEE 802 Plenary Session will be March 12-17, 2023. </a:t>
            </a:r>
          </a:p>
          <a:p>
            <a:pPr marL="0" indent="0">
              <a:buNone/>
            </a:pPr>
            <a:r>
              <a:rPr lang="en" sz="2400" dirty="0"/>
              <a:t>The session will be a Mixed Mode with In-Person participation at the Hilton Atlanta, in Atlanta Georgia.</a:t>
            </a:r>
          </a:p>
          <a:p>
            <a:pPr marL="0" indent="0">
              <a:buNone/>
            </a:pPr>
            <a:endParaRPr sz="2400" dirty="0"/>
          </a:p>
          <a:p>
            <a:pPr marL="0" indent="0" algn="ctr">
              <a:spcBef>
                <a:spcPts val="0"/>
              </a:spcBef>
              <a:buNone/>
            </a:pPr>
            <a:r>
              <a:rPr lang="en" sz="2400" b="1" dirty="0"/>
              <a:t>Session Information and Registration </a:t>
            </a:r>
          </a:p>
          <a:p>
            <a:pPr marL="0" indent="0" algn="ctr">
              <a:spcBef>
                <a:spcPts val="0"/>
              </a:spcBef>
              <a:buNone/>
            </a:pPr>
            <a:r>
              <a:rPr lang="en" sz="2400" b="1" dirty="0"/>
              <a:t>will be available in Mid-December 2022.</a:t>
            </a:r>
            <a:endParaRPr sz="2400" b="1" dirty="0"/>
          </a:p>
          <a:p>
            <a:pPr marL="0" indent="0">
              <a:spcBef>
                <a:spcPts val="2133"/>
              </a:spcBef>
              <a:buNone/>
            </a:pPr>
            <a:r>
              <a:rPr lang="en" sz="2400" dirty="0"/>
              <a:t>If you have any questions about the current session or the March 2023 IEEE 802 Plenary please contact us:</a:t>
            </a:r>
            <a:endParaRPr sz="2400" dirty="0"/>
          </a:p>
          <a:p>
            <a:pPr marL="0" indent="0">
              <a:spcBef>
                <a:spcPts val="2133"/>
              </a:spcBef>
              <a:buNone/>
            </a:pPr>
            <a:r>
              <a:rPr lang="en" sz="2400" dirty="0"/>
              <a:t>Face to Face Events</a:t>
            </a:r>
            <a:endParaRPr sz="2400" dirty="0"/>
          </a:p>
          <a:p>
            <a:pPr marL="0" indent="0">
              <a:spcBef>
                <a:spcPts val="0"/>
              </a:spcBef>
              <a:buNone/>
            </a:pPr>
            <a:r>
              <a:rPr lang="en" sz="2400" dirty="0"/>
              <a:t>IEEE 802 Meeting Planner</a:t>
            </a:r>
            <a:endParaRPr sz="2400" dirty="0"/>
          </a:p>
          <a:p>
            <a:pPr marL="0" indent="0">
              <a:spcBef>
                <a:spcPts val="0"/>
              </a:spcBef>
              <a:buNone/>
            </a:pPr>
            <a:r>
              <a:rPr lang="en" sz="2400" dirty="0"/>
              <a:t>Email: </a:t>
            </a:r>
            <a:r>
              <a:rPr lang="en" sz="2400" u="sng" dirty="0">
                <a:solidFill>
                  <a:schemeClr val="hlink"/>
                </a:solidFill>
                <a:hlinkClick r:id="rId3"/>
              </a:rPr>
              <a:t>802info@facetoface-events.com</a:t>
            </a:r>
            <a:endParaRPr sz="2400" dirty="0"/>
          </a:p>
          <a:p>
            <a:pPr marL="0" indent="0">
              <a:buNone/>
            </a:pPr>
            <a:endParaRPr sz="2400" dirty="0"/>
          </a:p>
          <a:p>
            <a:pPr marL="0" indent="0">
              <a:buNone/>
            </a:pPr>
            <a:endParaRPr sz="2400" dirty="0"/>
          </a:p>
          <a:p>
            <a:pPr marL="0" indent="0">
              <a:buNone/>
            </a:pPr>
            <a:r>
              <a:rPr lang="en" sz="2400" dirty="0"/>
              <a:t> </a:t>
            </a:r>
            <a:endParaRPr sz="2400" dirty="0"/>
          </a:p>
        </p:txBody>
      </p:sp>
      <p:sp>
        <p:nvSpPr>
          <p:cNvPr id="2" name="Slide Number Placeholder 1">
            <a:extLst>
              <a:ext uri="{FF2B5EF4-FFF2-40B4-BE49-F238E27FC236}">
                <a16:creationId xmlns:a16="http://schemas.microsoft.com/office/drawing/2014/main" id="{F150B06D-23A0-C9AD-29D7-8335C7A463B1}"/>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17</a:t>
            </a:fld>
            <a:endParaRPr lang="e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local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8" y="1341437"/>
            <a:ext cx="11125201"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Friday Nov 15.</a:t>
            </a:r>
          </a:p>
          <a:p>
            <a:endParaRPr lang="en-US" sz="2000" dirty="0"/>
          </a:p>
          <a:p>
            <a:r>
              <a:rPr lang="en-US" sz="2400" b="1" dirty="0">
                <a:solidFill>
                  <a:srgbClr val="C00000"/>
                </a:solidFill>
              </a:rPr>
              <a:t>Please report back to Jon by Monday Nov 14 by 2 pm ET (14:00 ET)</a:t>
            </a:r>
          </a:p>
          <a:p>
            <a:endParaRPr lang="en-US" sz="2000" b="1" dirty="0">
              <a:solidFill>
                <a:srgbClr val="C00000"/>
              </a:solidFill>
            </a:endParaRPr>
          </a:p>
          <a:p>
            <a:r>
              <a:rPr lang="en-US" sz="2000" dirty="0"/>
              <a:t>Questions to Ask:</a:t>
            </a:r>
          </a:p>
          <a:p>
            <a:pPr lvl="1"/>
            <a:r>
              <a:rPr lang="en-US" sz="2000" dirty="0"/>
              <a:t>If you will be at one of the three meetings on Friday ( 802 EC Closing Plenary, the 802.11 Closing Plenary or the 802.1 " IEC/IEEE 60802" meeting ) will you participate (eat/drink) : </a:t>
            </a:r>
          </a:p>
          <a:p>
            <a:pPr lvl="1"/>
            <a:r>
              <a:rPr lang="en-US" sz="2000" dirty="0"/>
              <a:t>With breakfast?</a:t>
            </a:r>
          </a:p>
          <a:p>
            <a:pPr lvl="1"/>
            <a:r>
              <a:rPr lang="en-US" sz="2000" dirty="0"/>
              <a:t>with the AM Break?</a:t>
            </a:r>
          </a:p>
          <a:p>
            <a:pPr lvl="1"/>
            <a:r>
              <a:rPr lang="en-US" sz="2000" dirty="0"/>
              <a:t>with the PM Break?</a:t>
            </a:r>
          </a:p>
          <a:p>
            <a:pPr marL="0" indent="0">
              <a:buNone/>
            </a:pPr>
            <a:r>
              <a:rPr lang="en-US" sz="2000" dirty="0"/>
              <a:t>Please report all three numbers as it will affect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November 2022</a:t>
            </a:r>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1EA7B17-C930-BE07-72F7-1F814B486FB2}"/>
              </a:ext>
            </a:extLst>
          </p:cNvPr>
          <p:cNvSpPr>
            <a:spLocks noGrp="1"/>
          </p:cNvSpPr>
          <p:nvPr>
            <p:ph type="sldNum" idx="4294967295"/>
          </p:nvPr>
        </p:nvSpPr>
        <p:spPr bwMode="auto">
          <a:xfrm>
            <a:off x="11487150" y="6475413"/>
            <a:ext cx="70485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F5D8E26B-7BCF-4D25-9C89-0168A6618F18}" type="slidenum">
              <a:rPr lang="en-GB" smtClean="0"/>
              <a:pPr/>
              <a:t>20</a:t>
            </a:fld>
            <a:endParaRPr lang="en-GB" dirty="0"/>
          </a:p>
        </p:txBody>
      </p:sp>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t>November 2022</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
        <p:nvSpPr>
          <p:cNvPr id="5" name="Footer Placeholder 4">
            <a:extLst>
              <a:ext uri="{FF2B5EF4-FFF2-40B4-BE49-F238E27FC236}">
                <a16:creationId xmlns:a16="http://schemas.microsoft.com/office/drawing/2014/main" id="{0C57813D-FE5D-7B78-52EB-B3CF7E3513C4}"/>
              </a:ext>
            </a:extLst>
          </p:cNvPr>
          <p:cNvSpPr>
            <a:spLocks noGrp="1"/>
          </p:cNvSpPr>
          <p:nvPr>
            <p:ph type="ftr" idx="11"/>
          </p:nvPr>
        </p:nvSpPr>
        <p:spPr bwMode="auto">
          <a:xfrm>
            <a:off x="7162800" y="6548157"/>
            <a:ext cx="4246033" cy="15744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066374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000" dirty="0"/>
              <a:t>In-room Attendees:</a:t>
            </a:r>
          </a:p>
          <a:p>
            <a:pPr lvl="1">
              <a:spcBef>
                <a:spcPts val="0"/>
              </a:spcBef>
            </a:pPr>
            <a:r>
              <a:rPr lang="en-US" sz="1800" dirty="0"/>
              <a:t>In Webex choose connect without audio before you join</a:t>
            </a:r>
          </a:p>
          <a:p>
            <a:pPr lvl="1">
              <a:spcBef>
                <a:spcPts val="0"/>
              </a:spcBef>
            </a:pPr>
            <a:r>
              <a:rPr lang="en-US" sz="1800" dirty="0"/>
              <a:t>Use the Webex queue to indicate you want to speak</a:t>
            </a:r>
          </a:p>
          <a:p>
            <a:pPr lvl="1">
              <a:spcBef>
                <a:spcPts val="0"/>
              </a:spcBef>
            </a:pPr>
            <a:r>
              <a:rPr lang="en-US" sz="1800" dirty="0"/>
              <a:t>Wait to be called on while standing/holding a microphone to make a comment</a:t>
            </a:r>
          </a:p>
          <a:p>
            <a:pPr lvl="1">
              <a:spcBef>
                <a:spcPts val="0"/>
              </a:spcBef>
            </a:pPr>
            <a:r>
              <a:rPr lang="en-US" sz="1800" dirty="0"/>
              <a:t>Repeat any questions that are inadvertently asked away from the microphone</a:t>
            </a:r>
          </a:p>
          <a:p>
            <a:r>
              <a:rPr lang="en-US" sz="2000" dirty="0"/>
              <a:t>Remote Attendees:</a:t>
            </a:r>
          </a:p>
          <a:p>
            <a:pPr lvl="1">
              <a:spcBef>
                <a:spcPts val="0"/>
              </a:spcBef>
            </a:pPr>
            <a:r>
              <a:rPr lang="en-US" sz="1800" dirty="0"/>
              <a:t>Join Webex and set Webex audio as ‘music’</a:t>
            </a:r>
          </a:p>
          <a:p>
            <a:pPr lvl="1">
              <a:spcBef>
                <a:spcPts val="0"/>
              </a:spcBef>
            </a:pPr>
            <a:r>
              <a:rPr lang="en-US" sz="1800" dirty="0"/>
              <a:t>Use the Webex chat window to indicate you want to speak (“q”)</a:t>
            </a:r>
          </a:p>
          <a:p>
            <a:pPr lvl="1">
              <a:spcBef>
                <a:spcPts val="0"/>
              </a:spcBef>
            </a:pPr>
            <a:r>
              <a:rPr lang="en-US" sz="1800" dirty="0"/>
              <a:t>Wait to be called on to speak</a:t>
            </a:r>
          </a:p>
          <a:p>
            <a:r>
              <a:rPr lang="en-US" sz="2000" dirty="0"/>
              <a:t>Host:</a:t>
            </a:r>
          </a:p>
          <a:p>
            <a:pPr lvl="1">
              <a:spcBef>
                <a:spcPts val="0"/>
              </a:spcBef>
            </a:pPr>
            <a:r>
              <a:rPr lang="en-US" sz="1800" b="0" dirty="0"/>
              <a:t>Disable Video for participants</a:t>
            </a:r>
          </a:p>
          <a:p>
            <a:pPr lvl="1">
              <a:spcBef>
                <a:spcPts val="0"/>
              </a:spcBef>
            </a:pPr>
            <a:r>
              <a:rPr lang="en-US" sz="1800" b="0" dirty="0"/>
              <a:t>Set up participants to mute on entry</a:t>
            </a:r>
          </a:p>
          <a:p>
            <a:pPr lvl="1">
              <a:spcBef>
                <a:spcPts val="0"/>
              </a:spcBef>
            </a:pPr>
            <a:r>
              <a:rPr lang="en-US" sz="1800" b="0" dirty="0"/>
              <a:t>Set up </a:t>
            </a:r>
            <a:r>
              <a:rPr lang="en-US" sz="1800" dirty="0"/>
              <a:t>Audio Options: </a:t>
            </a:r>
          </a:p>
          <a:p>
            <a:pPr lvl="1">
              <a:spcBef>
                <a:spcPts val="0"/>
              </a:spcBef>
            </a:pPr>
            <a:r>
              <a:rPr lang="en-US" sz="1800" b="0" dirty="0"/>
              <a:t>	Microphone -&gt; USB,  Speaker -&gt; USB,  Smart Audio -&gt; Music</a:t>
            </a:r>
          </a:p>
          <a:p>
            <a:pPr lvl="1">
              <a:spcBef>
                <a:spcPts val="0"/>
              </a:spcBef>
            </a:pPr>
            <a:r>
              <a:rPr lang="en-US" sz="1800" b="0" dirty="0"/>
              <a:t>Use a designated person to monitor speaking requests (manage the queue).</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356224"/>
          </a:xfrm>
        </p:spPr>
        <p:txBody>
          <a:bodyPr/>
          <a:lstStyle/>
          <a:p>
            <a:r>
              <a:rPr lang="en-US" sz="2000" b="1" dirty="0"/>
              <a:t>802 WG Chairs, Please Straw Poll your membership:</a:t>
            </a:r>
          </a:p>
          <a:p>
            <a:pPr marL="400050" lvl="1" indent="0">
              <a:buNone/>
            </a:pPr>
            <a:r>
              <a:rPr lang="en-US" sz="2000" dirty="0"/>
              <a:t>1.If the 2023 March Plenary Session were held at the Hilton Atlanta, GA  as an in-person only session, would you attend?</a:t>
            </a:r>
          </a:p>
          <a:p>
            <a:pPr lvl="2"/>
            <a:r>
              <a:rPr lang="en-US" sz="2000" dirty="0"/>
              <a:t>Yes/No</a:t>
            </a:r>
          </a:p>
          <a:p>
            <a:pPr marL="457200" lvl="1" indent="0">
              <a:buNone/>
            </a:pPr>
            <a:r>
              <a:rPr lang="en-US" sz="2000" dirty="0"/>
              <a:t>2. If the 2023 March Plenary Session is held in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000" b="1" dirty="0"/>
              <a:t>802 Wireless WGs and 802.1 are asked to ask similar question for the 2023 January 802 Wireless Interim in Baltimore:</a:t>
            </a:r>
          </a:p>
          <a:p>
            <a:pPr marL="400050" lvl="1" indent="0">
              <a:buNone/>
            </a:pPr>
            <a:r>
              <a:rPr lang="en-US" sz="2000" dirty="0"/>
              <a:t>3. If the 2023 January Interim Session is held in Baltimore, Maryland, as a mixed-mode session, will you attend:</a:t>
            </a:r>
          </a:p>
          <a:p>
            <a:endParaRPr lang="en-US" sz="2000" dirty="0"/>
          </a:p>
        </p:txBody>
      </p:sp>
    </p:spTree>
    <p:extLst>
      <p:ext uri="{BB962C8B-B14F-4D97-AF65-F5344CB8AC3E}">
        <p14:creationId xmlns:p14="http://schemas.microsoft.com/office/powerpoint/2010/main" val="302269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a:t>
            </a:r>
          </a:p>
          <a:p>
            <a:pPr lvl="1"/>
            <a:r>
              <a:rPr lang="en-US" sz="2000" dirty="0"/>
              <a:t>How many people would like to come back to this venue? </a:t>
            </a:r>
          </a:p>
          <a:p>
            <a:pPr lvl="2"/>
            <a:r>
              <a:rPr lang="en-US" sz="2000" dirty="0"/>
              <a:t>Yes/No</a:t>
            </a:r>
          </a:p>
          <a:p>
            <a:pPr lvl="1"/>
            <a:r>
              <a:rPr lang="en-US" sz="2000" dirty="0"/>
              <a:t>Did you go to the social?</a:t>
            </a:r>
          </a:p>
          <a:p>
            <a:pPr lvl="2"/>
            <a:r>
              <a:rPr lang="en-US" sz="2000" dirty="0"/>
              <a:t>Yes/No</a:t>
            </a:r>
          </a:p>
          <a:p>
            <a:pPr lvl="1"/>
            <a:r>
              <a:rPr lang="en-US" sz="2000" dirty="0"/>
              <a:t>Did you like the social?</a:t>
            </a:r>
          </a:p>
          <a:p>
            <a:pPr lvl="2"/>
            <a:r>
              <a:rPr lang="en-US" sz="2000" dirty="0"/>
              <a:t>Yes/No</a:t>
            </a:r>
          </a:p>
        </p:txBody>
      </p:sp>
    </p:spTree>
    <p:extLst>
      <p:ext uri="{BB962C8B-B14F-4D97-AF65-F5344CB8AC3E}">
        <p14:creationId xmlns:p14="http://schemas.microsoft.com/office/powerpoint/2010/main" val="200011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365C-92B4-6D1B-CE6E-3EEE168F3388}"/>
              </a:ext>
            </a:extLst>
          </p:cNvPr>
          <p:cNvSpPr>
            <a:spLocks noGrp="1"/>
          </p:cNvSpPr>
          <p:nvPr>
            <p:ph type="title"/>
          </p:nvPr>
        </p:nvSpPr>
        <p:spPr>
          <a:xfrm>
            <a:off x="243416" y="517192"/>
            <a:ext cx="11705167" cy="792162"/>
          </a:xfrm>
        </p:spPr>
        <p:txBody>
          <a:bodyPr/>
          <a:lstStyle/>
          <a:p>
            <a:r>
              <a:rPr lang="en-US" sz="2800" b="1" dirty="0"/>
              <a:t>2023 March 12-17 – Hilton Atlanta, Atlanta, Georgia USA</a:t>
            </a:r>
          </a:p>
        </p:txBody>
      </p:sp>
      <p:sp>
        <p:nvSpPr>
          <p:cNvPr id="3" name="Content Placeholder 2">
            <a:extLst>
              <a:ext uri="{FF2B5EF4-FFF2-40B4-BE49-F238E27FC236}">
                <a16:creationId xmlns:a16="http://schemas.microsoft.com/office/drawing/2014/main" id="{360E52E6-777D-0F5D-79A6-D485B1EAE955}"/>
              </a:ext>
            </a:extLst>
          </p:cNvPr>
          <p:cNvSpPr>
            <a:spLocks noGrp="1"/>
          </p:cNvSpPr>
          <p:nvPr>
            <p:ph idx="1"/>
          </p:nvPr>
        </p:nvSpPr>
        <p:spPr/>
        <p:txBody>
          <a:bodyPr/>
          <a:lstStyle/>
          <a:p>
            <a:r>
              <a:rPr lang="en-US" sz="3200" dirty="0"/>
              <a:t>2022 March 12-17- </a:t>
            </a:r>
            <a:r>
              <a:rPr lang="en-US" b="0" i="0" dirty="0">
                <a:solidFill>
                  <a:srgbClr val="000000"/>
                </a:solidFill>
                <a:effectLst/>
                <a:latin typeface="Arial" panose="020B0604020202020204" pitchFamily="34" charset="0"/>
              </a:rPr>
              <a:t>Hilton Atlanta, Atlanta, Georgia USA </a:t>
            </a:r>
            <a:r>
              <a:rPr lang="en-US" dirty="0"/>
              <a:t>rebooked from </a:t>
            </a:r>
            <a:r>
              <a:rPr lang="en-US" sz="3200" dirty="0"/>
              <a:t>March 2020 (1 of 2 Sessions).</a:t>
            </a:r>
          </a:p>
          <a:p>
            <a:r>
              <a:rPr lang="en-US" dirty="0"/>
              <a:t>Expectations:</a:t>
            </a:r>
          </a:p>
          <a:p>
            <a:pPr lvl="1"/>
            <a:r>
              <a:rPr lang="en-US" dirty="0"/>
              <a:t> Meeting Fees to be confirmed this week (Nov 18).</a:t>
            </a:r>
          </a:p>
          <a:p>
            <a:pPr lvl="1"/>
            <a:r>
              <a:rPr lang="en-US" dirty="0"/>
              <a:t>nominal rate: $500 (Early-bird rate)</a:t>
            </a:r>
          </a:p>
          <a:p>
            <a:pPr lvl="1"/>
            <a:r>
              <a:rPr lang="en-US" dirty="0"/>
              <a:t>open Registration Mid December</a:t>
            </a:r>
          </a:p>
          <a:p>
            <a:r>
              <a:rPr lang="en-US" dirty="0"/>
              <a:t>Treasurer/Mtg Planner/Exec Sec to have proposal for Closing plenary.</a:t>
            </a:r>
          </a:p>
          <a:p>
            <a:endParaRPr lang="en-US" sz="3200" dirty="0"/>
          </a:p>
          <a:p>
            <a:endParaRPr lang="en-US" dirty="0"/>
          </a:p>
        </p:txBody>
      </p:sp>
    </p:spTree>
    <p:extLst>
      <p:ext uri="{BB962C8B-B14F-4D97-AF65-F5344CB8AC3E}">
        <p14:creationId xmlns:p14="http://schemas.microsoft.com/office/powerpoint/2010/main" val="3573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year end.</a:t>
            </a:r>
          </a:p>
          <a:p>
            <a:endParaRPr lang="en-US" sz="2400" dirty="0"/>
          </a:p>
          <a:p>
            <a:r>
              <a:rPr lang="en-US" sz="2400" dirty="0"/>
              <a:t>Future Venue </a:t>
            </a:r>
            <a:r>
              <a:rPr lang="en-US" sz="2400" dirty="0" err="1"/>
              <a:t>AdHoc</a:t>
            </a:r>
            <a:r>
              <a:rPr lang="en-US" sz="2400" dirty="0"/>
              <a:t>: Next Plenary </a:t>
            </a:r>
          </a:p>
          <a:p>
            <a:pPr lvl="1"/>
            <a:r>
              <a:rPr lang="en-US" sz="2400" dirty="0"/>
              <a:t>Thursday 17 November 2022 7:30am Thai </a:t>
            </a:r>
            <a:r>
              <a:rPr lang="en-US" sz="2400" dirty="0" err="1"/>
              <a:t>Chakkraphat</a:t>
            </a:r>
            <a:r>
              <a:rPr lang="en-US" sz="2400" dirty="0"/>
              <a:t> 2 - 2nd FL</a:t>
            </a:r>
          </a:p>
          <a:p>
            <a:pPr lvl="2"/>
            <a:r>
              <a:rPr lang="en-US" dirty="0"/>
              <a:t>Review Resources for 2023 March Plenary</a:t>
            </a:r>
          </a:p>
          <a:p>
            <a:pPr lvl="2"/>
            <a:r>
              <a:rPr lang="en-US" dirty="0"/>
              <a:t>Review requirement expectations/actuals for this week</a:t>
            </a:r>
          </a:p>
          <a:p>
            <a:r>
              <a:rPr lang="en-US" sz="2400" dirty="0"/>
              <a:t>Future Venue Ad-Hoc: Futures</a:t>
            </a:r>
          </a:p>
          <a:p>
            <a:pPr lvl="1"/>
            <a:r>
              <a:rPr lang="en-US" sz="2400" dirty="0"/>
              <a:t>Thursday 17 November 2022 8:00 am Thai </a:t>
            </a:r>
            <a:r>
              <a:rPr lang="en-US" sz="2400" dirty="0" err="1"/>
              <a:t>Chakkraphat</a:t>
            </a:r>
            <a:r>
              <a:rPr lang="en-US" sz="2400" dirty="0"/>
              <a:t> 2 - 2nd FL</a:t>
            </a:r>
          </a:p>
          <a:p>
            <a:pPr lvl="2"/>
            <a:r>
              <a:rPr lang="en-US" dirty="0"/>
              <a:t>Review requirements for future sessions.</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altLang="en-US" sz="3200" dirty="0"/>
              <a:t>6.06 </a:t>
            </a:r>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000" b="1" dirty="0"/>
              <a:t>Student Outreach Program for Berlin July 2023</a:t>
            </a:r>
          </a:p>
          <a:p>
            <a:r>
              <a:rPr lang="en-US" sz="2000" dirty="0"/>
              <a:t>The purpose of our Student Outreach program is to give students a chance to see firsthand how the Standards process works.  We realize it is like getting a drink from a fire-hose, but it does give a good first look into the process.  </a:t>
            </a:r>
          </a:p>
          <a:p>
            <a:endParaRPr lang="en-US" sz="2000" dirty="0"/>
          </a:p>
          <a:p>
            <a:r>
              <a:rPr lang="en-US" sz="2000" dirty="0"/>
              <a:t>It is a one-day event Tuesday of the Plenary Week:</a:t>
            </a:r>
          </a:p>
          <a:p>
            <a:pPr lvl="1"/>
            <a:r>
              <a:rPr lang="en-US" sz="2000" dirty="0"/>
              <a:t>7:30-9:00 – sign in and get badge</a:t>
            </a:r>
          </a:p>
          <a:p>
            <a:pPr lvl="1"/>
            <a:r>
              <a:rPr lang="en-US" sz="2000" dirty="0"/>
              <a:t>9:00am Start with an introduction meeting with a couple of the 802 Leadership members to orient the students to what activities may be of most interest to them that day</a:t>
            </a:r>
          </a:p>
          <a:p>
            <a:pPr lvl="1"/>
            <a:r>
              <a:rPr lang="en-US" sz="2000" dirty="0"/>
              <a:t>10:30am (AM2) the students attend actual working meetings and can meet and participate in the discussions.  </a:t>
            </a:r>
            <a:br>
              <a:rPr lang="en-US" sz="2800" kern="1200" dirty="0">
                <a:solidFill>
                  <a:schemeClr val="tx1"/>
                </a:solidFill>
                <a:effectLst/>
                <a:latin typeface="+mn-lt"/>
                <a:ea typeface="+mn-ea"/>
                <a:cs typeface="+mn-cs"/>
              </a:rPr>
            </a:br>
            <a:br>
              <a:rPr lang="en-US" sz="2800" kern="1200" dirty="0">
                <a:solidFill>
                  <a:schemeClr val="tx1"/>
                </a:solidFill>
                <a:effectLst/>
                <a:latin typeface="+mn-lt"/>
                <a:ea typeface="+mn-ea"/>
                <a:cs typeface="+mn-cs"/>
              </a:rPr>
            </a:br>
            <a:br>
              <a:rPr lang="en-US" sz="2000" dirty="0"/>
            </a:br>
            <a:endParaRPr lang="en-US" sz="2000" dirty="0"/>
          </a:p>
        </p:txBody>
      </p:sp>
    </p:spTree>
    <p:extLst>
      <p:ext uri="{BB962C8B-B14F-4D97-AF65-F5344CB8AC3E}">
        <p14:creationId xmlns:p14="http://schemas.microsoft.com/office/powerpoint/2010/main" val="33685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a:t>
            </a:r>
            <a:endParaRPr lang="en-US" sz="2000"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1600" dirty="0">
                <a:hlinkClick r:id="rId2"/>
              </a:rPr>
              <a:t>https://www.ieee802.org/Univ_Outreach.shtml</a:t>
            </a:r>
            <a:endParaRPr lang="en-US" altLang="en-US" sz="1600" dirty="0"/>
          </a:p>
          <a:p>
            <a:endParaRPr lang="en-US" sz="2000" dirty="0"/>
          </a:p>
          <a:p>
            <a:pPr marL="0" indent="0">
              <a:buNone/>
            </a:pPr>
            <a:r>
              <a:rPr lang="en-US" sz="2000" dirty="0"/>
              <a:t>A motion to approve program for July 2023 will be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March Plenary</a:t>
            </a:r>
          </a:p>
          <a:p>
            <a:pPr lvl="2" fontAlgn="b"/>
            <a:r>
              <a:rPr lang="en-US" dirty="0"/>
              <a:t>Hilton Atlanta, GA,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endParaRPr lang="en-US" dirty="0"/>
          </a:p>
        </p:txBody>
      </p:sp>
    </p:spTree>
    <p:extLst>
      <p:ext uri="{BB962C8B-B14F-4D97-AF65-F5344CB8AC3E}">
        <p14:creationId xmlns:p14="http://schemas.microsoft.com/office/powerpoint/2010/main" val="518087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2"/>
            <a:r>
              <a:rPr lang="en-US" sz="1600" dirty="0"/>
              <a:t>Review Contract Status</a:t>
            </a:r>
          </a:p>
          <a:p>
            <a:pPr lvl="2"/>
            <a:r>
              <a:rPr lang="en-US" sz="1600" dirty="0"/>
              <a:t>Review requirements for future sessions.</a:t>
            </a:r>
          </a:p>
          <a:p>
            <a:pPr lvl="2"/>
            <a:r>
              <a:rPr lang="en-US" sz="1600" dirty="0"/>
              <a:t>Review requirement expectations/actuals for this week.</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504578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3357-DC43-AD74-067E-BC60FDA9E820}"/>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8A7D349B-0F4A-65C0-A99D-9B8D755A0896}"/>
              </a:ext>
            </a:extLst>
          </p:cNvPr>
          <p:cNvSpPr>
            <a:spLocks noGrp="1"/>
          </p:cNvSpPr>
          <p:nvPr>
            <p:ph idx="1"/>
          </p:nvPr>
        </p:nvSpPr>
        <p:spPr>
          <a:xfrm>
            <a:off x="334433" y="1341438"/>
            <a:ext cx="10972800" cy="4830762"/>
          </a:xfrm>
        </p:spPr>
        <p:txBody>
          <a:bodyPr/>
          <a:lstStyle/>
          <a:p>
            <a:endParaRPr lang="en-US" sz="2000" dirty="0"/>
          </a:p>
        </p:txBody>
      </p:sp>
    </p:spTree>
    <p:extLst>
      <p:ext uri="{BB962C8B-B14F-4D97-AF65-F5344CB8AC3E}">
        <p14:creationId xmlns:p14="http://schemas.microsoft.com/office/powerpoint/2010/main" val="3341178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November 17</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dirty="0"/>
              <a:t>802 Closing EC Agenda Items:</a:t>
            </a:r>
          </a:p>
          <a:p>
            <a:pPr lvl="1"/>
            <a:r>
              <a:rPr lang="en-US" altLang="en-US" dirty="0"/>
              <a:t>4.02 MI Future Meetings					10 mins</a:t>
            </a:r>
          </a:p>
          <a:p>
            <a:pPr lvl="1"/>
            <a:r>
              <a:rPr lang="en-US" altLang="en-US" dirty="0"/>
              <a:t>4.03 MI IEEE 802 March 2023 Meeting Fee		10 mins</a:t>
            </a:r>
          </a:p>
          <a:p>
            <a:pPr lvl="1"/>
            <a:r>
              <a:rPr lang="en-US" altLang="en-US" dirty="0"/>
              <a:t>4.06 MI Student Outreach Program July 2023		10 mins</a:t>
            </a:r>
          </a:p>
          <a:p>
            <a:pPr lvl="1"/>
            <a:r>
              <a:rPr lang="en-US" altLang="en-US" dirty="0"/>
              <a:t>8.033 II Executive Secretary Report			  	0 mins</a:t>
            </a:r>
          </a:p>
          <a:p>
            <a:pPr lvl="1"/>
            <a:r>
              <a:rPr lang="en-US" altLang="en-US" dirty="0"/>
              <a:t>8.04 MI Announcement of 802 EC Interim Telecon	5 mins</a:t>
            </a:r>
          </a:p>
          <a:p>
            <a:pPr lvl="2"/>
            <a:r>
              <a:rPr lang="en-US" altLang="en-US" dirty="0"/>
              <a:t>Change of Dec and January date</a:t>
            </a:r>
          </a:p>
          <a:p>
            <a:pPr lvl="1"/>
            <a:r>
              <a:rPr lang="en-US" altLang="en-US" dirty="0"/>
              <a:t>8.05 II Call for Tutorials for March 2023 Plenary	  	3 mins</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3535047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56B5-A047-F12D-F00B-EACD2B8F8BB1}"/>
              </a:ext>
            </a:extLst>
          </p:cNvPr>
          <p:cNvSpPr>
            <a:spLocks noGrp="1"/>
          </p:cNvSpPr>
          <p:nvPr>
            <p:ph type="title"/>
          </p:nvPr>
        </p:nvSpPr>
        <p:spPr/>
        <p:txBody>
          <a:bodyPr/>
          <a:lstStyle/>
          <a:p>
            <a:r>
              <a:rPr lang="en-US" dirty="0"/>
              <a:t>2022 July WG Attendee Summary</a:t>
            </a:r>
          </a:p>
        </p:txBody>
      </p:sp>
      <p:graphicFrame>
        <p:nvGraphicFramePr>
          <p:cNvPr id="8" name="Content Placeholder 7">
            <a:extLst>
              <a:ext uri="{FF2B5EF4-FFF2-40B4-BE49-F238E27FC236}">
                <a16:creationId xmlns:a16="http://schemas.microsoft.com/office/drawing/2014/main" id="{F5C4A9B2-09A4-5712-DB8F-A83D399481FD}"/>
              </a:ext>
            </a:extLst>
          </p:cNvPr>
          <p:cNvGraphicFramePr>
            <a:graphicFrameLocks noGrp="1"/>
          </p:cNvGraphicFramePr>
          <p:nvPr>
            <p:ph idx="1"/>
            <p:extLst>
              <p:ext uri="{D42A27DB-BD31-4B8C-83A1-F6EECF244321}">
                <p14:modId xmlns:p14="http://schemas.microsoft.com/office/powerpoint/2010/main" val="2460153737"/>
              </p:ext>
            </p:extLst>
          </p:nvPr>
        </p:nvGraphicFramePr>
        <p:xfrm>
          <a:off x="914400" y="1600200"/>
          <a:ext cx="10286998" cy="4191000"/>
        </p:xfrm>
        <a:graphic>
          <a:graphicData uri="http://schemas.openxmlformats.org/drawingml/2006/table">
            <a:tbl>
              <a:tblPr/>
              <a:tblGrid>
                <a:gridCol w="1201401">
                  <a:extLst>
                    <a:ext uri="{9D8B030D-6E8A-4147-A177-3AD203B41FA5}">
                      <a16:colId xmlns:a16="http://schemas.microsoft.com/office/drawing/2014/main" val="2630732908"/>
                    </a:ext>
                  </a:extLst>
                </a:gridCol>
                <a:gridCol w="1201401">
                  <a:extLst>
                    <a:ext uri="{9D8B030D-6E8A-4147-A177-3AD203B41FA5}">
                      <a16:colId xmlns:a16="http://schemas.microsoft.com/office/drawing/2014/main" val="3859904985"/>
                    </a:ext>
                  </a:extLst>
                </a:gridCol>
                <a:gridCol w="1201401">
                  <a:extLst>
                    <a:ext uri="{9D8B030D-6E8A-4147-A177-3AD203B41FA5}">
                      <a16:colId xmlns:a16="http://schemas.microsoft.com/office/drawing/2014/main" val="3817971116"/>
                    </a:ext>
                  </a:extLst>
                </a:gridCol>
                <a:gridCol w="1201401">
                  <a:extLst>
                    <a:ext uri="{9D8B030D-6E8A-4147-A177-3AD203B41FA5}">
                      <a16:colId xmlns:a16="http://schemas.microsoft.com/office/drawing/2014/main" val="3783095724"/>
                    </a:ext>
                  </a:extLst>
                </a:gridCol>
                <a:gridCol w="1201401">
                  <a:extLst>
                    <a:ext uri="{9D8B030D-6E8A-4147-A177-3AD203B41FA5}">
                      <a16:colId xmlns:a16="http://schemas.microsoft.com/office/drawing/2014/main" val="3628862340"/>
                    </a:ext>
                  </a:extLst>
                </a:gridCol>
                <a:gridCol w="1201401">
                  <a:extLst>
                    <a:ext uri="{9D8B030D-6E8A-4147-A177-3AD203B41FA5}">
                      <a16:colId xmlns:a16="http://schemas.microsoft.com/office/drawing/2014/main" val="2718857181"/>
                    </a:ext>
                  </a:extLst>
                </a:gridCol>
                <a:gridCol w="182994">
                  <a:extLst>
                    <a:ext uri="{9D8B030D-6E8A-4147-A177-3AD203B41FA5}">
                      <a16:colId xmlns:a16="http://schemas.microsoft.com/office/drawing/2014/main" val="842149486"/>
                    </a:ext>
                  </a:extLst>
                </a:gridCol>
                <a:gridCol w="838200">
                  <a:extLst>
                    <a:ext uri="{9D8B030D-6E8A-4147-A177-3AD203B41FA5}">
                      <a16:colId xmlns:a16="http://schemas.microsoft.com/office/drawing/2014/main" val="1985152964"/>
                    </a:ext>
                  </a:extLst>
                </a:gridCol>
                <a:gridCol w="1331551">
                  <a:extLst>
                    <a:ext uri="{9D8B030D-6E8A-4147-A177-3AD203B41FA5}">
                      <a16:colId xmlns:a16="http://schemas.microsoft.com/office/drawing/2014/main" val="930242983"/>
                    </a:ext>
                  </a:extLst>
                </a:gridCol>
                <a:gridCol w="725847">
                  <a:extLst>
                    <a:ext uri="{9D8B030D-6E8A-4147-A177-3AD203B41FA5}">
                      <a16:colId xmlns:a16="http://schemas.microsoft.com/office/drawing/2014/main" val="356791235"/>
                    </a:ext>
                  </a:extLst>
                </a:gridCol>
              </a:tblGrid>
              <a:tr h="1631612">
                <a:tc>
                  <a:txBody>
                    <a:bodyPr/>
                    <a:lstStyle/>
                    <a:p>
                      <a:pPr algn="ctr" fontAlgn="ctr"/>
                      <a:r>
                        <a:rPr lang="en-US" sz="1800" b="0" i="0" u="none" strike="noStrike" dirty="0">
                          <a:solidFill>
                            <a:srgbClr val="000000"/>
                          </a:solidFill>
                          <a:effectLst/>
                          <a:latin typeface="Arial" panose="020B0604020202020204" pitchFamily="34" charset="0"/>
                        </a:rPr>
                        <a:t>Primary WG includes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802.18, 19, or 24 only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Individuals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Dups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701809"/>
                  </a:ext>
                </a:extLst>
              </a:tr>
              <a:tr h="639847">
                <a:tc>
                  <a:txBody>
                    <a:bodyPr/>
                    <a:lstStyle/>
                    <a:p>
                      <a:pPr algn="ctr" fontAlgn="ctr"/>
                      <a:r>
                        <a:rPr lang="en-US" sz="1800" b="0" i="0" u="none" strike="noStrike">
                          <a:solidFill>
                            <a:srgbClr val="000000"/>
                          </a:solidFill>
                          <a:effectLst/>
                          <a:latin typeface="Arial" panose="020B0604020202020204" pitchFamily="34" charset="0"/>
                        </a:rPr>
                        <a:t>In-Person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971965"/>
                  </a:ext>
                </a:extLst>
              </a:tr>
              <a:tr h="639847">
                <a:tc>
                  <a:txBody>
                    <a:bodyPr/>
                    <a:lstStyle/>
                    <a:p>
                      <a:pPr algn="ctr" fontAlgn="ctr"/>
                      <a:r>
                        <a:rPr lang="en-US" sz="1800" b="0" i="0" u="none" strike="noStrike">
                          <a:solidFill>
                            <a:srgbClr val="000000"/>
                          </a:solidFill>
                          <a:effectLst/>
                          <a:latin typeface="Arial" panose="020B0604020202020204" pitchFamily="34" charset="0"/>
                        </a:rPr>
                        <a:t>Virtual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559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547395"/>
                  </a:ext>
                </a:extLst>
              </a:tr>
              <a:tr h="639847">
                <a:tc>
                  <a:txBody>
                    <a:bodyPr/>
                    <a:lstStyle/>
                    <a:p>
                      <a:pPr algn="ctr" fontAlgn="ctr"/>
                      <a:r>
                        <a:rPr lang="en-US" sz="1800" b="0" i="0" u="none" strike="noStrike">
                          <a:solidFill>
                            <a:srgbClr val="000000"/>
                          </a:solidFill>
                          <a:effectLst/>
                          <a:latin typeface="Arial" panose="020B0604020202020204" pitchFamily="34" charset="0"/>
                        </a:rPr>
                        <a:t>Student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032994"/>
                  </a:ext>
                </a:extLst>
              </a:tr>
              <a:tr h="639847">
                <a:tc>
                  <a:txBody>
                    <a:bodyPr/>
                    <a:lstStyle/>
                    <a:p>
                      <a:pPr algn="ctr" fontAlgn="ctr"/>
                      <a:r>
                        <a:rPr lang="en-US" sz="1800" b="0" i="0" u="none" strike="noStrike">
                          <a:solidFill>
                            <a:srgbClr val="000000"/>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panose="020B0604020202020204" pitchFamily="34" charset="0"/>
                        </a:rPr>
                        <a:t>995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Arial" panose="020B0604020202020204" pitchFamily="34" charset="0"/>
                        </a:rPr>
                        <a:t>971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0"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041329"/>
                  </a:ext>
                </a:extLst>
              </a:tr>
            </a:tbl>
          </a:graphicData>
        </a:graphic>
      </p:graphicFrame>
    </p:spTree>
    <p:extLst>
      <p:ext uri="{BB962C8B-B14F-4D97-AF65-F5344CB8AC3E}">
        <p14:creationId xmlns:p14="http://schemas.microsoft.com/office/powerpoint/2010/main" val="369557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November 14</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March 2023 – Hilton Atlanta – 40</a:t>
            </a:r>
            <a:r>
              <a:rPr lang="en-US" baseline="30000" dirty="0"/>
              <a:t>th</a:t>
            </a:r>
            <a:r>
              <a:rPr lang="en-US" dirty="0"/>
              <a:t> Anniversary Celebration</a:t>
            </a:r>
          </a:p>
          <a:p>
            <a:pPr marL="1371600" lvl="2" indent="-514350">
              <a:buAutoNum type="alphaLcPeriod"/>
            </a:pPr>
            <a:r>
              <a:rPr lang="en-US" dirty="0"/>
              <a:t>Other Future Sessions</a:t>
            </a:r>
          </a:p>
          <a:p>
            <a:r>
              <a:rPr lang="en-US" altLang="en-US" sz="2400" dirty="0"/>
              <a:t>Agenda Item 6.06 – II					10 Mins</a:t>
            </a:r>
          </a:p>
          <a:p>
            <a:pPr lvl="1"/>
            <a:r>
              <a:rPr lang="en-US" altLang="en-US" sz="2400" dirty="0"/>
              <a:t>Student Outreach Program for Berlin July 2023</a:t>
            </a:r>
          </a:p>
          <a:p>
            <a:pPr marL="971550" lvl="1" indent="-514350">
              <a:buAutoNum type="alphaLcPeriod"/>
            </a:pP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Nov 2022 – Bangkok, Thailand</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dirty="0"/>
              <a:t>2022 November </a:t>
            </a:r>
          </a:p>
          <a:p>
            <a:pPr lvl="1"/>
            <a:r>
              <a:rPr lang="en-US" dirty="0"/>
              <a:t>Booked prior to Covid-19 Pandemic</a:t>
            </a:r>
          </a:p>
          <a:p>
            <a:pPr lvl="1"/>
            <a:r>
              <a:rPr lang="en-US" dirty="0"/>
              <a:t>2020 Nov instance rebooked to 2022 Nov.</a:t>
            </a:r>
          </a:p>
          <a:p>
            <a:pPr lvl="1"/>
            <a:r>
              <a:rPr lang="en-US" dirty="0"/>
              <a:t>Currently working on Logistic details.</a:t>
            </a:r>
          </a:p>
          <a:p>
            <a:pPr lvl="2"/>
            <a:r>
              <a:rPr lang="en-US" dirty="0"/>
              <a:t>Have shared A/V requirements with hotel and vendors.</a:t>
            </a:r>
          </a:p>
          <a:p>
            <a:pPr lvl="2"/>
            <a:r>
              <a:rPr lang="en-US" dirty="0"/>
              <a:t>Site visit to gather specific</a:t>
            </a:r>
          </a:p>
          <a:p>
            <a:pPr lvl="1"/>
            <a:r>
              <a:rPr lang="en-US" dirty="0"/>
              <a:t>Target Registration open on August 1 (pending Hotel Reg Link)</a:t>
            </a:r>
          </a:p>
          <a:p>
            <a:pPr lvl="1"/>
            <a:endParaRPr lang="en-US" dirty="0"/>
          </a:p>
          <a:p>
            <a:pPr lvl="1"/>
            <a:endParaRPr lang="en-US" dirty="0"/>
          </a:p>
          <a:p>
            <a:endParaRPr lang="en-US" dirty="0"/>
          </a:p>
        </p:txBody>
      </p:sp>
    </p:spTree>
    <p:extLst>
      <p:ext uri="{BB962C8B-B14F-4D97-AF65-F5344CB8AC3E}">
        <p14:creationId xmlns:p14="http://schemas.microsoft.com/office/powerpoint/2010/main" val="332902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2023 March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8" y="1196976"/>
            <a:ext cx="8054975" cy="5256212"/>
          </a:xfrm>
        </p:spPr>
        <p:txBody>
          <a:bodyPr>
            <a:normAutofit/>
          </a:bodyPr>
          <a:lstStyle/>
          <a:p>
            <a:r>
              <a:rPr lang="en-US" sz="2400" dirty="0"/>
              <a:t>1. If the 2022 Nov Plenary Session is held in Baltimore, Ga, USA as an in-person only session, will you attend?</a:t>
            </a:r>
          </a:p>
          <a:p>
            <a:r>
              <a:rPr lang="en-US" sz="2400" dirty="0"/>
              <a:t>	         Yes		No		Minimum Viable</a:t>
            </a:r>
          </a:p>
          <a:p>
            <a:r>
              <a:rPr lang="en-US" sz="2400" dirty="0"/>
              <a:t>802.1	 		  			  </a:t>
            </a:r>
            <a:r>
              <a:rPr lang="en-US" sz="2400" dirty="0">
                <a:solidFill>
                  <a:srgbClr val="C00000"/>
                </a:solidFill>
              </a:rPr>
              <a:t>90</a:t>
            </a:r>
          </a:p>
          <a:p>
            <a:r>
              <a:rPr lang="en-US" sz="2400" dirty="0"/>
              <a:t>802.3	 					</a:t>
            </a:r>
            <a:r>
              <a:rPr lang="en-US" sz="2400" dirty="0">
                <a:solidFill>
                  <a:srgbClr val="C00000"/>
                </a:solidFill>
              </a:rPr>
              <a:t>150</a:t>
            </a:r>
          </a:p>
          <a:p>
            <a:r>
              <a:rPr lang="en-US" sz="2400" dirty="0"/>
              <a:t>802.11	 		 			</a:t>
            </a:r>
            <a:r>
              <a:rPr lang="en-US" sz="2400" dirty="0">
                <a:solidFill>
                  <a:srgbClr val="C00000"/>
                </a:solidFill>
              </a:rPr>
              <a:t>175</a:t>
            </a:r>
          </a:p>
          <a:p>
            <a:r>
              <a:rPr lang="en-US" sz="2400" dirty="0"/>
              <a:t>802.15	 		 			  </a:t>
            </a:r>
            <a:r>
              <a:rPr lang="en-US" sz="2400" dirty="0">
                <a:solidFill>
                  <a:srgbClr val="C00000"/>
                </a:solidFill>
              </a:rPr>
              <a:t>45</a:t>
            </a:r>
          </a:p>
          <a:p>
            <a:r>
              <a:rPr lang="en-US" sz="2400" dirty="0"/>
              <a:t>802.18	  	  	    			  </a:t>
            </a:r>
            <a:r>
              <a:rPr lang="en-US" sz="2400" dirty="0">
                <a:solidFill>
                  <a:srgbClr val="C00000"/>
                </a:solidFill>
              </a:rPr>
              <a:t>20</a:t>
            </a:r>
          </a:p>
          <a:p>
            <a:r>
              <a:rPr lang="en-US" sz="2400" dirty="0"/>
              <a:t>802.19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2023 March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r>
              <a:rPr lang="en-US" sz="2000" dirty="0"/>
              <a:t>2. If the 2023 March Plenary Session is held in Baltimore, GA, USA as a mixed-mode session, will you attend:</a:t>
            </a:r>
          </a:p>
          <a:p>
            <a:pPr marL="0" indent="0">
              <a:buNone/>
            </a:pPr>
            <a:r>
              <a:rPr lang="en-US" sz="2000" dirty="0"/>
              <a:t>        Attend In-person   Attend Virtually (remotely)   Will not attend plenary </a:t>
            </a:r>
          </a:p>
          <a:p>
            <a:r>
              <a:rPr lang="en-US" sz="2000" dirty="0"/>
              <a:t>802.1			 			</a:t>
            </a:r>
          </a:p>
          <a:p>
            <a:r>
              <a:rPr lang="en-US" sz="2000" dirty="0"/>
              <a:t>802.3						</a:t>
            </a:r>
          </a:p>
          <a:p>
            <a:r>
              <a:rPr lang="en-US" sz="2000" dirty="0"/>
              <a:t>802.11					 	</a:t>
            </a:r>
          </a:p>
          <a:p>
            <a:r>
              <a:rPr lang="en-US" sz="2000" dirty="0"/>
              <a:t>802.15					 	</a:t>
            </a:r>
          </a:p>
          <a:p>
            <a:r>
              <a:rPr lang="en-US" sz="2000" dirty="0"/>
              <a:t>802.18					</a:t>
            </a:r>
          </a:p>
          <a:p>
            <a:r>
              <a:rPr lang="en-US" sz="2000" dirty="0"/>
              <a:t>802.19			  		 	</a:t>
            </a:r>
          </a:p>
          <a:p>
            <a:r>
              <a:rPr lang="en-US" sz="2000" dirty="0"/>
              <a:t>802.24  	</a:t>
            </a:r>
          </a:p>
          <a:p>
            <a:pPr marL="0" indent="0">
              <a:buNone/>
            </a:pPr>
            <a:endParaRPr lang="en-US" sz="2000" dirty="0"/>
          </a:p>
          <a:p>
            <a:r>
              <a:rPr lang="en-US" sz="2000" dirty="0"/>
              <a:t>Totals	</a:t>
            </a:r>
          </a:p>
        </p:txBody>
      </p:sp>
    </p:spTree>
    <p:extLst>
      <p:ext uri="{BB962C8B-B14F-4D97-AF65-F5344CB8AC3E}">
        <p14:creationId xmlns:p14="http://schemas.microsoft.com/office/powerpoint/2010/main" val="3930213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9483-7B93-D5F2-FF24-746377439773}"/>
              </a:ext>
            </a:extLst>
          </p:cNvPr>
          <p:cNvSpPr>
            <a:spLocks noGrp="1"/>
          </p:cNvSpPr>
          <p:nvPr>
            <p:ph type="title"/>
          </p:nvPr>
        </p:nvSpPr>
        <p:spPr/>
        <p:txBody>
          <a:bodyPr/>
          <a:lstStyle/>
          <a:p>
            <a:r>
              <a:rPr lang="en-US" dirty="0"/>
              <a:t>Straw Poll  Nov 2022- #3 </a:t>
            </a:r>
          </a:p>
        </p:txBody>
      </p:sp>
      <p:sp>
        <p:nvSpPr>
          <p:cNvPr id="3" name="Content Placeholder 2">
            <a:extLst>
              <a:ext uri="{FF2B5EF4-FFF2-40B4-BE49-F238E27FC236}">
                <a16:creationId xmlns:a16="http://schemas.microsoft.com/office/drawing/2014/main" id="{D81B625F-4DBE-BA89-3519-E54170C8982E}"/>
              </a:ext>
            </a:extLst>
          </p:cNvPr>
          <p:cNvSpPr>
            <a:spLocks noGrp="1"/>
          </p:cNvSpPr>
          <p:nvPr>
            <p:ph idx="1"/>
          </p:nvPr>
        </p:nvSpPr>
        <p:spPr/>
        <p:txBody>
          <a:bodyPr/>
          <a:lstStyle/>
          <a:p>
            <a:r>
              <a:rPr lang="en-US" sz="2000" dirty="0"/>
              <a:t>How many people would like to come back to this venue? </a:t>
            </a:r>
          </a:p>
          <a:p>
            <a:pPr lvl="1"/>
            <a:r>
              <a:rPr lang="en-US" sz="2000" dirty="0"/>
              <a:t>Yes/No</a:t>
            </a:r>
          </a:p>
          <a:p>
            <a:r>
              <a:rPr lang="en-US" sz="2000" dirty="0"/>
              <a:t>Did you go to the social?</a:t>
            </a:r>
          </a:p>
          <a:p>
            <a:pPr lvl="1"/>
            <a:r>
              <a:rPr lang="en-US" sz="2000" dirty="0"/>
              <a:t>Yes/No</a:t>
            </a:r>
          </a:p>
          <a:p>
            <a:r>
              <a:rPr lang="en-US" sz="2000" dirty="0"/>
              <a:t>Did you like the social?</a:t>
            </a:r>
          </a:p>
          <a:p>
            <a:pPr lvl="1"/>
            <a:r>
              <a:rPr lang="en-US" sz="2000" dirty="0"/>
              <a:t>Yes/No</a:t>
            </a:r>
          </a:p>
          <a:p>
            <a:endParaRPr lang="en-US" sz="2000" dirty="0"/>
          </a:p>
        </p:txBody>
      </p:sp>
    </p:spTree>
    <p:extLst>
      <p:ext uri="{BB962C8B-B14F-4D97-AF65-F5344CB8AC3E}">
        <p14:creationId xmlns:p14="http://schemas.microsoft.com/office/powerpoint/2010/main" val="842108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4.03 2023 March Mixed-mode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a:xfrm>
            <a:off x="334433" y="1341437"/>
            <a:ext cx="10972800" cy="5111749"/>
          </a:xfrm>
        </p:spPr>
        <p:txBody>
          <a:bodyPr>
            <a:normAutofit/>
          </a:bodyPr>
          <a:lstStyle/>
          <a:p>
            <a:r>
              <a:rPr lang="en-US" sz="2000" dirty="0"/>
              <a:t>Motion to approve fees/dates for 2023 March IEEE 802 Mixed Mode Plenary for either in person or remote attendance: </a:t>
            </a:r>
          </a:p>
          <a:p>
            <a:pPr lvl="1"/>
            <a:r>
              <a:rPr lang="en-US" sz="2000" dirty="0"/>
              <a:t>$800/$500 until Friday, January 27, 2023</a:t>
            </a:r>
          </a:p>
          <a:p>
            <a:pPr lvl="1"/>
            <a:r>
              <a:rPr lang="en-US" sz="2000" dirty="0"/>
              <a:t>$900/$600 through Friday, February 24, 2023 </a:t>
            </a:r>
          </a:p>
          <a:p>
            <a:pPr lvl="1"/>
            <a:r>
              <a:rPr lang="en-US" sz="2000" dirty="0"/>
              <a:t>$800/$1100 after Friday, February 24, 2023 </a:t>
            </a:r>
          </a:p>
          <a:p>
            <a:pPr lvl="1"/>
            <a:r>
              <a:rPr lang="en-US" sz="2000" dirty="0"/>
              <a:t>(Min 2 night stay to get $300 Hotel stay discount)</a:t>
            </a:r>
          </a:p>
          <a:p>
            <a:pPr lvl="1"/>
            <a:r>
              <a:rPr lang="en-US" sz="2000" dirty="0"/>
              <a:t>Cancellation Policy:</a:t>
            </a:r>
          </a:p>
          <a:p>
            <a:pPr lvl="2"/>
            <a:r>
              <a:rPr lang="en-US" sz="1800" dirty="0"/>
              <a:t>fully refundable until January 27, 2023</a:t>
            </a:r>
          </a:p>
          <a:p>
            <a:pPr lvl="2"/>
            <a:r>
              <a:rPr lang="en-US" sz="1800" dirty="0"/>
              <a:t>refundable with $150 cancellation fee after January 27 until February 24, 2023</a:t>
            </a:r>
          </a:p>
          <a:p>
            <a:pPr lvl="2"/>
            <a:r>
              <a:rPr lang="en-US" sz="1800" dirty="0"/>
              <a:t>non-refundable after February 24, 2023</a:t>
            </a:r>
          </a:p>
          <a:p>
            <a:r>
              <a:rPr lang="en-US" sz="2000" dirty="0"/>
              <a:t>Moved: Rosdahl</a:t>
            </a:r>
          </a:p>
          <a:p>
            <a:r>
              <a:rPr lang="en-US" sz="2000" dirty="0"/>
              <a:t>2</a:t>
            </a:r>
            <a:r>
              <a:rPr lang="en-US" sz="2000" baseline="30000" dirty="0"/>
              <a:t>nd</a:t>
            </a:r>
            <a:r>
              <a:rPr lang="en-US" sz="2000" dirty="0"/>
              <a:t>:</a:t>
            </a:r>
          </a:p>
          <a:p>
            <a:r>
              <a:rPr lang="en-US" sz="2000" dirty="0"/>
              <a:t>Results:.</a:t>
            </a:r>
          </a:p>
        </p:txBody>
      </p:sp>
    </p:spTree>
    <p:extLst>
      <p:ext uri="{BB962C8B-B14F-4D97-AF65-F5344CB8AC3E}">
        <p14:creationId xmlns:p14="http://schemas.microsoft.com/office/powerpoint/2010/main" val="1625426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4.03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8"/>
            <a:ext cx="9982200" cy="4983162"/>
          </a:xfrm>
        </p:spPr>
        <p:txBody>
          <a:bodyPr/>
          <a:lstStyle/>
          <a:p>
            <a:r>
              <a:rPr lang="en-US" sz="2400" dirty="0"/>
              <a:t>Site Visits are included in the SOW for the Meeting Planner and Network Service Providers, the IEEE 802 Executive Secretary is requesting approval to attend potential Site visit Dec/January.</a:t>
            </a:r>
          </a:p>
          <a:p>
            <a:r>
              <a:rPr lang="en-US" sz="2400" dirty="0"/>
              <a:t>Move to approve Atlanta Site Visit for IEEE 802 Executive Secretary not to exceed $2,000.</a:t>
            </a:r>
          </a:p>
          <a:p>
            <a:r>
              <a:rPr lang="en-US" sz="2400" dirty="0"/>
              <a:t>Move: Rosdahl</a:t>
            </a:r>
          </a:p>
          <a:p>
            <a:r>
              <a:rPr lang="en-US" sz="2400" dirty="0"/>
              <a:t>Second: </a:t>
            </a:r>
          </a:p>
          <a:p>
            <a:r>
              <a:rPr lang="en-US" sz="2400" dirty="0"/>
              <a:t>Results:</a:t>
            </a:r>
          </a:p>
        </p:txBody>
      </p:sp>
    </p:spTree>
    <p:extLst>
      <p:ext uri="{BB962C8B-B14F-4D97-AF65-F5344CB8AC3E}">
        <p14:creationId xmlns:p14="http://schemas.microsoft.com/office/powerpoint/2010/main" val="1248015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AC04-1719-3004-A1D6-360ED63A5BA2}"/>
              </a:ext>
            </a:extLst>
          </p:cNvPr>
          <p:cNvSpPr>
            <a:spLocks noGrp="1"/>
          </p:cNvSpPr>
          <p:nvPr>
            <p:ph type="title"/>
          </p:nvPr>
        </p:nvSpPr>
        <p:spPr/>
        <p:txBody>
          <a:bodyPr/>
          <a:lstStyle/>
          <a:p>
            <a:r>
              <a:rPr lang="en-US" dirty="0"/>
              <a:t>4.06</a:t>
            </a:r>
          </a:p>
        </p:txBody>
      </p:sp>
      <p:sp>
        <p:nvSpPr>
          <p:cNvPr id="3" name="Content Placeholder 2">
            <a:extLst>
              <a:ext uri="{FF2B5EF4-FFF2-40B4-BE49-F238E27FC236}">
                <a16:creationId xmlns:a16="http://schemas.microsoft.com/office/drawing/2014/main" id="{ABB9722F-3B6F-2E9B-0A34-CA8D0A7364BD}"/>
              </a:ext>
            </a:extLst>
          </p:cNvPr>
          <p:cNvSpPr>
            <a:spLocks noGrp="1"/>
          </p:cNvSpPr>
          <p:nvPr>
            <p:ph idx="1"/>
          </p:nvPr>
        </p:nvSpPr>
        <p:spPr/>
        <p:txBody>
          <a:bodyPr/>
          <a:lstStyle/>
          <a:p>
            <a:pPr marL="0" indent="0">
              <a:buNone/>
            </a:pPr>
            <a:r>
              <a:rPr lang="en-US" dirty="0"/>
              <a:t>Approve a University Outreach program for the July 2023 Plenary Session with a limit of 25 students and with a one-day meeting fee of US$25 per student. </a:t>
            </a:r>
          </a:p>
          <a:p>
            <a:endParaRPr lang="en-US" dirty="0"/>
          </a:p>
          <a:p>
            <a:r>
              <a:rPr lang="en-US" dirty="0"/>
              <a:t>Move: Jon Rosdahl</a:t>
            </a:r>
          </a:p>
          <a:p>
            <a:r>
              <a:rPr lang="en-US" dirty="0"/>
              <a:t>2</a:t>
            </a:r>
            <a:r>
              <a:rPr lang="en-US" baseline="30000" dirty="0"/>
              <a:t>nd</a:t>
            </a:r>
            <a:r>
              <a:rPr lang="en-US" dirty="0"/>
              <a:t>:</a:t>
            </a:r>
          </a:p>
          <a:p>
            <a:endParaRPr lang="en-US" dirty="0"/>
          </a:p>
        </p:txBody>
      </p:sp>
    </p:spTree>
    <p:extLst>
      <p:ext uri="{BB962C8B-B14F-4D97-AF65-F5344CB8AC3E}">
        <p14:creationId xmlns:p14="http://schemas.microsoft.com/office/powerpoint/2010/main" val="83642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a:t>
            </a:r>
          </a:p>
        </p:txBody>
      </p:sp>
      <p:sp>
        <p:nvSpPr>
          <p:cNvPr id="3" name="Content Placeholder 2">
            <a:extLst>
              <a:ext uri="{FF2B5EF4-FFF2-40B4-BE49-F238E27FC236}">
                <a16:creationId xmlns:a16="http://schemas.microsoft.com/office/drawing/2014/main" id="{402F2189-A4F9-A67B-7A7D-4ECF3BB6DA7D}"/>
              </a:ext>
            </a:extLst>
          </p:cNvPr>
          <p:cNvSpPr>
            <a:spLocks noGrp="1"/>
          </p:cNvSpPr>
          <p:nvPr>
            <p:ph sz="half" idx="1"/>
          </p:nvPr>
        </p:nvSpPr>
        <p:spPr>
          <a:xfrm>
            <a:off x="334433" y="1981200"/>
            <a:ext cx="5384800" cy="4267199"/>
          </a:xfrm>
        </p:spPr>
        <p:txBody>
          <a:bodyPr/>
          <a:lstStyle/>
          <a:p>
            <a:pPr algn="l"/>
            <a:r>
              <a:rPr lang="en-US" sz="2000" b="1" i="0" u="none" strike="noStrike" baseline="0" dirty="0">
                <a:latin typeface="Arial-BoldMT"/>
              </a:rPr>
              <a:t>FINAL STATISTICS (as of 4PM 11/18/22)</a:t>
            </a:r>
          </a:p>
          <a:p>
            <a:pPr marL="400050" lvl="1" indent="0">
              <a:buNone/>
            </a:pPr>
            <a:r>
              <a:rPr lang="en-US" sz="2000" b="0" i="0" u="none" strike="noStrike" baseline="0" dirty="0">
                <a:latin typeface="SymbolMT"/>
              </a:rPr>
              <a:t>•</a:t>
            </a:r>
            <a:endParaRPr lang="en-US" sz="2000" dirty="0"/>
          </a:p>
        </p:txBody>
      </p:sp>
      <p:sp>
        <p:nvSpPr>
          <p:cNvPr id="4" name="Content Placeholder 3">
            <a:extLst>
              <a:ext uri="{FF2B5EF4-FFF2-40B4-BE49-F238E27FC236}">
                <a16:creationId xmlns:a16="http://schemas.microsoft.com/office/drawing/2014/main" id="{5AFAB481-A572-02E4-D347-C49D6AC439DE}"/>
              </a:ext>
            </a:extLst>
          </p:cNvPr>
          <p:cNvSpPr>
            <a:spLocks noGrp="1"/>
          </p:cNvSpPr>
          <p:nvPr>
            <p:ph sz="half" idx="2"/>
          </p:nvPr>
        </p:nvSpPr>
        <p:spPr>
          <a:xfrm>
            <a:off x="5867400" y="1981198"/>
            <a:ext cx="5181600" cy="4267201"/>
          </a:xfrm>
        </p:spPr>
        <p:txBody>
          <a:bodyPr/>
          <a:lstStyle/>
          <a:p>
            <a:pPr algn="l"/>
            <a:endParaRPr lang="fr-FR" sz="2000" b="0" i="0" u="none" strike="noStrike" baseline="0" dirty="0">
              <a:latin typeface="SymbolMT"/>
            </a:endParaRPr>
          </a:p>
        </p:txBody>
      </p:sp>
      <p:sp>
        <p:nvSpPr>
          <p:cNvPr id="5" name="TextBox 4">
            <a:extLst>
              <a:ext uri="{FF2B5EF4-FFF2-40B4-BE49-F238E27FC236}">
                <a16:creationId xmlns:a16="http://schemas.microsoft.com/office/drawing/2014/main" id="{525E58E7-18E6-1E47-E9B7-0A722E8E0C9D}"/>
              </a:ext>
            </a:extLst>
          </p:cNvPr>
          <p:cNvSpPr txBox="1"/>
          <p:nvPr/>
        </p:nvSpPr>
        <p:spPr>
          <a:xfrm>
            <a:off x="838200" y="1360487"/>
            <a:ext cx="9601200" cy="457200"/>
          </a:xfrm>
          <a:prstGeom prst="rect">
            <a:avLst/>
          </a:prstGeom>
          <a:noFill/>
        </p:spPr>
        <p:txBody>
          <a:bodyPr wrap="square" rtlCol="0">
            <a:spAutoFit/>
          </a:bodyPr>
          <a:lstStyle/>
          <a:p>
            <a:pPr algn="ctr"/>
            <a:r>
              <a:rPr lang="en-US" sz="2400" dirty="0"/>
              <a:t>Network Report posted to mentor: :</a:t>
            </a:r>
          </a:p>
        </p:txBody>
      </p:sp>
    </p:spTree>
    <p:extLst>
      <p:ext uri="{BB962C8B-B14F-4D97-AF65-F5344CB8AC3E}">
        <p14:creationId xmlns:p14="http://schemas.microsoft.com/office/powerpoint/2010/main" val="3004092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400" dirty="0"/>
              <a:t>Announcement of 802 EC Interim Telecon </a:t>
            </a:r>
          </a:p>
          <a:p>
            <a:r>
              <a:rPr lang="en-US" sz="2400" dirty="0"/>
              <a:t>     Tuesday 13 Dec 2022, 19:00-21:00 UTC</a:t>
            </a:r>
          </a:p>
          <a:p>
            <a:r>
              <a:rPr lang="en-US" sz="2400" dirty="0"/>
              <a:t>     Tuesday 10 Jan 2023, 19:00-21:00 UTC</a:t>
            </a:r>
          </a:p>
          <a:p>
            <a:r>
              <a:rPr lang="en-US" sz="2400" dirty="0"/>
              <a:t>     Tuesday 07 Feb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 </a:t>
            </a:r>
          </a:p>
          <a:p>
            <a:r>
              <a:rPr lang="en-US" sz="2400" dirty="0"/>
              <a:t>New Calls to be Scheduled during 2023 March IEEE 802 EC Closing Plenary meeting.</a:t>
            </a:r>
            <a:br>
              <a:rPr lang="en-US" sz="2400" dirty="0"/>
            </a:b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l">
              <a:spcBef>
                <a:spcPts val="0"/>
              </a:spcBef>
              <a:spcAft>
                <a:spcPts val="0"/>
              </a:spcAft>
              <a:buSzPts val="4800"/>
            </a:pPr>
            <a:r>
              <a:rPr lang="en" dirty="0"/>
              <a:t>November 2022 IEEE 802 Plenary Session</a:t>
            </a:r>
            <a:endParaRPr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algn="l">
              <a:spcBef>
                <a:spcPts val="0"/>
              </a:spcBef>
              <a:spcAft>
                <a:spcPts val="0"/>
              </a:spcAft>
              <a:buSzPts val="1800"/>
            </a:pPr>
            <a:r>
              <a:rPr lang="en" dirty="0"/>
              <a:t>Event Summary and Important Information</a:t>
            </a:r>
            <a:endParaRPr dirty="0"/>
          </a:p>
        </p:txBody>
      </p:sp>
      <p:sp>
        <p:nvSpPr>
          <p:cNvPr id="69" name="Google Shape;69;p1"/>
          <p:cNvSpPr txBox="1"/>
          <p:nvPr/>
        </p:nvSpPr>
        <p:spPr>
          <a:xfrm>
            <a:off x="653833" y="5681101"/>
            <a:ext cx="83692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buClr>
                <a:srgbClr val="000000"/>
              </a:buClr>
              <a:buSzPts val="1400"/>
            </a:pPr>
            <a:r>
              <a:rPr lang="en" sz="1867">
                <a:solidFill>
                  <a:schemeClr val="lt1"/>
                </a:solidFill>
                <a:latin typeface="Roboto"/>
                <a:ea typeface="Roboto"/>
                <a:cs typeface="Roboto"/>
                <a:sym typeface="Roboto"/>
              </a:rPr>
              <a:t>Prepared By: Face to Face Events, </a:t>
            </a:r>
            <a:r>
              <a:rPr lang="en" sz="3200">
                <a:solidFill>
                  <a:schemeClr val="lt1"/>
                </a:solidFill>
                <a:latin typeface="Roboto"/>
                <a:ea typeface="Roboto"/>
                <a:cs typeface="Roboto"/>
                <a:sym typeface="Roboto"/>
              </a:rPr>
              <a:t>November</a:t>
            </a:r>
            <a:r>
              <a:rPr lang="en" sz="1867">
                <a:solidFill>
                  <a:schemeClr val="lt1"/>
                </a:solidFill>
                <a:latin typeface="Roboto"/>
                <a:ea typeface="Roboto"/>
                <a:cs typeface="Roboto"/>
                <a:sym typeface="Roboto"/>
              </a:rPr>
              <a:t> 1, 2022</a:t>
            </a:r>
            <a:endParaRPr sz="1867">
              <a:solidFill>
                <a:schemeClr val="lt1"/>
              </a:solidFill>
              <a:latin typeface="Roboto"/>
              <a:ea typeface="Roboto"/>
              <a:cs typeface="Roboto"/>
              <a:sym typeface="Roboto"/>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March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March 6 or 7</a:t>
            </a:r>
          </a:p>
          <a:p>
            <a:pPr>
              <a:buFont typeface="Arial" panose="020B0604020202020204" pitchFamily="34" charset="0"/>
              <a:buChar char="•"/>
            </a:pPr>
            <a:r>
              <a:rPr lang="en-US" sz="2000" kern="0" dirty="0">
                <a:solidFill>
                  <a:srgbClr val="000000"/>
                </a:solidFill>
              </a:rPr>
              <a:t>In person/Mixed-mode Tutorials: March </a:t>
            </a:r>
            <a:r>
              <a:rPr lang="en-US" sz="2000" dirty="0"/>
              <a:t>13 or 14 (Mon/Tues)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27January Sept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Meeting Planner and Network Contacts</a:t>
            </a:r>
            <a:endParaRPr/>
          </a:p>
        </p:txBody>
      </p:sp>
      <p:sp>
        <p:nvSpPr>
          <p:cNvPr id="75" name="Google Shape;75;p2"/>
          <p:cNvSpPr txBox="1">
            <a:spLocks noGrp="1"/>
          </p:cNvSpPr>
          <p:nvPr>
            <p:ph sz="half"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nSpc>
                <a:spcPct val="100000"/>
              </a:lnSpc>
              <a:buNone/>
            </a:pPr>
            <a:r>
              <a:rPr lang="en" sz="2133" b="1" dirty="0"/>
              <a:t>Meeting Planner: Face to Face Events</a:t>
            </a:r>
            <a:endParaRPr sz="933" b="1" dirty="0"/>
          </a:p>
          <a:p>
            <a:pPr marL="0" indent="0">
              <a:lnSpc>
                <a:spcPct val="100000"/>
              </a:lnSpc>
              <a:spcBef>
                <a:spcPts val="1333"/>
              </a:spcBef>
              <a:buNone/>
            </a:pPr>
            <a:r>
              <a:rPr lang="en" sz="2133" b="1" dirty="0"/>
              <a:t>Dawn Slykhouse </a:t>
            </a:r>
            <a:endParaRPr sz="2133" dirty="0"/>
          </a:p>
          <a:p>
            <a:pPr marL="0" indent="0">
              <a:lnSpc>
                <a:spcPct val="100000"/>
              </a:lnSpc>
              <a:spcBef>
                <a:spcPts val="1333"/>
              </a:spcBef>
              <a:buNone/>
            </a:pPr>
            <a:r>
              <a:rPr lang="en" sz="2133" dirty="0"/>
              <a:t>Mobile: +1 (408) 594-1342</a:t>
            </a:r>
            <a:endParaRPr sz="2133" dirty="0"/>
          </a:p>
          <a:p>
            <a:pPr marL="0" indent="0">
              <a:lnSpc>
                <a:spcPct val="100000"/>
              </a:lnSpc>
              <a:spcBef>
                <a:spcPts val="1333"/>
              </a:spcBef>
              <a:buNone/>
            </a:pPr>
            <a:r>
              <a:rPr lang="en" sz="2133" dirty="0"/>
              <a:t>Email: </a:t>
            </a:r>
            <a:r>
              <a:rPr lang="en" sz="2133"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133" dirty="0"/>
          </a:p>
          <a:p>
            <a:pPr marL="0" indent="0">
              <a:lnSpc>
                <a:spcPct val="100000"/>
              </a:lnSpc>
              <a:spcBef>
                <a:spcPts val="1333"/>
              </a:spcBef>
              <a:buNone/>
            </a:pPr>
            <a:endParaRPr sz="933" b="1" dirty="0"/>
          </a:p>
          <a:p>
            <a:pPr marL="0" indent="0">
              <a:lnSpc>
                <a:spcPct val="100000"/>
              </a:lnSpc>
              <a:spcBef>
                <a:spcPts val="1333"/>
              </a:spcBef>
              <a:buNone/>
            </a:pPr>
            <a:r>
              <a:rPr lang="en" sz="2133" b="1" dirty="0"/>
              <a:t>Lisa Ronmark</a:t>
            </a:r>
            <a:endParaRPr sz="2133" dirty="0"/>
          </a:p>
          <a:p>
            <a:pPr marL="0" indent="0">
              <a:lnSpc>
                <a:spcPct val="100000"/>
              </a:lnSpc>
              <a:spcBef>
                <a:spcPts val="1333"/>
              </a:spcBef>
              <a:buNone/>
            </a:pPr>
            <a:r>
              <a:rPr lang="en" sz="2133" dirty="0"/>
              <a:t>Mobile: +1 (604) 316-4947</a:t>
            </a:r>
            <a:endParaRPr sz="2133" dirty="0"/>
          </a:p>
          <a:p>
            <a:pPr marL="0" indent="0">
              <a:lnSpc>
                <a:spcPct val="100000"/>
              </a:lnSpc>
              <a:spcBef>
                <a:spcPts val="1333"/>
              </a:spcBef>
              <a:spcAft>
                <a:spcPts val="1333"/>
              </a:spcAft>
              <a:buNone/>
            </a:pPr>
            <a:r>
              <a:rPr lang="en" sz="2133" dirty="0"/>
              <a:t>Email: </a:t>
            </a:r>
            <a:r>
              <a:rPr lang="en" sz="2133"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133" dirty="0"/>
          </a:p>
        </p:txBody>
      </p:sp>
      <p:sp>
        <p:nvSpPr>
          <p:cNvPr id="76" name="Google Shape;76;p2"/>
          <p:cNvSpPr txBox="1">
            <a:spLocks noGrp="1"/>
          </p:cNvSpPr>
          <p:nvPr>
            <p:ph sz="half" idx="2"/>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nSpc>
                <a:spcPct val="100000"/>
              </a:lnSpc>
              <a:buNone/>
            </a:pPr>
            <a:r>
              <a:rPr lang="en" sz="2400" b="1" dirty="0"/>
              <a:t>Network Provider: Linespeed Events</a:t>
            </a:r>
            <a:endParaRPr sz="1467" dirty="0"/>
          </a:p>
          <a:p>
            <a:pPr marL="0" indent="0">
              <a:lnSpc>
                <a:spcPct val="100000"/>
              </a:lnSpc>
              <a:spcBef>
                <a:spcPts val="1333"/>
              </a:spcBef>
              <a:buNone/>
            </a:pPr>
            <a:r>
              <a:rPr lang="en" sz="2400" b="1" dirty="0"/>
              <a:t>Richard Alfvin</a:t>
            </a:r>
            <a:endParaRPr sz="2400" b="1" dirty="0"/>
          </a:p>
          <a:p>
            <a:pPr marL="0" indent="0">
              <a:lnSpc>
                <a:spcPct val="100000"/>
              </a:lnSpc>
              <a:spcBef>
                <a:spcPts val="1333"/>
              </a:spcBef>
              <a:buNone/>
            </a:pPr>
            <a:r>
              <a:rPr lang="en" sz="2400" dirty="0"/>
              <a:t>Mobile: +1 (585) 781-0952 </a:t>
            </a:r>
            <a:endParaRPr sz="2400" dirty="0"/>
          </a:p>
          <a:p>
            <a:pPr marL="0" indent="0">
              <a:lnSpc>
                <a:spcPct val="100000"/>
              </a:lnSpc>
              <a:spcBef>
                <a:spcPts val="1333"/>
              </a:spcBef>
              <a:buNone/>
            </a:pPr>
            <a:r>
              <a:rPr lang="en" sz="2400" dirty="0"/>
              <a:t>Email: </a:t>
            </a:r>
            <a:r>
              <a:rPr lang="en" sz="2400" u="sng" dirty="0">
                <a:solidFill>
                  <a:schemeClr val="hlink"/>
                </a:solidFill>
                <a:hlinkClick r:id="rId5"/>
              </a:rPr>
              <a:t>rick@linespeed.com</a:t>
            </a:r>
            <a:r>
              <a:rPr lang="en" sz="2400" dirty="0"/>
              <a:t> </a:t>
            </a:r>
            <a:endParaRPr sz="2400" dirty="0"/>
          </a:p>
          <a:p>
            <a:pPr marL="0" indent="0">
              <a:lnSpc>
                <a:spcPct val="100000"/>
              </a:lnSpc>
              <a:spcBef>
                <a:spcPts val="1333"/>
              </a:spcBef>
              <a:buNone/>
            </a:pPr>
            <a:endParaRPr sz="2400" dirty="0"/>
          </a:p>
          <a:p>
            <a:pPr marL="0" indent="0">
              <a:lnSpc>
                <a:spcPct val="100000"/>
              </a:lnSpc>
              <a:spcBef>
                <a:spcPts val="1333"/>
              </a:spcBef>
              <a:buNone/>
            </a:pPr>
            <a:r>
              <a:rPr lang="en" sz="2400" b="1" dirty="0"/>
              <a:t>Meeting Planner and Network Office</a:t>
            </a:r>
            <a:endParaRPr sz="2400" b="1" dirty="0"/>
          </a:p>
          <a:p>
            <a:pPr marL="0" indent="0">
              <a:lnSpc>
                <a:spcPct val="100000"/>
              </a:lnSpc>
              <a:spcBef>
                <a:spcPts val="1333"/>
              </a:spcBef>
              <a:spcAft>
                <a:spcPts val="1333"/>
              </a:spcAft>
              <a:buNone/>
            </a:pPr>
            <a:r>
              <a:rPr lang="en" sz="2400" dirty="0"/>
              <a:t>Thai Chakraphat 1</a:t>
            </a:r>
            <a:endParaRPr sz="2400" dirty="0"/>
          </a:p>
        </p:txBody>
      </p:sp>
      <p:sp>
        <p:nvSpPr>
          <p:cNvPr id="2" name="Slide Number Placeholder 1">
            <a:extLst>
              <a:ext uri="{FF2B5EF4-FFF2-40B4-BE49-F238E27FC236}">
                <a16:creationId xmlns:a16="http://schemas.microsoft.com/office/drawing/2014/main" id="{2DB6207F-2C68-938D-A76D-5DD69DC6545B}"/>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In Person Registration Times and Location</a:t>
            </a:r>
            <a:endParaRPr/>
          </a:p>
        </p:txBody>
      </p:sp>
      <p:sp>
        <p:nvSpPr>
          <p:cNvPr id="82" name="Google Shape;82;p3"/>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nSpc>
                <a:spcPct val="50000"/>
              </a:lnSpc>
              <a:buNone/>
            </a:pPr>
            <a:r>
              <a:rPr lang="en" b="1" dirty="0"/>
              <a:t>Registration and Information Desk</a:t>
            </a:r>
          </a:p>
          <a:p>
            <a:pPr marL="0" indent="0">
              <a:lnSpc>
                <a:spcPct val="50000"/>
              </a:lnSpc>
              <a:buNone/>
            </a:pPr>
            <a:endParaRPr b="1" dirty="0"/>
          </a:p>
          <a:p>
            <a:pPr marL="0" indent="0">
              <a:lnSpc>
                <a:spcPct val="50000"/>
              </a:lnSpc>
              <a:spcBef>
                <a:spcPts val="1333"/>
              </a:spcBef>
              <a:buNone/>
            </a:pPr>
            <a:r>
              <a:rPr lang="en" dirty="0"/>
              <a:t>Grand Ballroom Foyer, Level 2</a:t>
            </a:r>
            <a:endParaRPr dirty="0"/>
          </a:p>
          <a:p>
            <a:pPr>
              <a:spcBef>
                <a:spcPts val="1333"/>
              </a:spcBef>
            </a:pPr>
            <a:r>
              <a:rPr lang="en" dirty="0"/>
              <a:t>Sunday 3:30 PM - 6:30 PM</a:t>
            </a:r>
            <a:endParaRPr dirty="0"/>
          </a:p>
          <a:p>
            <a:r>
              <a:rPr lang="en" dirty="0"/>
              <a:t>Monday 7:30 AM - 5:00 PM</a:t>
            </a:r>
            <a:endParaRPr dirty="0"/>
          </a:p>
          <a:p>
            <a:r>
              <a:rPr lang="en" dirty="0"/>
              <a:t>Tuesday, Wednesday, Thursday 7:30 AM - 1:30 PM</a:t>
            </a:r>
            <a:endParaRPr dirty="0"/>
          </a:p>
          <a:p>
            <a:pPr marL="0" indent="0">
              <a:spcBef>
                <a:spcPts val="1333"/>
              </a:spcBef>
              <a:spcAft>
                <a:spcPts val="2133"/>
              </a:spcAft>
              <a:buNone/>
            </a:pPr>
            <a:endParaRPr dirty="0"/>
          </a:p>
        </p:txBody>
      </p:sp>
      <p:sp>
        <p:nvSpPr>
          <p:cNvPr id="2" name="Slide Number Placeholder 1">
            <a:extLst>
              <a:ext uri="{FF2B5EF4-FFF2-40B4-BE49-F238E27FC236}">
                <a16:creationId xmlns:a16="http://schemas.microsoft.com/office/drawing/2014/main" id="{96B019FC-A561-8167-726D-F7C88A8915AF}"/>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17af9ea36d7_0_10"/>
          <p:cNvSpPr txBox="1">
            <a:spLocks noGrp="1"/>
          </p:cNvSpPr>
          <p:nvPr>
            <p:ph type="title"/>
          </p:nvPr>
        </p:nvSpPr>
        <p:spPr>
          <a:xfrm>
            <a:off x="609600" y="304800"/>
            <a:ext cx="10972800" cy="8921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sz="2400" dirty="0"/>
              <a:t>Food and Beverage Breaks</a:t>
            </a:r>
            <a:br>
              <a:rPr lang="en" sz="2400" dirty="0"/>
            </a:br>
            <a:r>
              <a:rPr lang="en" sz="2400" dirty="0"/>
              <a:t>Monday –Thursday Nov 15 - 17</a:t>
            </a:r>
            <a:endParaRPr sz="2400" dirty="0"/>
          </a:p>
        </p:txBody>
      </p:sp>
      <p:sp>
        <p:nvSpPr>
          <p:cNvPr id="95" name="Google Shape;95;g17af9ea36d7_0_10"/>
          <p:cNvSpPr txBox="1">
            <a:spLocks noGrp="1"/>
          </p:cNvSpPr>
          <p:nvPr>
            <p:ph sz="half" idx="1"/>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pPr marL="0" indent="0">
              <a:buNone/>
            </a:pPr>
            <a:r>
              <a:rPr lang="en" sz="2000" b="1" dirty="0"/>
              <a:t>Arrival Break 7:30 AM - 8:30 AM</a:t>
            </a:r>
            <a:endParaRPr sz="2000" dirty="0"/>
          </a:p>
          <a:p>
            <a:r>
              <a:rPr lang="en" sz="2000" dirty="0"/>
              <a:t>Grand Ballroom Foyer</a:t>
            </a:r>
            <a:endParaRPr sz="2000" dirty="0"/>
          </a:p>
          <a:p>
            <a:r>
              <a:rPr lang="en" sz="2000" dirty="0"/>
              <a:t>Great Hall Pre-Function Area (Tues-Thur)</a:t>
            </a:r>
            <a:endParaRPr sz="2000" dirty="0"/>
          </a:p>
          <a:p>
            <a:pPr indent="0">
              <a:buNone/>
            </a:pPr>
            <a:endParaRPr sz="2000" dirty="0"/>
          </a:p>
          <a:p>
            <a:pPr marL="0" indent="0">
              <a:buNone/>
            </a:pPr>
            <a:r>
              <a:rPr lang="en" sz="2000" b="1" dirty="0"/>
              <a:t>AM Break 9:45 AM - 10:45 AM</a:t>
            </a:r>
            <a:endParaRPr sz="2000" dirty="0"/>
          </a:p>
          <a:p>
            <a:r>
              <a:rPr lang="en" sz="2000" dirty="0"/>
              <a:t>Grand Ballroom Foyer</a:t>
            </a:r>
            <a:endParaRPr sz="2000" dirty="0"/>
          </a:p>
          <a:p>
            <a:r>
              <a:rPr lang="en" sz="2000" dirty="0"/>
              <a:t>Great Hall Pre-Function Area</a:t>
            </a:r>
            <a:endParaRPr sz="2000" dirty="0"/>
          </a:p>
          <a:p>
            <a:pPr indent="0">
              <a:buNone/>
            </a:pPr>
            <a:endParaRPr sz="2000" dirty="0"/>
          </a:p>
          <a:p>
            <a:pPr marL="0" indent="0">
              <a:buNone/>
            </a:pPr>
            <a:r>
              <a:rPr lang="en" sz="2000" b="1" dirty="0"/>
              <a:t>PM Break 3:00 PM - 4:00 PM</a:t>
            </a:r>
            <a:endParaRPr sz="2000" b="1" dirty="0"/>
          </a:p>
          <a:p>
            <a:r>
              <a:rPr lang="en" sz="2000" dirty="0"/>
              <a:t>Grand Ballroom Foyer</a:t>
            </a:r>
            <a:endParaRPr sz="2000" dirty="0"/>
          </a:p>
          <a:p>
            <a:r>
              <a:rPr lang="en" sz="2000" dirty="0"/>
              <a:t>Great Hall Pre-Function Area</a:t>
            </a:r>
            <a:endParaRPr sz="2000" b="1" dirty="0"/>
          </a:p>
          <a:p>
            <a:pPr marL="0" indent="0">
              <a:buNone/>
            </a:pPr>
            <a:endParaRPr sz="2000" dirty="0"/>
          </a:p>
        </p:txBody>
      </p:sp>
      <p:sp>
        <p:nvSpPr>
          <p:cNvPr id="96" name="Google Shape;96;g17af9ea36d7_0_10"/>
          <p:cNvSpPr txBox="1">
            <a:spLocks noGrp="1"/>
          </p:cNvSpPr>
          <p:nvPr>
            <p:ph sz="half" idx="2"/>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pPr marL="0" indent="0">
              <a:buNone/>
            </a:pPr>
            <a:r>
              <a:rPr lang="en" sz="2000" b="1" dirty="0"/>
              <a:t>Lunch 12:00 PM - 2:00 PM</a:t>
            </a:r>
            <a:endParaRPr sz="2000" dirty="0"/>
          </a:p>
          <a:p>
            <a:r>
              <a:rPr lang="en" sz="2000" dirty="0"/>
              <a:t>Gogi Kitchen (Lobby Level)</a:t>
            </a:r>
            <a:endParaRPr sz="2000" dirty="0"/>
          </a:p>
          <a:p>
            <a:r>
              <a:rPr lang="en" sz="2000" dirty="0"/>
              <a:t>Wear your event name badge for complimentary access.</a:t>
            </a:r>
            <a:endParaRPr sz="2000" dirty="0"/>
          </a:p>
        </p:txBody>
      </p:sp>
      <p:sp>
        <p:nvSpPr>
          <p:cNvPr id="2" name="Slide Number Placeholder 1">
            <a:extLst>
              <a:ext uri="{FF2B5EF4-FFF2-40B4-BE49-F238E27FC236}">
                <a16:creationId xmlns:a16="http://schemas.microsoft.com/office/drawing/2014/main" id="{6B87BADE-B1DE-6A70-2A74-2F032A896CE7}"/>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a:t>Schedule of Sessions and Attendance</a:t>
            </a:r>
            <a:endParaRPr/>
          </a:p>
        </p:txBody>
      </p:sp>
      <p:sp>
        <p:nvSpPr>
          <p:cNvPr id="102" name="Google Shape;102;p5"/>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spcBef>
                <a:spcPts val="1333"/>
              </a:spcBef>
              <a:buNone/>
            </a:pPr>
            <a:r>
              <a:rPr lang="en" sz="2133" b="1" dirty="0"/>
              <a:t>In Person Room Assignments:</a:t>
            </a:r>
            <a:r>
              <a:rPr lang="en" sz="2133" dirty="0"/>
              <a:t> Schedule QR codes posted on each meeting floor and on your badge hand out. </a:t>
            </a:r>
            <a:r>
              <a:rPr lang="en" sz="2133" u="sng" dirty="0">
                <a:solidFill>
                  <a:schemeClr val="hlink"/>
                </a:solidFill>
                <a:hlinkClick r:id="rId3"/>
              </a:rPr>
              <a:t>http://schedule.802world.com/schedule/schedule/show</a:t>
            </a:r>
            <a:endParaRPr sz="2133" dirty="0"/>
          </a:p>
          <a:p>
            <a:pPr marL="0" indent="0">
              <a:spcBef>
                <a:spcPts val="1333"/>
              </a:spcBef>
              <a:buNone/>
            </a:pPr>
            <a:r>
              <a:rPr lang="en" sz="2133" b="1" dirty="0"/>
              <a:t>Virtual Participation:</a:t>
            </a:r>
            <a:r>
              <a:rPr lang="en" sz="2133" dirty="0"/>
              <a:t> </a:t>
            </a:r>
            <a:r>
              <a:rPr lang="en" sz="2133" u="sng" dirty="0">
                <a:solidFill>
                  <a:schemeClr val="hlink"/>
                </a:solidFill>
                <a:hlinkClick r:id="rId4"/>
              </a:rPr>
              <a:t>https://ieee802.org/802tele_calendar.html</a:t>
            </a:r>
            <a:endParaRPr sz="2133" dirty="0"/>
          </a:p>
          <a:p>
            <a:pPr marL="0" indent="0">
              <a:spcBef>
                <a:spcPts val="1333"/>
              </a:spcBef>
              <a:buNone/>
            </a:pPr>
            <a:r>
              <a:rPr lang="en" sz="2133" b="1" dirty="0"/>
              <a:t>ATTENDANCE TOOL (IMAT) : </a:t>
            </a:r>
            <a:r>
              <a:rPr lang="en" sz="2133" u="sng" dirty="0">
                <a:solidFill>
                  <a:schemeClr val="hlink"/>
                </a:solidFill>
                <a:hlinkClick r:id="rId5"/>
              </a:rPr>
              <a:t>https://imat.ieee.org/my-site/home</a:t>
            </a:r>
            <a:endParaRPr sz="2133" dirty="0"/>
          </a:p>
          <a:p>
            <a:pPr marL="0" indent="0">
              <a:spcBef>
                <a:spcPts val="1333"/>
              </a:spcBef>
              <a:buNone/>
            </a:pPr>
            <a:endParaRPr lang="en" sz="2133" b="1" dirty="0">
              <a:solidFill>
                <a:srgbClr val="FF0000"/>
              </a:solidFill>
            </a:endParaRPr>
          </a:p>
          <a:p>
            <a:pPr marL="0" indent="0">
              <a:spcBef>
                <a:spcPts val="1333"/>
              </a:spcBef>
              <a:buNone/>
            </a:pPr>
            <a:r>
              <a:rPr lang="en" sz="2133" b="1" dirty="0">
                <a:solidFill>
                  <a:srgbClr val="FF0000"/>
                </a:solidFill>
              </a:rPr>
              <a:t>REGISTRATION FEE REQUIREMENT REMINDER</a:t>
            </a:r>
            <a:endParaRPr sz="2133" b="1" dirty="0">
              <a:solidFill>
                <a:srgbClr val="FF0000"/>
              </a:solidFill>
            </a:endParaRPr>
          </a:p>
          <a:p>
            <a:pPr marL="0" indent="0">
              <a:lnSpc>
                <a:spcPct val="100000"/>
              </a:lnSpc>
              <a:buNone/>
            </a:pPr>
            <a:r>
              <a:rPr lang="en" sz="1867" dirty="0"/>
              <a:t>Payment of the session registration fee is required for all individuals who participate in any session associated with the November 2022 IEEE 802 Plenary Session. </a:t>
            </a:r>
          </a:p>
          <a:p>
            <a:pPr marL="0" indent="0">
              <a:lnSpc>
                <a:spcPct val="100000"/>
              </a:lnSpc>
              <a:buNone/>
            </a:pPr>
            <a:r>
              <a:rPr lang="en" sz="1867" b="1" dirty="0"/>
              <a:t>Registration Link</a:t>
            </a:r>
            <a:r>
              <a:rPr lang="en" sz="1867" dirty="0"/>
              <a:t>: </a:t>
            </a:r>
            <a:r>
              <a:rPr lang="en" sz="1867" u="sng" dirty="0">
                <a:solidFill>
                  <a:schemeClr val="hlink"/>
                </a:solidFill>
                <a:hlinkClick r:id="rId6"/>
              </a:rPr>
              <a:t>https://cvent.me/ePrBDG</a:t>
            </a:r>
            <a:endParaRPr sz="1867" dirty="0"/>
          </a:p>
          <a:p>
            <a:pPr indent="0" algn="ctr">
              <a:spcBef>
                <a:spcPts val="1333"/>
              </a:spcBef>
              <a:buNone/>
            </a:pPr>
            <a:endParaRPr sz="2133" dirty="0"/>
          </a:p>
          <a:p>
            <a:pPr marL="0" indent="0" algn="ctr">
              <a:spcBef>
                <a:spcPts val="1333"/>
              </a:spcBef>
              <a:spcAft>
                <a:spcPts val="2133"/>
              </a:spcAft>
              <a:buNone/>
            </a:pPr>
            <a:endParaRPr sz="2133" dirty="0"/>
          </a:p>
        </p:txBody>
      </p:sp>
      <p:sp>
        <p:nvSpPr>
          <p:cNvPr id="2" name="Slide Number Placeholder 1">
            <a:extLst>
              <a:ext uri="{FF2B5EF4-FFF2-40B4-BE49-F238E27FC236}">
                <a16:creationId xmlns:a16="http://schemas.microsoft.com/office/drawing/2014/main" id="{9391A5E0-411C-D077-A990-3C242663B41A}"/>
              </a:ext>
            </a:extLst>
          </p:cNvPr>
          <p:cNvSpPr>
            <a:spLocks noGrp="1"/>
          </p:cNvSpPr>
          <p:nvPr>
            <p:ph type="sldNum" idx="4294967295"/>
          </p:nvPr>
        </p:nvSpPr>
        <p:spPr>
          <a:xfrm>
            <a:off x="11460163" y="6261100"/>
            <a:ext cx="731837" cy="523875"/>
          </a:xfrm>
          <a:prstGeom prst="rect">
            <a:avLst/>
          </a:prstGeom>
        </p:spPr>
        <p:txBody>
          <a:bodyPr/>
          <a:lstStyle/>
          <a:p>
            <a:fld id="{00000000-1234-1234-1234-123412341234}" type="slidenum">
              <a:rPr lang="en" smtClean="0"/>
              <a:pPr/>
              <a:t>9</a:t>
            </a:fld>
            <a:endParaRPr lang="en"/>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23163</TotalTime>
  <Words>4874</Words>
  <Application>Microsoft Office PowerPoint</Application>
  <PresentationFormat>Widescreen</PresentationFormat>
  <Paragraphs>607</Paragraphs>
  <Slides>50</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Arial-BoldMT</vt:lpstr>
      <vt:lpstr>Calibri</vt:lpstr>
      <vt:lpstr>Roboto</vt:lpstr>
      <vt:lpstr>SymbolMT</vt:lpstr>
      <vt:lpstr>Times New Roman</vt:lpstr>
      <vt:lpstr>Verdana</vt:lpstr>
      <vt:lpstr>Wingdings</vt:lpstr>
      <vt:lpstr>Title slide</vt:lpstr>
      <vt:lpstr>Executive Secretary Agenda Items  2022 November Plenary</vt:lpstr>
      <vt:lpstr>Event Conduct and Safety Statement </vt:lpstr>
      <vt:lpstr>Event Conduct and Safety Statement</vt:lpstr>
      <vt:lpstr>IEEE 802 Opening EC Mtg – November 14</vt:lpstr>
      <vt:lpstr>November 2022 IEEE 802 Plenary Session</vt:lpstr>
      <vt:lpstr>Meeting Planner and Network Contacts</vt:lpstr>
      <vt:lpstr>In Person Registration Times and Location</vt:lpstr>
      <vt:lpstr>Food and Beverage Breaks Monday –Thursday Nov 15 - 17</vt:lpstr>
      <vt:lpstr>Schedule of Sessions and Attendance</vt:lpstr>
      <vt:lpstr>Audio Visual Support - In Person Sessions </vt:lpstr>
      <vt:lpstr>Network Access Information and Support </vt:lpstr>
      <vt:lpstr>‘Tastes of Thailand Street Food’ Networking Social</vt:lpstr>
      <vt:lpstr>Airport Transfers </vt:lpstr>
      <vt:lpstr>Acknowledgement of Support </vt:lpstr>
      <vt:lpstr>PowerPoint Presentation</vt:lpstr>
      <vt:lpstr>PowerPoint Presentation</vt:lpstr>
      <vt:lpstr>Thanks for helping us make this session a success, we look forward to working with you again!</vt:lpstr>
      <vt:lpstr>Request for information from local 802 Plenary WG Attendees</vt:lpstr>
      <vt:lpstr>PowerPoint Presentation</vt:lpstr>
      <vt:lpstr>PowerPoint Presentation</vt:lpstr>
      <vt:lpstr>PowerPoint Presentation</vt:lpstr>
      <vt:lpstr>Suggested best practices</vt:lpstr>
      <vt:lpstr>Mixed-mode Meeting Protocol</vt:lpstr>
      <vt:lpstr>Request for 802 WG Straw Polls -1</vt:lpstr>
      <vt:lpstr>Request for 802 WG Straw Polls -1</vt:lpstr>
      <vt:lpstr>Future Venue Contract Status</vt:lpstr>
      <vt:lpstr>2023 March 12-17 – Hilton Atlanta, Atlanta, Georgia USA</vt:lpstr>
      <vt:lpstr>Future Session AdHocs</vt:lpstr>
      <vt:lpstr>6.06 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Notes</vt:lpstr>
      <vt:lpstr>IEEE 802 Closing EC Mtg – November 17</vt:lpstr>
      <vt:lpstr>Future Venue Contract Status</vt:lpstr>
      <vt:lpstr>2022 July WG Attendee Summary</vt:lpstr>
      <vt:lpstr>Nov 2022 – Bangkok, Thailand</vt:lpstr>
      <vt:lpstr>Straw Poll for 2023 March - #1</vt:lpstr>
      <vt:lpstr>Straw Poll for 2023 March – #2.</vt:lpstr>
      <vt:lpstr>Straw Poll  Nov 2022- #3 </vt:lpstr>
      <vt:lpstr>4.03 2023 March Mixed-mode Plenary Fee Motion </vt:lpstr>
      <vt:lpstr>4.03 Motion to Approve Exec Site Visit</vt:lpstr>
      <vt:lpstr>4.06</vt:lpstr>
      <vt:lpstr>8.033 – Executive Secretary Report</vt:lpstr>
      <vt:lpstr>Network Report</vt:lpstr>
      <vt:lpstr>8.04 Monthly IEEE 802 EC Telecons</vt:lpstr>
      <vt:lpstr>8.05 Call for Tutorials for March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2022 November Plenary</dc:title>
  <dc:subject>2022 November IEEE 802 Mixed Mode Plenary</dc:subject>
  <dc:creator>Jon Rosdahl</dc:creator>
  <cp:keywords>Mixed-mode Plenary</cp:keywords>
  <dc:description>Jon Rosdahl, Qualcomm</dc:description>
  <cp:lastModifiedBy>Jon Rosdahl</cp:lastModifiedBy>
  <cp:revision>15</cp:revision>
  <dcterms:created xsi:type="dcterms:W3CDTF">2021-09-07T16:57:28Z</dcterms:created>
  <dcterms:modified xsi:type="dcterms:W3CDTF">2022-11-12T16:03:41Z</dcterms:modified>
  <cp:category>November 2022</cp:category>
</cp:coreProperties>
</file>