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2" d="100"/>
          <a:sy n="82" d="100"/>
        </p:scale>
        <p:origin x="156" y="90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datatracker.ietf.org/meeting/interim-2022-ietfieee-02/session/ietfiee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group/snac/docum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ietf113-venue-visit-repor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2022 </a:t>
            </a:r>
            <a:r>
              <a:rPr lang="en-US" sz="4800" dirty="0" smtClean="0"/>
              <a:t>July</a:t>
            </a:r>
            <a:r>
              <a:rPr lang="en-US" sz="4800" dirty="0" smtClean="0"/>
              <a:t> </a:t>
            </a:r>
            <a:r>
              <a:rPr lang="en-US" sz="4800" dirty="0" smtClean="0"/>
              <a:t>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2022-07-10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July</a:t>
            </a:r>
            <a:r>
              <a:rPr lang="en-US" sz="3600" dirty="0" smtClean="0"/>
              <a:t> </a:t>
            </a:r>
            <a:r>
              <a:rPr lang="en-US" sz="3600" dirty="0" smtClean="0"/>
              <a:t>2022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IAB/IESG/IEEE 802 coordination call was held </a:t>
            </a:r>
            <a:r>
              <a:rPr lang="en-US" sz="2900" dirty="0" smtClean="0"/>
              <a:t>2022-06-21</a:t>
            </a:r>
            <a:endParaRPr lang="en-US" sz="2900" dirty="0" smtClean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Agenda</a:t>
            </a:r>
            <a:r>
              <a:rPr lang="en-US" sz="2900" dirty="0"/>
              <a:t> </a:t>
            </a:r>
            <a:r>
              <a:rPr lang="en-US" sz="2900" dirty="0" smtClean="0"/>
              <a:t>and minutes </a:t>
            </a:r>
            <a:r>
              <a:rPr lang="en-US" sz="2900" dirty="0"/>
              <a:t>are posted here: </a:t>
            </a: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datatracker.ietf.org/meeting/interim-2022-ietfieee-02/session/ietfieee</a:t>
            </a:r>
            <a:r>
              <a:rPr lang="en-US" sz="2900" dirty="0" smtClean="0"/>
              <a:t> </a:t>
            </a:r>
            <a:r>
              <a:rPr lang="en-US" sz="2900" dirty="0" smtClean="0"/>
              <a:t/>
            </a:r>
            <a:br>
              <a:rPr lang="en-US" sz="2900" dirty="0" smtClean="0"/>
            </a:b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Past meeting details on IAB </a:t>
            </a:r>
            <a:r>
              <a:rPr lang="en-US" sz="2900" dirty="0" smtClean="0"/>
              <a:t>IEEE 802 Coordination wiki website: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</a:t>
            </a:r>
            <a:r>
              <a:rPr lang="en-US" sz="2900" dirty="0" smtClean="0">
                <a:hlinkClick r:id="rId3"/>
              </a:rPr>
              <a:t>/</a:t>
            </a:r>
            <a:endParaRPr lang="en-US" sz="29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The 802 IETF Standing Committee will not meet during the </a:t>
            </a:r>
            <a:r>
              <a:rPr lang="en-US" sz="2900" dirty="0" smtClean="0"/>
              <a:t>July</a:t>
            </a:r>
            <a:r>
              <a:rPr lang="en-US" sz="2900" dirty="0" smtClean="0"/>
              <a:t> </a:t>
            </a:r>
            <a:r>
              <a:rPr lang="en-US" sz="2900" dirty="0" smtClean="0"/>
              <a:t>2022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Topics 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</a:t>
            </a:r>
            <a:r>
              <a:rPr lang="en-US" sz="2000" dirty="0" smtClean="0"/>
              <a:t>RAW)</a:t>
            </a: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35. </a:t>
            </a:r>
            <a:r>
              <a:rPr lang="en-US" sz="2000" dirty="0"/>
              <a:t>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Other </a:t>
            </a:r>
            <a:r>
              <a:rPr lang="en-US" sz="2400" dirty="0" smtClean="0"/>
              <a:t>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SNAC BOF, </a:t>
            </a:r>
            <a:r>
              <a:rPr lang="en-US" sz="2000" dirty="0"/>
              <a:t>see </a:t>
            </a:r>
            <a:r>
              <a:rPr lang="en-US" sz="2000" dirty="0">
                <a:hlinkClick r:id="rId2"/>
              </a:rPr>
              <a:t>https://datatracker.ietf.org/group/snac/documents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Stub Network Auto Configuration</a:t>
            </a: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Recent and Upcoming 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86376"/>
            <a:ext cx="85344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113 March 19-25, 2022 Vienna and online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Planning and site </a:t>
            </a:r>
            <a:r>
              <a:rPr lang="en-US" sz="2000" dirty="0"/>
              <a:t>visits underway, see </a:t>
            </a:r>
            <a:r>
              <a:rPr lang="en-US" sz="2000" dirty="0">
                <a:hlinkClick r:id="rId3"/>
              </a:rPr>
              <a:t>https://www.ietf.org/blog/ietf113-venue-visit-report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2022-06-21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114 July 23-29, 2022 Philadelphia and </a:t>
            </a:r>
            <a:r>
              <a:rPr lang="en-US" sz="2400" dirty="0" smtClean="0"/>
              <a:t>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115 November 5-11, 2022 London and </a:t>
            </a:r>
            <a:r>
              <a:rPr lang="en-US" sz="2400" dirty="0" smtClean="0"/>
              <a:t>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116 March 25-31, 2023 TBD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117 July 22-28, 2023 San Francisco and online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247557</TotalTime>
  <Words>248</Words>
  <Application>Microsoft Office PowerPoint</Application>
  <PresentationFormat>On-screen Show (4:3)</PresentationFormat>
  <Paragraphs>71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2022 July IETF SC Report</vt:lpstr>
      <vt:lpstr>Scope, Duties of 802/IETF SC</vt:lpstr>
      <vt:lpstr> IEEE 802 IETF Standing Committee Report July 2022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3741</cp:revision>
  <cp:lastPrinted>2017-11-04T17:30:55Z</cp:lastPrinted>
  <dcterms:created xsi:type="dcterms:W3CDTF">2002-03-10T15:43:16Z</dcterms:created>
  <dcterms:modified xsi:type="dcterms:W3CDTF">2022-07-11T03:34:13Z</dcterms:modified>
</cp:coreProperties>
</file>