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1164" r:id="rId19"/>
    <p:sldId id="2439" r:id="rId20"/>
    <p:sldId id="2331" r:id="rId21"/>
    <p:sldId id="2332" r:id="rId22"/>
    <p:sldId id="2437" r:id="rId23"/>
    <p:sldId id="2438" r:id="rId24"/>
    <p:sldId id="2464" r:id="rId25"/>
    <p:sldId id="2481" r:id="rId26"/>
    <p:sldId id="2482" r:id="rId27"/>
    <p:sldId id="2483" r:id="rId28"/>
    <p:sldId id="2484" r:id="rId29"/>
    <p:sldId id="2485" r:id="rId30"/>
    <p:sldId id="2486" r:id="rId31"/>
    <p:sldId id="2008" r:id="rId32"/>
    <p:sldId id="2426" r:id="rId33"/>
    <p:sldId id="2427" r:id="rId34"/>
    <p:sldId id="2460" r:id="rId35"/>
    <p:sldId id="2461" r:id="rId36"/>
    <p:sldId id="2463" r:id="rId37"/>
    <p:sldId id="2552" r:id="rId38"/>
    <p:sldId id="1688" r:id="rId39"/>
    <p:sldId id="1708" r:id="rId40"/>
    <p:sldId id="2524" r:id="rId41"/>
    <p:sldId id="2548" r:id="rId42"/>
    <p:sldId id="1709" r:id="rId43"/>
    <p:sldId id="1710" r:id="rId44"/>
    <p:sldId id="1790" r:id="rId45"/>
    <p:sldId id="2199" r:id="rId46"/>
    <p:sldId id="2319" r:id="rId47"/>
    <p:sldId id="2320" r:id="rId48"/>
    <p:sldId id="2321" r:id="rId49"/>
    <p:sldId id="2355" r:id="rId50"/>
    <p:sldId id="2354" r:id="rId51"/>
    <p:sldId id="2466" r:id="rId52"/>
    <p:sldId id="1679" r:id="rId53"/>
    <p:sldId id="2328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86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02-00-00EC-communication-to-jtc1-sc6-new-study-groups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24 May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The liaison (</a:t>
            </a:r>
            <a:r>
              <a:rPr lang="en-AU" dirty="0">
                <a:hlinkClick r:id="rId2"/>
              </a:rPr>
              <a:t>ec-21-202-00</a:t>
            </a:r>
            <a:r>
              <a:rPr lang="en-AU" dirty="0"/>
              <a:t>) after the July 2021 plenary</a:t>
            </a:r>
            <a:r>
              <a:rPr lang="en-AU" b="0" dirty="0"/>
              <a:t> included:</a:t>
            </a:r>
          </a:p>
          <a:p>
            <a:pPr lvl="2"/>
            <a:r>
              <a:rPr lang="en-AU" i="1" dirty="0">
                <a:solidFill>
                  <a:srgbClr val="000000"/>
                </a:solidFill>
                <a:latin typeface="Arial" panose="020B0604020202020204" pitchFamily="34" charset="0"/>
              </a:rPr>
              <a:t>IEEE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802.3 Greater than 10 Mb/s long-reach point-to-point single pair Ethernet PHY</a:t>
            </a:r>
            <a:endParaRPr lang="en-AU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/>
            <a:r>
              <a:rPr lang="en-AU" i="1" dirty="0">
                <a:solidFill>
                  <a:srgbClr val="000000"/>
                </a:solidFill>
                <a:latin typeface="Arial" panose="020B0604020202020204" pitchFamily="34" charset="0"/>
              </a:rPr>
              <a:t>IEEE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802.15 SG15.3ma:maintenance revision Study Group</a:t>
            </a:r>
            <a:endParaRPr lang="en-AU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77946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FDIS ballot closes on 26 May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has been submitted for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pPr lvl="1"/>
            <a:r>
              <a:rPr lang="en-AU" dirty="0"/>
              <a:t>(May 2022) Submitted for balloting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has been submitted for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Submitted for balloting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has been submitted for 90-day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Submitted for balloting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closes 24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6489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Jodi Haasz (IEEE Staff)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2184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27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6328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pPr lvl="2"/>
            <a:r>
              <a:rPr lang="en-AU" i="1" dirty="0"/>
              <a:t>ISO has informed IEEE that it will reach out to the submitters to try to obtain positive declarations to ISO that demonstrate a willingness to license on terms that are either royalty-free or reasonable and non-discriminatory.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Note that four negative LOAs on 802.11ay caused a similar problem to the 802.11ax problem</a:t>
            </a:r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802.11ax) because there are explicit negative </a:t>
            </a:r>
            <a:r>
              <a:rPr lang="en-AU" dirty="0" err="1"/>
              <a:t>LoAs</a:t>
            </a:r>
            <a:r>
              <a:rPr lang="en-AU" dirty="0"/>
              <a:t> associated with 802.11ba – and so it will not be progressed until the IPR issue is resolved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Completed SA Ballot on D4.0</a:t>
            </a:r>
          </a:p>
          <a:p>
            <a:pPr lvl="1"/>
            <a:r>
              <a:rPr lang="en-AU" dirty="0"/>
              <a:t>Likely to liaise in early June 2022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closes 13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(see </a:t>
            </a:r>
            <a:r>
              <a:rPr lang="en-AU" dirty="0">
                <a:latin typeface="+mj-lt"/>
                <a:hlinkClick r:id="rId2"/>
              </a:rPr>
              <a:t>11-21-1039-03</a:t>
            </a:r>
            <a:r>
              <a:rPr lang="en-AU" dirty="0">
                <a:latin typeface="+mj-lt"/>
              </a:rPr>
              <a:t>) was approved by WG &amp; EC in July 2021</a:t>
            </a:r>
          </a:p>
          <a:p>
            <a:pPr lvl="2"/>
            <a:r>
              <a:rPr lang="en-AU" dirty="0">
                <a:latin typeface="+mj-lt"/>
              </a:rPr>
              <a:t>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13 Jun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zero standards in the pipeline for adoption under the PSDO … but some coming soon!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(May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4465</Words>
  <Application>Microsoft Office PowerPoint</Application>
  <PresentationFormat>On-screen Show (4:3)</PresentationFormat>
  <Paragraphs>1103</Paragraphs>
  <Slides>53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27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 continues to notify SC 6 of various new projects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FDIS ballot closes on 26 May 2022</vt:lpstr>
      <vt:lpstr>IEEE 802.1Qcz was liaised in Aug 2020</vt:lpstr>
      <vt:lpstr>IEEE 802.1ABcu (LLDP YANG Data Model) has been submitted for 60-day pre-ballot</vt:lpstr>
      <vt:lpstr>IEEE 802.1CBdb 60-day pre-ballot closes 14 Jun 2022</vt:lpstr>
      <vt:lpstr>IEEE 802.1CBcv 60-day pre-ballot closes 14 Jun 2022</vt:lpstr>
      <vt:lpstr>IEEE 802.1ABdh has been submitted for 60-day pre-ballot</vt:lpstr>
      <vt:lpstr>IEEE 802.1AS-2020/Cor 1 has been submitted for 90-day FDIS ballot</vt:lpstr>
      <vt:lpstr>IEEE 802.1BA-Rev 60-day pre-ballot closes 24 Jun 2022</vt:lpstr>
      <vt:lpstr>IEEE 802.1ACct 60-day ballot passed with comments required</vt:lpstr>
      <vt:lpstr>IEEE 802.3 has 6 standards in the pipeline for adoption under the PSDO process</vt:lpstr>
      <vt:lpstr>IEEE 802.3cr FDIS ballot closes on 26 May 2022</vt:lpstr>
      <vt:lpstr>IEEE 802.3cu FDIS ballot closes on 26 May 2022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802.11md FDIS ballot closes 13 Jun 2022</vt:lpstr>
      <vt:lpstr>IEEE 802.15 has zero standards in the pipeline for adoption under the PSDO … but some coming soon! 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2022-05-24T02:44:02Z</dcterms:modified>
</cp:coreProperties>
</file>