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83" d="100"/>
          <a:sy n="83" d="100"/>
        </p:scale>
        <p:origin x="1140" y="9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10-01-WCSG-minutes-january-05-2022.docx" TargetMode="External"/><Relationship Id="rId2" Type="http://schemas.openxmlformats.org/officeDocument/2006/relationships/hyperlink" Target="https://mentor.ieee.org/802-ec/dcn/21/ec-21-0277-00-WCSG-minutes-december-01-202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2/ec-22-0035-01-WCSG-2022-03-02-wireless-chairs-teleconference-agenda.docx" TargetMode="External"/><Relationship Id="rId4" Type="http://schemas.openxmlformats.org/officeDocument/2006/relationships/hyperlink" Target="https://mentor.ieee.org/802-ec/dcn/22/ec-22-0026-00-WCSG-minutes-february-02-2022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025-09-WCSG-ieee-802wcsc-meeting-venue-manager-repor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130-00-WCSG-wireless-treasurer-report-july-202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 smtClean="0"/>
              <a:t>2022 March 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2022-03-03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lnSpcReduction="1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 the March 2022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November 2021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November 2021, the 802 Wireless Chairs Standing Committee met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December 1</a:t>
            </a:r>
            <a:r>
              <a:rPr lang="en-US" sz="2400" dirty="0" smtClean="0"/>
              <a:t>– minutes: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mentor.ieee.org/802-ec/dcn/21/ec-21-0277-00-WCSG-minutes-december-01-2021.docx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January 5 </a:t>
            </a:r>
            <a:r>
              <a:rPr lang="en-US" sz="2400" dirty="0"/>
              <a:t>– minutes: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mentor.ieee.org/802-ec/dcn/22/ec-22-0010-01-WCSG-minutes-january-05-2022.docx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February 2 </a:t>
            </a:r>
            <a:r>
              <a:rPr lang="en-US" sz="2400" dirty="0" smtClean="0"/>
              <a:t>– </a:t>
            </a:r>
            <a:r>
              <a:rPr lang="en-US" sz="2400" dirty="0"/>
              <a:t>minutes: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mentor.ieee.org/802-ec/dcn/22/ec-22-0026-00-WCSG-minutes-february-02-2022.docx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March </a:t>
            </a:r>
            <a:r>
              <a:rPr lang="en-US" sz="2400" b="1" dirty="0"/>
              <a:t>2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agenda in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mentor.ieee.org/802-ec/dcn/22/ec-22-0035-01-WCSG-2022-03-02-wireless-chairs-teleconference-agenda.docx</a:t>
            </a:r>
            <a:r>
              <a:rPr lang="en-US" sz="2400" dirty="0" smtClean="0"/>
              <a:t> </a:t>
            </a:r>
            <a:r>
              <a:rPr lang="en-US" sz="2400" dirty="0" smtClean="0"/>
              <a:t>, minutes to be posted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3000" dirty="0" smtClean="0"/>
              <a:t>Held January 2022 Wireless </a:t>
            </a:r>
            <a:r>
              <a:rPr lang="en-US" sz="3000" dirty="0"/>
              <a:t>Interim electronic session </a:t>
            </a:r>
            <a:r>
              <a:rPr lang="en-US" sz="3000" dirty="0" smtClean="0"/>
              <a:t>January 14-27, 2022</a:t>
            </a:r>
            <a:endParaRPr lang="en-US" sz="30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000" dirty="0" smtClean="0"/>
              <a:t>Approved </a:t>
            </a:r>
            <a:r>
              <a:rPr lang="en-US" sz="3000" dirty="0"/>
              <a:t>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mentor.ieee.org/802-ec/dcn/21/ec-21-0025-09-WCSG-ieee-802wcsc-meeting-venue-manager-report.pptx</a:t>
            </a:r>
            <a:r>
              <a:rPr lang="en-US" sz="2300" dirty="0" smtClean="0"/>
              <a:t>   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4"/>
              </a:rPr>
              <a:t>https://mentor.ieee.org/802-ec/dcn/21/ec-21-0228-00-WCSG-wireless-treasurer-report-nov-2021.pptx </a:t>
            </a:r>
            <a:r>
              <a:rPr lang="en-US" sz="2300" dirty="0" smtClean="0">
                <a:hlinkClick r:id="rId4"/>
              </a:rPr>
              <a:t> </a:t>
            </a:r>
            <a:r>
              <a:rPr lang="en-US" sz="2300" dirty="0" smtClean="0"/>
              <a:t> 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000" dirty="0" smtClean="0"/>
              <a:t>2022 May Wireless Interim Planning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 smtClean="0"/>
              <a:t>Venue: Warsaw Poland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 smtClean="0"/>
              <a:t>Per 2022-02 </a:t>
            </a:r>
            <a:r>
              <a:rPr lang="en-US" sz="2300" dirty="0" smtClean="0"/>
              <a:t>WCSC Meeting decision: </a:t>
            </a:r>
            <a:r>
              <a:rPr lang="en-US" sz="2300" dirty="0" smtClean="0"/>
              <a:t>Planning for Hybrid meeting</a:t>
            </a: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248618</TotalTime>
  <Words>136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2022 March Wireless Chairs SC Report</vt:lpstr>
      <vt:lpstr> Abstract </vt:lpstr>
      <vt:lpstr> Summary of activities since November 2021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3740</cp:revision>
  <cp:lastPrinted>2017-11-04T17:30:55Z</cp:lastPrinted>
  <dcterms:created xsi:type="dcterms:W3CDTF">2002-03-10T15:43:16Z</dcterms:created>
  <dcterms:modified xsi:type="dcterms:W3CDTF">2022-03-03T20:14:33Z</dcterms:modified>
</cp:coreProperties>
</file>