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2"/>
  </p:notesMasterIdLst>
  <p:handoutMasterIdLst>
    <p:handoutMasterId r:id="rId33"/>
  </p:handoutMasterIdLst>
  <p:sldIdLst>
    <p:sldId id="256" r:id="rId5"/>
    <p:sldId id="257" r:id="rId6"/>
    <p:sldId id="348" r:id="rId7"/>
    <p:sldId id="323" r:id="rId8"/>
    <p:sldId id="338" r:id="rId9"/>
    <p:sldId id="342" r:id="rId10"/>
    <p:sldId id="340" r:id="rId11"/>
    <p:sldId id="347" r:id="rId12"/>
    <p:sldId id="341" r:id="rId13"/>
    <p:sldId id="339" r:id="rId14"/>
    <p:sldId id="346" r:id="rId15"/>
    <p:sldId id="349" r:id="rId16"/>
    <p:sldId id="350" r:id="rId17"/>
    <p:sldId id="333" r:id="rId18"/>
    <p:sldId id="334" r:id="rId19"/>
    <p:sldId id="325" r:id="rId20"/>
    <p:sldId id="332" r:id="rId21"/>
    <p:sldId id="328" r:id="rId22"/>
    <p:sldId id="312" r:id="rId23"/>
    <p:sldId id="308" r:id="rId24"/>
    <p:sldId id="304" r:id="rId25"/>
    <p:sldId id="303" r:id="rId26"/>
    <p:sldId id="291" r:id="rId27"/>
    <p:sldId id="269" r:id="rId28"/>
    <p:sldId id="330" r:id="rId29"/>
    <p:sldId id="331" r:id="rId30"/>
    <p:sldId id="329"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323"/>
            <p14:sldId id="338"/>
            <p14:sldId id="342"/>
            <p14:sldId id="340"/>
            <p14:sldId id="347"/>
            <p14:sldId id="341"/>
            <p14:sldId id="339"/>
            <p14:sldId id="346"/>
            <p14:sldId id="349"/>
            <p14:sldId id="350"/>
          </p14:sldIdLst>
        </p14:section>
        <p14:section name="Meeting Income Report Record" id="{90888863-D814-48AF-89AB-7EB609E9FF5C}">
          <p14:sldIdLst>
            <p14:sldId id="333"/>
            <p14:sldId id="334"/>
            <p14:sldId id="325"/>
            <p14:sldId id="332"/>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5C5578-1B36-49DE-AA1E-C30A211C51AF}" v="5" dt="2022-03-15T03:43:05.5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4" autoAdjust="0"/>
    <p:restoredTop sz="85938" autoAdjust="0"/>
  </p:normalViewPr>
  <p:slideViewPr>
    <p:cSldViewPr>
      <p:cViewPr varScale="1">
        <p:scale>
          <a:sx n="84" d="100"/>
          <a:sy n="84" d="100"/>
        </p:scale>
        <p:origin x="26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355C5578-1B36-49DE-AA1E-C30A211C51AF}"/>
    <pc:docChg chg="undo custSel addSld delSld modSld sldOrd modSection">
      <pc:chgData name="Jon Rosdahl" userId="2820f357-2dd4-4127-8713-e0bfde0fd756" providerId="ADAL" clId="{355C5578-1B36-49DE-AA1E-C30A211C51AF}" dt="2022-03-15T11:58:23.993" v="817" actId="20577"/>
      <pc:docMkLst>
        <pc:docMk/>
      </pc:docMkLst>
      <pc:sldChg chg="modSp mod">
        <pc:chgData name="Jon Rosdahl" userId="2820f357-2dd4-4127-8713-e0bfde0fd756" providerId="ADAL" clId="{355C5578-1B36-49DE-AA1E-C30A211C51AF}" dt="2022-03-12T17:32:06.317" v="2" actId="6549"/>
        <pc:sldMkLst>
          <pc:docMk/>
          <pc:sldMk cId="0" sldId="256"/>
        </pc:sldMkLst>
        <pc:spChg chg="mod">
          <ac:chgData name="Jon Rosdahl" userId="2820f357-2dd4-4127-8713-e0bfde0fd756" providerId="ADAL" clId="{355C5578-1B36-49DE-AA1E-C30A211C51AF}" dt="2022-03-12T17:32:06.317" v="2" actId="6549"/>
          <ac:spMkLst>
            <pc:docMk/>
            <pc:sldMk cId="0" sldId="256"/>
            <ac:spMk id="3074" creationId="{00000000-0000-0000-0000-000000000000}"/>
          </ac:spMkLst>
        </pc:spChg>
      </pc:sldChg>
      <pc:sldChg chg="modSp mod">
        <pc:chgData name="Jon Rosdahl" userId="2820f357-2dd4-4127-8713-e0bfde0fd756" providerId="ADAL" clId="{355C5578-1B36-49DE-AA1E-C30A211C51AF}" dt="2022-03-15T03:46:33.971" v="475" actId="20577"/>
        <pc:sldMkLst>
          <pc:docMk/>
          <pc:sldMk cId="993059952" sldId="340"/>
        </pc:sldMkLst>
        <pc:spChg chg="mod">
          <ac:chgData name="Jon Rosdahl" userId="2820f357-2dd4-4127-8713-e0bfde0fd756" providerId="ADAL" clId="{355C5578-1B36-49DE-AA1E-C30A211C51AF}" dt="2022-03-12T17:38:00.583" v="34" actId="20577"/>
          <ac:spMkLst>
            <pc:docMk/>
            <pc:sldMk cId="993059952" sldId="340"/>
            <ac:spMk id="2" creationId="{5AB8C5AD-4ED1-4E67-9A72-5800E28E1CB3}"/>
          </ac:spMkLst>
        </pc:spChg>
        <pc:spChg chg="mod">
          <ac:chgData name="Jon Rosdahl" userId="2820f357-2dd4-4127-8713-e0bfde0fd756" providerId="ADAL" clId="{355C5578-1B36-49DE-AA1E-C30A211C51AF}" dt="2022-03-15T03:46:33.971" v="475" actId="20577"/>
          <ac:spMkLst>
            <pc:docMk/>
            <pc:sldMk cId="993059952" sldId="340"/>
            <ac:spMk id="3" creationId="{5C1FC6AC-CB64-4426-878F-FDA444167C18}"/>
          </ac:spMkLst>
        </pc:spChg>
      </pc:sldChg>
      <pc:sldChg chg="modSp add del mod">
        <pc:chgData name="Jon Rosdahl" userId="2820f357-2dd4-4127-8713-e0bfde0fd756" providerId="ADAL" clId="{355C5578-1B36-49DE-AA1E-C30A211C51AF}" dt="2022-03-15T03:47:33.621" v="486" actId="47"/>
        <pc:sldMkLst>
          <pc:docMk/>
          <pc:sldMk cId="243492992" sldId="341"/>
        </pc:sldMkLst>
        <pc:spChg chg="mod">
          <ac:chgData name="Jon Rosdahl" userId="2820f357-2dd4-4127-8713-e0bfde0fd756" providerId="ADAL" clId="{355C5578-1B36-49DE-AA1E-C30A211C51AF}" dt="2022-03-12T17:42:33.502" v="49" actId="20577"/>
          <ac:spMkLst>
            <pc:docMk/>
            <pc:sldMk cId="243492992" sldId="341"/>
            <ac:spMk id="2" creationId="{D454B6D3-19E3-496A-BF16-CCE3536EE53C}"/>
          </ac:spMkLst>
        </pc:spChg>
        <pc:spChg chg="mod">
          <ac:chgData name="Jon Rosdahl" userId="2820f357-2dd4-4127-8713-e0bfde0fd756" providerId="ADAL" clId="{355C5578-1B36-49DE-AA1E-C30A211C51AF}" dt="2022-03-15T03:46:46.985" v="476" actId="20577"/>
          <ac:spMkLst>
            <pc:docMk/>
            <pc:sldMk cId="243492992" sldId="341"/>
            <ac:spMk id="3" creationId="{C91A9B51-2EA4-46CD-8DB0-8D3BC6101618}"/>
          </ac:spMkLst>
        </pc:spChg>
      </pc:sldChg>
      <pc:sldChg chg="addSp delSp modSp mod">
        <pc:chgData name="Jon Rosdahl" userId="2820f357-2dd4-4127-8713-e0bfde0fd756" providerId="ADAL" clId="{355C5578-1B36-49DE-AA1E-C30A211C51AF}" dt="2022-03-15T03:43:46.888" v="335" actId="20577"/>
        <pc:sldMkLst>
          <pc:docMk/>
          <pc:sldMk cId="962814014" sldId="342"/>
        </pc:sldMkLst>
        <pc:spChg chg="mod">
          <ac:chgData name="Jon Rosdahl" userId="2820f357-2dd4-4127-8713-e0bfde0fd756" providerId="ADAL" clId="{355C5578-1B36-49DE-AA1E-C30A211C51AF}" dt="2022-03-15T03:42:30.375" v="294" actId="404"/>
          <ac:spMkLst>
            <pc:docMk/>
            <pc:sldMk cId="962814014" sldId="342"/>
            <ac:spMk id="2" creationId="{B4C32EAE-4A58-4BD4-9B68-0F30EC667B80}"/>
          </ac:spMkLst>
        </pc:spChg>
        <pc:spChg chg="del">
          <ac:chgData name="Jon Rosdahl" userId="2820f357-2dd4-4127-8713-e0bfde0fd756" providerId="ADAL" clId="{355C5578-1B36-49DE-AA1E-C30A211C51AF}" dt="2022-03-15T03:40:39.532" v="249" actId="478"/>
          <ac:spMkLst>
            <pc:docMk/>
            <pc:sldMk cId="962814014" sldId="342"/>
            <ac:spMk id="3" creationId="{A68455E3-0675-49C5-8039-03ABF15BCF1B}"/>
          </ac:spMkLst>
        </pc:spChg>
        <pc:spChg chg="add del mod">
          <ac:chgData name="Jon Rosdahl" userId="2820f357-2dd4-4127-8713-e0bfde0fd756" providerId="ADAL" clId="{355C5578-1B36-49DE-AA1E-C30A211C51AF}" dt="2022-03-15T03:40:50.234" v="250"/>
          <ac:spMkLst>
            <pc:docMk/>
            <pc:sldMk cId="962814014" sldId="342"/>
            <ac:spMk id="8" creationId="{3DB9C7FC-E40D-4D97-B685-8FA865982164}"/>
          </ac:spMkLst>
        </pc:spChg>
        <pc:spChg chg="add del mod">
          <ac:chgData name="Jon Rosdahl" userId="2820f357-2dd4-4127-8713-e0bfde0fd756" providerId="ADAL" clId="{355C5578-1B36-49DE-AA1E-C30A211C51AF}" dt="2022-03-15T03:43:05.542" v="297"/>
          <ac:spMkLst>
            <pc:docMk/>
            <pc:sldMk cId="962814014" sldId="342"/>
            <ac:spMk id="11" creationId="{77015851-5589-4A25-A61F-CE82CAD551D5}"/>
          </ac:spMkLst>
        </pc:spChg>
        <pc:graphicFrameChg chg="add del mod modGraphic">
          <ac:chgData name="Jon Rosdahl" userId="2820f357-2dd4-4127-8713-e0bfde0fd756" providerId="ADAL" clId="{355C5578-1B36-49DE-AA1E-C30A211C51AF}" dt="2022-03-15T03:43:01.027" v="296" actId="478"/>
          <ac:graphicFrameMkLst>
            <pc:docMk/>
            <pc:sldMk cId="962814014" sldId="342"/>
            <ac:graphicFrameMk id="9" creationId="{E36238C0-BC02-4659-9F92-E32CD12D14A6}"/>
          </ac:graphicFrameMkLst>
        </pc:graphicFrameChg>
        <pc:graphicFrameChg chg="add mod modGraphic">
          <ac:chgData name="Jon Rosdahl" userId="2820f357-2dd4-4127-8713-e0bfde0fd756" providerId="ADAL" clId="{355C5578-1B36-49DE-AA1E-C30A211C51AF}" dt="2022-03-15T03:43:46.888" v="335" actId="20577"/>
          <ac:graphicFrameMkLst>
            <pc:docMk/>
            <pc:sldMk cId="962814014" sldId="342"/>
            <ac:graphicFrameMk id="12" creationId="{CA3F1A06-AB84-4166-98A5-A06FB9CA9DB7}"/>
          </ac:graphicFrameMkLst>
        </pc:graphicFrameChg>
      </pc:sldChg>
      <pc:sldChg chg="del">
        <pc:chgData name="Jon Rosdahl" userId="2820f357-2dd4-4127-8713-e0bfde0fd756" providerId="ADAL" clId="{355C5578-1B36-49DE-AA1E-C30A211C51AF}" dt="2022-03-15T03:47:21.640" v="481" actId="47"/>
        <pc:sldMkLst>
          <pc:docMk/>
          <pc:sldMk cId="2437800802" sldId="343"/>
        </pc:sldMkLst>
      </pc:sldChg>
      <pc:sldChg chg="del">
        <pc:chgData name="Jon Rosdahl" userId="2820f357-2dd4-4127-8713-e0bfde0fd756" providerId="ADAL" clId="{355C5578-1B36-49DE-AA1E-C30A211C51AF}" dt="2022-03-12T17:45:06.695" v="163" actId="47"/>
        <pc:sldMkLst>
          <pc:docMk/>
          <pc:sldMk cId="3254272034" sldId="344"/>
        </pc:sldMkLst>
      </pc:sldChg>
      <pc:sldChg chg="del ord">
        <pc:chgData name="Jon Rosdahl" userId="2820f357-2dd4-4127-8713-e0bfde0fd756" providerId="ADAL" clId="{355C5578-1B36-49DE-AA1E-C30A211C51AF}" dt="2022-03-15T03:47:31.721" v="484" actId="47"/>
        <pc:sldMkLst>
          <pc:docMk/>
          <pc:sldMk cId="3254067691" sldId="345"/>
        </pc:sldMkLst>
      </pc:sldChg>
      <pc:sldChg chg="modSp mod">
        <pc:chgData name="Jon Rosdahl" userId="2820f357-2dd4-4127-8713-e0bfde0fd756" providerId="ADAL" clId="{355C5578-1B36-49DE-AA1E-C30A211C51AF}" dt="2022-03-12T17:46:03.683" v="172" actId="20577"/>
        <pc:sldMkLst>
          <pc:docMk/>
          <pc:sldMk cId="1703298458" sldId="346"/>
        </pc:sldMkLst>
        <pc:spChg chg="mod">
          <ac:chgData name="Jon Rosdahl" userId="2820f357-2dd4-4127-8713-e0bfde0fd756" providerId="ADAL" clId="{355C5578-1B36-49DE-AA1E-C30A211C51AF}" dt="2022-03-12T17:46:03.683" v="172" actId="20577"/>
          <ac:spMkLst>
            <pc:docMk/>
            <pc:sldMk cId="1703298458" sldId="346"/>
            <ac:spMk id="3" creationId="{95F91827-7AAC-4AFD-A7F6-3D94D02BB401}"/>
          </ac:spMkLst>
        </pc:spChg>
      </pc:sldChg>
      <pc:sldChg chg="addSp delSp modSp new mod ord modClrScheme chgLayout">
        <pc:chgData name="Jon Rosdahl" userId="2820f357-2dd4-4127-8713-e0bfde0fd756" providerId="ADAL" clId="{355C5578-1B36-49DE-AA1E-C30A211C51AF}" dt="2022-03-15T03:47:01.985" v="480"/>
        <pc:sldMkLst>
          <pc:docMk/>
          <pc:sldMk cId="1404493311" sldId="347"/>
        </pc:sldMkLst>
        <pc:spChg chg="del">
          <ac:chgData name="Jon Rosdahl" userId="2820f357-2dd4-4127-8713-e0bfde0fd756" providerId="ADAL" clId="{355C5578-1B36-49DE-AA1E-C30A211C51AF}" dt="2022-03-12T17:34:22.724" v="4" actId="700"/>
          <ac:spMkLst>
            <pc:docMk/>
            <pc:sldMk cId="1404493311" sldId="347"/>
            <ac:spMk id="2" creationId="{779D9AF4-6A65-4341-9B2C-5E2FB3286098}"/>
          </ac:spMkLst>
        </pc:spChg>
        <pc:spChg chg="del">
          <ac:chgData name="Jon Rosdahl" userId="2820f357-2dd4-4127-8713-e0bfde0fd756" providerId="ADAL" clId="{355C5578-1B36-49DE-AA1E-C30A211C51AF}" dt="2022-03-12T17:34:22.724" v="4" actId="700"/>
          <ac:spMkLst>
            <pc:docMk/>
            <pc:sldMk cId="1404493311" sldId="347"/>
            <ac:spMk id="3" creationId="{77322E64-40B7-4B47-A01D-F5743D23526D}"/>
          </ac:spMkLst>
        </pc:spChg>
        <pc:spChg chg="mod ord">
          <ac:chgData name="Jon Rosdahl" userId="2820f357-2dd4-4127-8713-e0bfde0fd756" providerId="ADAL" clId="{355C5578-1B36-49DE-AA1E-C30A211C51AF}" dt="2022-03-12T17:34:22.724" v="4" actId="700"/>
          <ac:spMkLst>
            <pc:docMk/>
            <pc:sldMk cId="1404493311" sldId="347"/>
            <ac:spMk id="4" creationId="{B3F68505-ED79-47F3-8F5A-DFF4AC97EFBC}"/>
          </ac:spMkLst>
        </pc:spChg>
        <pc:spChg chg="mod ord">
          <ac:chgData name="Jon Rosdahl" userId="2820f357-2dd4-4127-8713-e0bfde0fd756" providerId="ADAL" clId="{355C5578-1B36-49DE-AA1E-C30A211C51AF}" dt="2022-03-12T17:34:22.724" v="4" actId="700"/>
          <ac:spMkLst>
            <pc:docMk/>
            <pc:sldMk cId="1404493311" sldId="347"/>
            <ac:spMk id="5" creationId="{02C87F26-37E5-4939-82F2-C3E8775C0281}"/>
          </ac:spMkLst>
        </pc:spChg>
        <pc:spChg chg="mod ord">
          <ac:chgData name="Jon Rosdahl" userId="2820f357-2dd4-4127-8713-e0bfde0fd756" providerId="ADAL" clId="{355C5578-1B36-49DE-AA1E-C30A211C51AF}" dt="2022-03-12T17:34:22.724" v="4" actId="700"/>
          <ac:spMkLst>
            <pc:docMk/>
            <pc:sldMk cId="1404493311" sldId="347"/>
            <ac:spMk id="6" creationId="{9C7FDA63-0265-438B-ABA9-C91C6EC26495}"/>
          </ac:spMkLst>
        </pc:spChg>
        <pc:picChg chg="add mod">
          <ac:chgData name="Jon Rosdahl" userId="2820f357-2dd4-4127-8713-e0bfde0fd756" providerId="ADAL" clId="{355C5578-1B36-49DE-AA1E-C30A211C51AF}" dt="2022-03-12T17:34:54.858" v="7" actId="962"/>
          <ac:picMkLst>
            <pc:docMk/>
            <pc:sldMk cId="1404493311" sldId="347"/>
            <ac:picMk id="8" creationId="{3AFC35B3-AD78-4402-A88B-A0ABBC1C7823}"/>
          </ac:picMkLst>
        </pc:picChg>
      </pc:sldChg>
      <pc:sldChg chg="addSp delSp modSp new mod modClrScheme chgLayout">
        <pc:chgData name="Jon Rosdahl" userId="2820f357-2dd4-4127-8713-e0bfde0fd756" providerId="ADAL" clId="{355C5578-1B36-49DE-AA1E-C30A211C51AF}" dt="2022-03-15T03:33:28.092" v="248" actId="20577"/>
        <pc:sldMkLst>
          <pc:docMk/>
          <pc:sldMk cId="4047295227" sldId="348"/>
        </pc:sldMkLst>
        <pc:spChg chg="mod ord">
          <ac:chgData name="Jon Rosdahl" userId="2820f357-2dd4-4127-8713-e0bfde0fd756" providerId="ADAL" clId="{355C5578-1B36-49DE-AA1E-C30A211C51AF}" dt="2022-03-15T03:33:28.092" v="248" actId="20577"/>
          <ac:spMkLst>
            <pc:docMk/>
            <pc:sldMk cId="4047295227" sldId="348"/>
            <ac:spMk id="2" creationId="{13D9545A-3CB6-47F0-9D70-71B1C3FC6F76}"/>
          </ac:spMkLst>
        </pc:spChg>
        <pc:spChg chg="del">
          <ac:chgData name="Jon Rosdahl" userId="2820f357-2dd4-4127-8713-e0bfde0fd756" providerId="ADAL" clId="{355C5578-1B36-49DE-AA1E-C30A211C51AF}" dt="2022-03-15T03:32:03.940" v="233" actId="478"/>
          <ac:spMkLst>
            <pc:docMk/>
            <pc:sldMk cId="4047295227" sldId="348"/>
            <ac:spMk id="3" creationId="{01E09E55-29AE-4B94-9AA0-26C844EE278B}"/>
          </ac:spMkLst>
        </pc:spChg>
        <pc:spChg chg="mod ord">
          <ac:chgData name="Jon Rosdahl" userId="2820f357-2dd4-4127-8713-e0bfde0fd756" providerId="ADAL" clId="{355C5578-1B36-49DE-AA1E-C30A211C51AF}" dt="2022-03-15T03:32:15.041" v="235"/>
          <ac:spMkLst>
            <pc:docMk/>
            <pc:sldMk cId="4047295227" sldId="348"/>
            <ac:spMk id="4" creationId="{66E02D0D-E5A7-4B1E-B5B3-EAE7A4E5553F}"/>
          </ac:spMkLst>
        </pc:spChg>
        <pc:spChg chg="mod ord">
          <ac:chgData name="Jon Rosdahl" userId="2820f357-2dd4-4127-8713-e0bfde0fd756" providerId="ADAL" clId="{355C5578-1B36-49DE-AA1E-C30A211C51AF}" dt="2022-03-15T03:32:15.041" v="235"/>
          <ac:spMkLst>
            <pc:docMk/>
            <pc:sldMk cId="4047295227" sldId="348"/>
            <ac:spMk id="5" creationId="{2DD6078B-DBDA-4889-94F1-6E94654FE417}"/>
          </ac:spMkLst>
        </pc:spChg>
        <pc:spChg chg="mod ord">
          <ac:chgData name="Jon Rosdahl" userId="2820f357-2dd4-4127-8713-e0bfde0fd756" providerId="ADAL" clId="{355C5578-1B36-49DE-AA1E-C30A211C51AF}" dt="2022-03-15T03:32:15.041" v="235"/>
          <ac:spMkLst>
            <pc:docMk/>
            <pc:sldMk cId="4047295227" sldId="348"/>
            <ac:spMk id="6" creationId="{6324E086-4ADE-4F6A-9A30-053B8040EDEC}"/>
          </ac:spMkLst>
        </pc:spChg>
        <pc:spChg chg="add del mod">
          <ac:chgData name="Jon Rosdahl" userId="2820f357-2dd4-4127-8713-e0bfde0fd756" providerId="ADAL" clId="{355C5578-1B36-49DE-AA1E-C30A211C51AF}" dt="2022-03-15T03:32:15.041" v="235"/>
          <ac:spMkLst>
            <pc:docMk/>
            <pc:sldMk cId="4047295227" sldId="348"/>
            <ac:spMk id="7" creationId="{0D8F82E9-7C72-46F3-AF1E-48601C2E4A5F}"/>
          </ac:spMkLst>
        </pc:spChg>
        <pc:spChg chg="add del mod">
          <ac:chgData name="Jon Rosdahl" userId="2820f357-2dd4-4127-8713-e0bfde0fd756" providerId="ADAL" clId="{355C5578-1B36-49DE-AA1E-C30A211C51AF}" dt="2022-03-15T03:32:15.041" v="235"/>
          <ac:spMkLst>
            <pc:docMk/>
            <pc:sldMk cId="4047295227" sldId="348"/>
            <ac:spMk id="8" creationId="{884A5353-DB53-4878-8372-BF12AE3B854B}"/>
          </ac:spMkLst>
        </pc:spChg>
        <pc:spChg chg="add del mod">
          <ac:chgData name="Jon Rosdahl" userId="2820f357-2dd4-4127-8713-e0bfde0fd756" providerId="ADAL" clId="{355C5578-1B36-49DE-AA1E-C30A211C51AF}" dt="2022-03-15T03:32:15.041" v="235"/>
          <ac:spMkLst>
            <pc:docMk/>
            <pc:sldMk cId="4047295227" sldId="348"/>
            <ac:spMk id="9" creationId="{570EA4DB-CCC9-49B1-B5D3-E3F280A9D5D6}"/>
          </ac:spMkLst>
        </pc:spChg>
        <pc:spChg chg="add del mod">
          <ac:chgData name="Jon Rosdahl" userId="2820f357-2dd4-4127-8713-e0bfde0fd756" providerId="ADAL" clId="{355C5578-1B36-49DE-AA1E-C30A211C51AF}" dt="2022-03-15T03:32:15.041" v="235"/>
          <ac:spMkLst>
            <pc:docMk/>
            <pc:sldMk cId="4047295227" sldId="348"/>
            <ac:spMk id="10" creationId="{4B748609-7297-4AE1-9F97-BF10ABAD7484}"/>
          </ac:spMkLst>
        </pc:spChg>
        <pc:picChg chg="add del mod">
          <ac:chgData name="Jon Rosdahl" userId="2820f357-2dd4-4127-8713-e0bfde0fd756" providerId="ADAL" clId="{355C5578-1B36-49DE-AA1E-C30A211C51AF}" dt="2022-03-15T03:33:11.586" v="241" actId="478"/>
          <ac:picMkLst>
            <pc:docMk/>
            <pc:sldMk cId="4047295227" sldId="348"/>
            <ac:picMk id="12" creationId="{887470C3-B9B8-4BAC-83A2-43972A39713D}"/>
          </ac:picMkLst>
        </pc:picChg>
        <pc:picChg chg="add">
          <ac:chgData name="Jon Rosdahl" userId="2820f357-2dd4-4127-8713-e0bfde0fd756" providerId="ADAL" clId="{355C5578-1B36-49DE-AA1E-C30A211C51AF}" dt="2022-03-15T03:33:13.745" v="242" actId="22"/>
          <ac:picMkLst>
            <pc:docMk/>
            <pc:sldMk cId="4047295227" sldId="348"/>
            <ac:picMk id="14" creationId="{E7D9152C-3570-4D2B-8A29-C92F63171792}"/>
          </ac:picMkLst>
        </pc:picChg>
      </pc:sldChg>
      <pc:sldChg chg="addSp delSp modSp new mod">
        <pc:chgData name="Jon Rosdahl" userId="2820f357-2dd4-4127-8713-e0bfde0fd756" providerId="ADAL" clId="{355C5578-1B36-49DE-AA1E-C30A211C51AF}" dt="2022-03-15T04:51:08.469" v="801" actId="478"/>
        <pc:sldMkLst>
          <pc:docMk/>
          <pc:sldMk cId="2365477091" sldId="349"/>
        </pc:sldMkLst>
        <pc:spChg chg="mod">
          <ac:chgData name="Jon Rosdahl" userId="2820f357-2dd4-4127-8713-e0bfde0fd756" providerId="ADAL" clId="{355C5578-1B36-49DE-AA1E-C30A211C51AF}" dt="2022-03-15T03:47:52.980" v="506" actId="20577"/>
          <ac:spMkLst>
            <pc:docMk/>
            <pc:sldMk cId="2365477091" sldId="349"/>
            <ac:spMk id="2" creationId="{76D3C1B4-9348-4E54-B7D1-0F6608AA58E5}"/>
          </ac:spMkLst>
        </pc:spChg>
        <pc:spChg chg="del mod">
          <ac:chgData name="Jon Rosdahl" userId="2820f357-2dd4-4127-8713-e0bfde0fd756" providerId="ADAL" clId="{355C5578-1B36-49DE-AA1E-C30A211C51AF}" dt="2022-03-15T04:51:04.808" v="799" actId="478"/>
          <ac:spMkLst>
            <pc:docMk/>
            <pc:sldMk cId="2365477091" sldId="349"/>
            <ac:spMk id="3" creationId="{01E415D2-A9AC-42B7-A643-7E5FC3AA97DF}"/>
          </ac:spMkLst>
        </pc:spChg>
        <pc:spChg chg="add del mod">
          <ac:chgData name="Jon Rosdahl" userId="2820f357-2dd4-4127-8713-e0bfde0fd756" providerId="ADAL" clId="{355C5578-1B36-49DE-AA1E-C30A211C51AF}" dt="2022-03-15T04:51:06.980" v="800" actId="478"/>
          <ac:spMkLst>
            <pc:docMk/>
            <pc:sldMk cId="2365477091" sldId="349"/>
            <ac:spMk id="10" creationId="{0A0E54E1-8F74-47FE-9E9B-BB53AF589966}"/>
          </ac:spMkLst>
        </pc:spChg>
        <pc:picChg chg="add del mod">
          <ac:chgData name="Jon Rosdahl" userId="2820f357-2dd4-4127-8713-e0bfde0fd756" providerId="ADAL" clId="{355C5578-1B36-49DE-AA1E-C30A211C51AF}" dt="2022-03-15T04:51:08.469" v="801" actId="478"/>
          <ac:picMkLst>
            <pc:docMk/>
            <pc:sldMk cId="2365477091" sldId="349"/>
            <ac:picMk id="8" creationId="{5AB03E7A-9FC7-441B-882A-F9D37CBAFA9E}"/>
          </ac:picMkLst>
        </pc:picChg>
      </pc:sldChg>
      <pc:sldChg chg="modSp new mod">
        <pc:chgData name="Jon Rosdahl" userId="2820f357-2dd4-4127-8713-e0bfde0fd756" providerId="ADAL" clId="{355C5578-1B36-49DE-AA1E-C30A211C51AF}" dt="2022-03-15T11:58:23.993" v="817" actId="20577"/>
        <pc:sldMkLst>
          <pc:docMk/>
          <pc:sldMk cId="625358968" sldId="350"/>
        </pc:sldMkLst>
        <pc:spChg chg="mod">
          <ac:chgData name="Jon Rosdahl" userId="2820f357-2dd4-4127-8713-e0bfde0fd756" providerId="ADAL" clId="{355C5578-1B36-49DE-AA1E-C30A211C51AF}" dt="2022-03-15T11:58:23.993" v="817" actId="20577"/>
          <ac:spMkLst>
            <pc:docMk/>
            <pc:sldMk cId="625358968" sldId="350"/>
            <ac:spMk id="2" creationId="{C0A99454-F4B3-4E3E-B07D-0CFE899C3351}"/>
          </ac:spMkLst>
        </pc:spChg>
      </pc:sldChg>
    </pc:docChg>
  </pc:docChgLst>
  <pc:docChgLst>
    <pc:chgData name="Jon Rosdahl" userId="2820f357-2dd4-4127-8713-e0bfde0fd756" providerId="ADAL" clId="{40CFCABF-F973-4CEF-947A-57056926B66C}"/>
    <pc:docChg chg="modSld modMainMaster">
      <pc:chgData name="Jon Rosdahl" userId="2820f357-2dd4-4127-8713-e0bfde0fd756" providerId="ADAL" clId="{40CFCABF-F973-4CEF-947A-57056926B66C}" dt="2022-02-05T16:23:11.777" v="21" actId="20577"/>
      <pc:docMkLst>
        <pc:docMk/>
      </pc:docMkLst>
      <pc:sldChg chg="modSp mod">
        <pc:chgData name="Jon Rosdahl" userId="2820f357-2dd4-4127-8713-e0bfde0fd756" providerId="ADAL" clId="{40CFCABF-F973-4CEF-947A-57056926B66C}" dt="2022-02-05T16:21:21.166" v="4" actId="20577"/>
        <pc:sldMkLst>
          <pc:docMk/>
          <pc:sldMk cId="0" sldId="256"/>
        </pc:sldMkLst>
        <pc:spChg chg="mod">
          <ac:chgData name="Jon Rosdahl" userId="2820f357-2dd4-4127-8713-e0bfde0fd756" providerId="ADAL" clId="{40CFCABF-F973-4CEF-947A-57056926B66C}" dt="2022-02-05T16:21:21.166" v="4" actId="20577"/>
          <ac:spMkLst>
            <pc:docMk/>
            <pc:sldMk cId="0" sldId="256"/>
            <ac:spMk id="3073" creationId="{00000000-0000-0000-0000-000000000000}"/>
          </ac:spMkLst>
        </pc:spChg>
      </pc:sldChg>
      <pc:sldChg chg="modSp mod">
        <pc:chgData name="Jon Rosdahl" userId="2820f357-2dd4-4127-8713-e0bfde0fd756" providerId="ADAL" clId="{40CFCABF-F973-4CEF-947A-57056926B66C}" dt="2022-02-05T16:23:11.777" v="21" actId="20577"/>
        <pc:sldMkLst>
          <pc:docMk/>
          <pc:sldMk cId="0" sldId="257"/>
        </pc:sldMkLst>
        <pc:spChg chg="mod">
          <ac:chgData name="Jon Rosdahl" userId="2820f357-2dd4-4127-8713-e0bfde0fd756" providerId="ADAL" clId="{40CFCABF-F973-4CEF-947A-57056926B66C}" dt="2022-02-05T16:23:11.777" v="21" actId="20577"/>
          <ac:spMkLst>
            <pc:docMk/>
            <pc:sldMk cId="0" sldId="257"/>
            <ac:spMk id="4098" creationId="{00000000-0000-0000-0000-000000000000}"/>
          </ac:spMkLst>
        </pc:spChg>
      </pc:sldChg>
      <pc:sldMasterChg chg="modSp mod">
        <pc:chgData name="Jon Rosdahl" userId="2820f357-2dd4-4127-8713-e0bfde0fd756" providerId="ADAL" clId="{40CFCABF-F973-4CEF-947A-57056926B66C}" dt="2022-02-05T16:22:56.519" v="10" actId="6549"/>
        <pc:sldMasterMkLst>
          <pc:docMk/>
          <pc:sldMasterMk cId="0" sldId="2147483648"/>
        </pc:sldMasterMkLst>
        <pc:spChg chg="mod">
          <ac:chgData name="Jon Rosdahl" userId="2820f357-2dd4-4127-8713-e0bfde0fd756" providerId="ADAL" clId="{40CFCABF-F973-4CEF-947A-57056926B66C}" dt="2022-02-05T16:22:56.519" v="10"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EC-22/0031r0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EC-22/0031r0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2022</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EC-22/0031r0</a:t>
            </a:r>
          </a:p>
        </p:txBody>
      </p:sp>
      <p:sp>
        <p:nvSpPr>
          <p:cNvPr id="5" name="Rectangle 3"/>
          <p:cNvSpPr>
            <a:spLocks noGrp="1" noChangeArrowheads="1"/>
          </p:cNvSpPr>
          <p:nvPr>
            <p:ph type="dt"/>
          </p:nvPr>
        </p:nvSpPr>
        <p:spPr>
          <a:ln/>
        </p:spPr>
        <p:txBody>
          <a:bodyPr/>
          <a:lstStyle/>
          <a:p>
            <a:r>
              <a:rPr lang="en-US"/>
              <a:t>March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EC-22/0031r0</a:t>
            </a:r>
            <a:endParaRPr lang="en-US" dirty="0"/>
          </a:p>
        </p:txBody>
      </p:sp>
      <p:sp>
        <p:nvSpPr>
          <p:cNvPr id="5" name="Date Placeholder 4"/>
          <p:cNvSpPr>
            <a:spLocks noGrp="1"/>
          </p:cNvSpPr>
          <p:nvPr>
            <p:ph type="dt" idx="11"/>
          </p:nvPr>
        </p:nvSpPr>
        <p:spPr/>
        <p:txBody>
          <a:bodyPr/>
          <a:lstStyle/>
          <a:p>
            <a:pPr>
              <a:defRPr/>
            </a:pPr>
            <a:r>
              <a:rPr lang="en-US"/>
              <a:t>March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23</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EC-22/0031r0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EC-22/0031r0</a:t>
            </a:r>
          </a:p>
        </p:txBody>
      </p:sp>
      <p:sp>
        <p:nvSpPr>
          <p:cNvPr id="5" name="Rectangle 3"/>
          <p:cNvSpPr>
            <a:spLocks noGrp="1" noChangeArrowheads="1"/>
          </p:cNvSpPr>
          <p:nvPr>
            <p:ph type="dt"/>
          </p:nvPr>
        </p:nvSpPr>
        <p:spPr>
          <a:ln/>
        </p:spPr>
        <p:txBody>
          <a:bodyPr/>
          <a:lstStyle/>
          <a:p>
            <a:r>
              <a:rPr lang="en-US"/>
              <a:t>March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Without the Irvine Cancellation fee paid, we would have been -$7,593.96. (shortfall).</a:t>
            </a:r>
          </a:p>
          <a:p>
            <a:endParaRPr lang="en-US" dirty="0"/>
          </a:p>
        </p:txBody>
      </p:sp>
      <p:sp>
        <p:nvSpPr>
          <p:cNvPr id="4" name="Header Placeholder 3"/>
          <p:cNvSpPr>
            <a:spLocks noGrp="1"/>
          </p:cNvSpPr>
          <p:nvPr>
            <p:ph type="hdr"/>
          </p:nvPr>
        </p:nvSpPr>
        <p:spPr/>
        <p:txBody>
          <a:bodyPr/>
          <a:lstStyle/>
          <a:p>
            <a:r>
              <a:rPr lang="en-US"/>
              <a:t>doc.: IEEE 802 EC-22/0031r0</a:t>
            </a:r>
          </a:p>
        </p:txBody>
      </p:sp>
      <p:sp>
        <p:nvSpPr>
          <p:cNvPr id="5" name="Date Placeholder 4"/>
          <p:cNvSpPr>
            <a:spLocks noGrp="1"/>
          </p:cNvSpPr>
          <p:nvPr>
            <p:ph type="dt"/>
          </p:nvPr>
        </p:nvSpPr>
        <p:spPr/>
        <p:txBody>
          <a:bodyPr/>
          <a:lstStyle/>
          <a:p>
            <a:r>
              <a:rPr lang="en-US"/>
              <a:t>March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505211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EC-22/0031r0</a:t>
            </a:r>
          </a:p>
        </p:txBody>
      </p:sp>
      <p:sp>
        <p:nvSpPr>
          <p:cNvPr id="5" name="Date Placeholder 4"/>
          <p:cNvSpPr>
            <a:spLocks noGrp="1"/>
          </p:cNvSpPr>
          <p:nvPr>
            <p:ph type="dt"/>
          </p:nvPr>
        </p:nvSpPr>
        <p:spPr/>
        <p:txBody>
          <a:bodyPr/>
          <a:lstStyle/>
          <a:p>
            <a:r>
              <a:rPr lang="en-US"/>
              <a:t>March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EC-22/0031r0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EC-22/0031r0</a:t>
            </a:r>
            <a:endParaRPr lang="en-US" dirty="0"/>
          </a:p>
        </p:txBody>
      </p:sp>
      <p:sp>
        <p:nvSpPr>
          <p:cNvPr id="5" name="Date Placeholder 4"/>
          <p:cNvSpPr>
            <a:spLocks noGrp="1"/>
          </p:cNvSpPr>
          <p:nvPr>
            <p:ph type="dt" idx="11"/>
          </p:nvPr>
        </p:nvSpPr>
        <p:spPr/>
        <p:txBody>
          <a:bodyPr/>
          <a:lstStyle/>
          <a:p>
            <a:pPr>
              <a:defRPr/>
            </a:pPr>
            <a:r>
              <a:rPr lang="en-US"/>
              <a:t>March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19</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EC-22/0031r0</a:t>
            </a:r>
            <a:endParaRPr lang="en-US" dirty="0"/>
          </a:p>
        </p:txBody>
      </p:sp>
      <p:sp>
        <p:nvSpPr>
          <p:cNvPr id="5" name="Date Placeholder 4"/>
          <p:cNvSpPr>
            <a:spLocks noGrp="1"/>
          </p:cNvSpPr>
          <p:nvPr>
            <p:ph type="dt" idx="11"/>
          </p:nvPr>
        </p:nvSpPr>
        <p:spPr/>
        <p:txBody>
          <a:bodyPr/>
          <a:lstStyle/>
          <a:p>
            <a:pPr>
              <a:defRPr/>
            </a:pPr>
            <a:r>
              <a:rPr lang="en-US"/>
              <a:t>March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20</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EC-22/0031r0</a:t>
            </a:r>
            <a:endParaRPr lang="en-US" dirty="0"/>
          </a:p>
        </p:txBody>
      </p:sp>
      <p:sp>
        <p:nvSpPr>
          <p:cNvPr id="5" name="Date Placeholder 4"/>
          <p:cNvSpPr>
            <a:spLocks noGrp="1"/>
          </p:cNvSpPr>
          <p:nvPr>
            <p:ph type="dt" idx="11"/>
          </p:nvPr>
        </p:nvSpPr>
        <p:spPr/>
        <p:txBody>
          <a:bodyPr/>
          <a:lstStyle/>
          <a:p>
            <a:pPr>
              <a:defRPr/>
            </a:pPr>
            <a:r>
              <a:rPr lang="en-US"/>
              <a:t>March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21</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EC-22/0031r0</a:t>
            </a:r>
            <a:endParaRPr lang="en-US" dirty="0"/>
          </a:p>
        </p:txBody>
      </p:sp>
      <p:sp>
        <p:nvSpPr>
          <p:cNvPr id="5" name="Date Placeholder 4"/>
          <p:cNvSpPr>
            <a:spLocks noGrp="1"/>
          </p:cNvSpPr>
          <p:nvPr>
            <p:ph type="dt" idx="11"/>
          </p:nvPr>
        </p:nvSpPr>
        <p:spPr/>
        <p:txBody>
          <a:bodyPr/>
          <a:lstStyle/>
          <a:p>
            <a:pPr>
              <a:defRPr/>
            </a:pPr>
            <a:r>
              <a:rPr lang="en-US"/>
              <a:t>March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22</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EC-22/0031</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March 2022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2022-03-15</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685800" y="1751013"/>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Fees</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685800" y="1600201"/>
            <a:ext cx="7770813" cy="4875212"/>
          </a:xfrm>
        </p:spPr>
        <p:txBody>
          <a:bodyPr/>
          <a:lstStyle/>
          <a:p>
            <a:r>
              <a:rPr lang="en-US" dirty="0"/>
              <a:t>IEEE 802 Plenary Session meeting fees are set by the IEEE 802 Executive Committee </a:t>
            </a:r>
          </a:p>
          <a:p>
            <a:pPr lvl="1"/>
            <a:r>
              <a:rPr lang="en-US" dirty="0"/>
              <a:t>– Currently it is set at $400/600/800.</a:t>
            </a:r>
          </a:p>
          <a:p>
            <a:pPr lvl="1"/>
            <a:r>
              <a:rPr lang="en-US" dirty="0"/>
              <a:t>-- Meeting fees will need to increase to cover mixed mode expenses</a:t>
            </a:r>
          </a:p>
          <a:p>
            <a:pPr lvl="1"/>
            <a:endParaRPr lang="en-US" sz="1000" dirty="0"/>
          </a:p>
          <a:p>
            <a:r>
              <a:rPr lang="en-US" dirty="0"/>
              <a:t>IEEE 802 Wireless Interim Session fees are set to balance actual costs to zero over 2 years.</a:t>
            </a:r>
          </a:p>
          <a:p>
            <a:endParaRPr lang="en-US" sz="1000" dirty="0"/>
          </a:p>
          <a:p>
            <a:r>
              <a:rPr lang="en-US" dirty="0"/>
              <a:t>Expectations for May and Sept 2022 – </a:t>
            </a:r>
          </a:p>
          <a:p>
            <a:pPr lvl="1"/>
            <a:r>
              <a:rPr lang="en-US" dirty="0"/>
              <a:t>$850/$1,100/$1,350 in person  (+$300 not in hotel)</a:t>
            </a:r>
          </a:p>
          <a:p>
            <a:pPr lvl="1"/>
            <a:r>
              <a:rPr lang="en-US" dirty="0"/>
              <a:t>$950/$1,200/$1450 Mixed Mode</a:t>
            </a:r>
          </a:p>
          <a:p>
            <a:pPr lvl="1"/>
            <a:r>
              <a:rPr lang="en-US" dirty="0"/>
              <a:t>$400/600/800 Electronic</a:t>
            </a:r>
          </a:p>
          <a:p>
            <a:endParaRPr lang="en-US"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3C1B4-9348-4E54-B7D1-0F6608AA58E5}"/>
              </a:ext>
            </a:extLst>
          </p:cNvPr>
          <p:cNvSpPr>
            <a:spLocks noGrp="1"/>
          </p:cNvSpPr>
          <p:nvPr>
            <p:ph type="title"/>
          </p:nvPr>
        </p:nvSpPr>
        <p:spPr/>
        <p:txBody>
          <a:bodyPr/>
          <a:lstStyle/>
          <a:p>
            <a:r>
              <a:rPr lang="en-US" dirty="0"/>
              <a:t>Budget for May 2022</a:t>
            </a:r>
          </a:p>
        </p:txBody>
      </p:sp>
      <p:sp>
        <p:nvSpPr>
          <p:cNvPr id="4" name="Slide Number Placeholder 3">
            <a:extLst>
              <a:ext uri="{FF2B5EF4-FFF2-40B4-BE49-F238E27FC236}">
                <a16:creationId xmlns:a16="http://schemas.microsoft.com/office/drawing/2014/main" id="{4DA3763C-0F5D-4922-9AA1-2F5AE1C6FD6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BA5DA94-4A2A-425B-AA1D-4F10DFEEF32B}"/>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0742D02-9054-4B45-9DBA-EA4B9130C29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65477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99454-F4B3-4E3E-B07D-0CFE899C3351}"/>
              </a:ext>
            </a:extLst>
          </p:cNvPr>
          <p:cNvSpPr>
            <a:spLocks noGrp="1"/>
          </p:cNvSpPr>
          <p:nvPr>
            <p:ph type="title"/>
          </p:nvPr>
        </p:nvSpPr>
        <p:spPr/>
        <p:txBody>
          <a:bodyPr/>
          <a:lstStyle/>
          <a:p>
            <a:r>
              <a:rPr lang="en-US" dirty="0"/>
              <a:t>Budget for Sept</a:t>
            </a:r>
          </a:p>
        </p:txBody>
      </p:sp>
      <p:sp>
        <p:nvSpPr>
          <p:cNvPr id="3" name="Content Placeholder 2">
            <a:extLst>
              <a:ext uri="{FF2B5EF4-FFF2-40B4-BE49-F238E27FC236}">
                <a16:creationId xmlns:a16="http://schemas.microsoft.com/office/drawing/2014/main" id="{90871E06-01EA-407A-81C7-A54A01893A9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89EAE80-C94B-4D89-8C14-86A91A8D2CC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071BC7D-94F3-495A-A15D-F4CD36E3526F}"/>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B2B0CBA9-F4B4-47B8-B966-3AAE3E945C2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25358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March 2022</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14</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914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06D9BB-1234-487B-BDC0-7963716E6D12}"/>
              </a:ext>
            </a:extLst>
          </p:cNvPr>
          <p:cNvSpPr>
            <a:spLocks noGrp="1"/>
          </p:cNvSpPr>
          <p:nvPr>
            <p:ph type="dt" idx="10"/>
          </p:nvPr>
        </p:nvSpPr>
        <p:spPr/>
        <p:txBody>
          <a:bodyPr/>
          <a:lstStyle/>
          <a:p>
            <a:r>
              <a:rPr lang="en-US"/>
              <a:t>March 2022</a:t>
            </a:r>
            <a:endParaRPr lang="en-GB"/>
          </a:p>
        </p:txBody>
      </p:sp>
      <p:sp>
        <p:nvSpPr>
          <p:cNvPr id="3" name="Footer Placeholder 2">
            <a:extLst>
              <a:ext uri="{FF2B5EF4-FFF2-40B4-BE49-F238E27FC236}">
                <a16:creationId xmlns:a16="http://schemas.microsoft.com/office/drawing/2014/main" id="{F6BBA632-8629-43F9-940D-0F3FAFB40AA8}"/>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24B13D75-2484-4B2E-8BEC-19838DBFAD92}"/>
              </a:ext>
            </a:extLst>
          </p:cNvPr>
          <p:cNvSpPr>
            <a:spLocks noGrp="1"/>
          </p:cNvSpPr>
          <p:nvPr>
            <p:ph type="sldNum" idx="12"/>
          </p:nvPr>
        </p:nvSpPr>
        <p:spPr/>
        <p:txBody>
          <a:bodyPr/>
          <a:lstStyle/>
          <a:p>
            <a:r>
              <a:rPr lang="en-GB"/>
              <a:t>Slide </a:t>
            </a:r>
            <a:fld id="{F5D8E26B-7BCF-4D25-9C89-0168A6618F18}" type="slidenum">
              <a:rPr lang="en-GB" smtClean="0"/>
              <a:pPr/>
              <a:t>15</a:t>
            </a:fld>
            <a:endParaRPr lang="en-GB"/>
          </a:p>
        </p:txBody>
      </p:sp>
      <p:graphicFrame>
        <p:nvGraphicFramePr>
          <p:cNvPr id="6" name="Table 5">
            <a:extLst>
              <a:ext uri="{FF2B5EF4-FFF2-40B4-BE49-F238E27FC236}">
                <a16:creationId xmlns:a16="http://schemas.microsoft.com/office/drawing/2014/main" id="{55D95E57-24F9-42B3-A582-63A89624FCCB}"/>
              </a:ext>
            </a:extLst>
          </p:cNvPr>
          <p:cNvGraphicFramePr>
            <a:graphicFrameLocks noGrp="1"/>
          </p:cNvGraphicFramePr>
          <p:nvPr>
            <p:extLst>
              <p:ext uri="{D42A27DB-BD31-4B8C-83A1-F6EECF244321}">
                <p14:modId xmlns:p14="http://schemas.microsoft.com/office/powerpoint/2010/main" val="882295747"/>
              </p:ext>
            </p:extLst>
          </p:nvPr>
        </p:nvGraphicFramePr>
        <p:xfrm>
          <a:off x="601663" y="1066800"/>
          <a:ext cx="7940677" cy="5432347"/>
        </p:xfrm>
        <a:graphic>
          <a:graphicData uri="http://schemas.openxmlformats.org/drawingml/2006/table">
            <a:tbl>
              <a:tblPr/>
              <a:tblGrid>
                <a:gridCol w="2695352">
                  <a:extLst>
                    <a:ext uri="{9D8B030D-6E8A-4147-A177-3AD203B41FA5}">
                      <a16:colId xmlns:a16="http://schemas.microsoft.com/office/drawing/2014/main" val="2239339551"/>
                    </a:ext>
                  </a:extLst>
                </a:gridCol>
                <a:gridCol w="1372391">
                  <a:extLst>
                    <a:ext uri="{9D8B030D-6E8A-4147-A177-3AD203B41FA5}">
                      <a16:colId xmlns:a16="http://schemas.microsoft.com/office/drawing/2014/main" val="47642178"/>
                    </a:ext>
                  </a:extLst>
                </a:gridCol>
                <a:gridCol w="1290978">
                  <a:extLst>
                    <a:ext uri="{9D8B030D-6E8A-4147-A177-3AD203B41FA5}">
                      <a16:colId xmlns:a16="http://schemas.microsoft.com/office/drawing/2014/main" val="4114483017"/>
                    </a:ext>
                  </a:extLst>
                </a:gridCol>
                <a:gridCol w="1290978">
                  <a:extLst>
                    <a:ext uri="{9D8B030D-6E8A-4147-A177-3AD203B41FA5}">
                      <a16:colId xmlns:a16="http://schemas.microsoft.com/office/drawing/2014/main" val="3237337703"/>
                    </a:ext>
                  </a:extLst>
                </a:gridCol>
                <a:gridCol w="1290978">
                  <a:extLst>
                    <a:ext uri="{9D8B030D-6E8A-4147-A177-3AD203B41FA5}">
                      <a16:colId xmlns:a16="http://schemas.microsoft.com/office/drawing/2014/main" val="4195573057"/>
                    </a:ext>
                  </a:extLst>
                </a:gridCol>
              </a:tblGrid>
              <a:tr h="423395">
                <a:tc gridSpan="5">
                  <a:txBody>
                    <a:bodyPr/>
                    <a:lstStyle/>
                    <a:p>
                      <a:pPr algn="ctr" fontAlgn="b"/>
                      <a:r>
                        <a:rPr lang="en-US" sz="1600" b="1" i="0" u="none" strike="noStrike" dirty="0">
                          <a:effectLst/>
                          <a:latin typeface="Arial" panose="020B0604020202020204" pitchFamily="34" charset="0"/>
                        </a:rPr>
                        <a:t>2022 Meeting Income Statement – 2/28/2021</a:t>
                      </a:r>
                    </a:p>
                  </a:txBody>
                  <a:tcPr marL="8533" marR="8533" marT="853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0195892"/>
                  </a:ext>
                </a:extLst>
              </a:tr>
              <a:tr h="1270186">
                <a:tc>
                  <a:txBody>
                    <a:bodyPr/>
                    <a:lstStyle/>
                    <a:p>
                      <a:pPr algn="l" fontAlgn="b"/>
                      <a:r>
                        <a:rPr lang="en-US" sz="1600" b="1" i="0" u="none" strike="noStrike">
                          <a:effectLst/>
                          <a:latin typeface="Arial" panose="020B0604020202020204" pitchFamily="34" charset="0"/>
                        </a:rPr>
                        <a:t>Financial Row</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2022-01 Irvine,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CA</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2022-05 Warsaw, Poland</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2022-09 Waikoloa, HI</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064086792"/>
                  </a:ext>
                </a:extLst>
              </a:tr>
              <a:tr h="423395">
                <a:tc>
                  <a:txBody>
                    <a:bodyPr/>
                    <a:lstStyle/>
                    <a:p>
                      <a:pPr algn="l" fontAlgn="b"/>
                      <a:r>
                        <a:rPr lang="en-US" sz="1600" b="1" i="0" u="none" strike="noStrike">
                          <a:effectLst/>
                          <a:latin typeface="Arial" panose="020B0604020202020204" pitchFamily="34" charset="0"/>
                        </a:rPr>
                        <a:t> </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516460532"/>
                  </a:ext>
                </a:extLst>
              </a:tr>
              <a:tr h="599198">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28792102"/>
                  </a:ext>
                </a:extLst>
              </a:tr>
              <a:tr h="423395">
                <a:tc>
                  <a:txBody>
                    <a:bodyPr/>
                    <a:lstStyle/>
                    <a:p>
                      <a:pPr algn="l" fontAlgn="b"/>
                      <a:r>
                        <a:rPr lang="en-US" sz="1600" b="1" i="0" u="none" strike="noStrike">
                          <a:solidFill>
                            <a:srgbClr val="000000"/>
                          </a:solidFill>
                          <a:effectLst/>
                          <a:latin typeface="Arial" panose="020B0604020202020204" pitchFamily="34" charset="0"/>
                        </a:rPr>
                        <a:t>Total - Income</a:t>
                      </a:r>
                    </a:p>
                  </a:txBody>
                  <a:tcPr marL="76798" marR="8533" marT="853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3476192"/>
                  </a:ext>
                </a:extLst>
              </a:tr>
              <a:tr h="423395">
                <a:tc>
                  <a:txBody>
                    <a:bodyPr/>
                    <a:lstStyle/>
                    <a:p>
                      <a:pPr algn="l" fontAlgn="b"/>
                      <a:r>
                        <a:rPr lang="en-US" sz="1600" b="1" i="0" u="none" strike="noStrike">
                          <a:solidFill>
                            <a:srgbClr val="000000"/>
                          </a:solidFill>
                          <a:effectLst/>
                          <a:latin typeface="Arial" panose="020B0604020202020204" pitchFamily="34" charset="0"/>
                        </a:rPr>
                        <a:t>Expense</a:t>
                      </a:r>
                    </a:p>
                  </a:txBody>
                  <a:tcPr marL="76798" marR="8533" marT="8533"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extLst>
                  <a:ext uri="{0D108BD9-81ED-4DB2-BD59-A6C34878D82A}">
                    <a16:rowId xmlns:a16="http://schemas.microsoft.com/office/drawing/2014/main" val="2994333956"/>
                  </a:ext>
                </a:extLst>
              </a:tr>
              <a:tr h="423395">
                <a:tc>
                  <a:txBody>
                    <a:bodyPr/>
                    <a:lstStyle/>
                    <a:p>
                      <a:pPr algn="l" fontAlgn="b"/>
                      <a:r>
                        <a:rPr lang="en-US" sz="1600" b="0" i="0" u="none" strike="noStrike">
                          <a:solidFill>
                            <a:srgbClr val="000000"/>
                          </a:solidFill>
                          <a:effectLst/>
                          <a:latin typeface="Arial" panose="020B0604020202020204" pitchFamily="34" charset="0"/>
                        </a:rPr>
                        <a:t>4.111 - Deposit</a:t>
                      </a:r>
                    </a:p>
                  </a:txBody>
                  <a:tcPr marL="153596" marR="8533" marT="8533"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extLst>
                  <a:ext uri="{0D108BD9-81ED-4DB2-BD59-A6C34878D82A}">
                    <a16:rowId xmlns:a16="http://schemas.microsoft.com/office/drawing/2014/main" val="81907102"/>
                  </a:ext>
                </a:extLst>
              </a:tr>
              <a:tr h="423395">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53596" marR="8533" marT="853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656612994"/>
                  </a:ext>
                </a:extLst>
              </a:tr>
              <a:tr h="423395">
                <a:tc>
                  <a:txBody>
                    <a:bodyPr/>
                    <a:lstStyle/>
                    <a:p>
                      <a:pPr algn="l" fontAlgn="b"/>
                      <a:r>
                        <a:rPr lang="en-US" sz="1600" b="1" i="0" u="none" strike="noStrike">
                          <a:solidFill>
                            <a:srgbClr val="000000"/>
                          </a:solidFill>
                          <a:effectLst/>
                          <a:latin typeface="Arial" panose="020B0604020202020204" pitchFamily="34" charset="0"/>
                        </a:rPr>
                        <a:t>Total - Expense</a:t>
                      </a:r>
                    </a:p>
                  </a:txBody>
                  <a:tcPr marL="76798" marR="8533" marT="853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$67,324.30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$92,324.30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575794057"/>
                  </a:ext>
                </a:extLst>
              </a:tr>
              <a:tr h="599198">
                <a:tc>
                  <a:txBody>
                    <a:bodyPr/>
                    <a:lstStyle/>
                    <a:p>
                      <a:pPr algn="l" fontAlgn="ctr"/>
                      <a:r>
                        <a:rPr lang="en-US" sz="1600" b="1" i="0" u="none" strike="noStrike">
                          <a:solidFill>
                            <a:srgbClr val="000000"/>
                          </a:solidFill>
                          <a:effectLst/>
                          <a:latin typeface="Arial" panose="020B0604020202020204" pitchFamily="34" charset="0"/>
                        </a:rPr>
                        <a:t>Net Income</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($67,324.30)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($92,324.30)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265228909"/>
                  </a:ext>
                </a:extLst>
              </a:tr>
            </a:tbl>
          </a:graphicData>
        </a:graphic>
      </p:graphicFrame>
    </p:spTree>
    <p:extLst>
      <p:ext uri="{BB962C8B-B14F-4D97-AF65-F5344CB8AC3E}">
        <p14:creationId xmlns:p14="http://schemas.microsoft.com/office/powerpoint/2010/main" val="4189982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March 2022</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16</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685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March 2022</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17</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776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19</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March 2022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20</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21</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22</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March 2022</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685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791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696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p:txBody>
          <a:bodyPr/>
          <a:lstStyle/>
          <a:p>
            <a:r>
              <a:rPr lang="en-US" dirty="0"/>
              <a:t>802.11/.15 Joint Account Overview 2022</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pic>
        <p:nvPicPr>
          <p:cNvPr id="14" name="Picture 13">
            <a:extLst>
              <a:ext uri="{FF2B5EF4-FFF2-40B4-BE49-F238E27FC236}">
                <a16:creationId xmlns:a16="http://schemas.microsoft.com/office/drawing/2014/main" id="{E7D9152C-3570-4D2B-8A29-C92F63171792}"/>
              </a:ext>
            </a:extLst>
          </p:cNvPr>
          <p:cNvPicPr>
            <a:picLocks noChangeAspect="1"/>
          </p:cNvPicPr>
          <p:nvPr/>
        </p:nvPicPr>
        <p:blipFill>
          <a:blip r:embed="rId2"/>
          <a:stretch>
            <a:fillRect/>
          </a:stretch>
        </p:blipFill>
        <p:spPr>
          <a:xfrm>
            <a:off x="0" y="2578834"/>
            <a:ext cx="9144000" cy="1700331"/>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16F13-78C6-4BE6-8A01-6EC2E6629408}"/>
              </a:ext>
            </a:extLst>
          </p:cNvPr>
          <p:cNvSpPr>
            <a:spLocks noGrp="1"/>
          </p:cNvSpPr>
          <p:nvPr>
            <p:ph type="title"/>
          </p:nvPr>
        </p:nvSpPr>
        <p:spPr/>
        <p:txBody>
          <a:bodyPr/>
          <a:lstStyle/>
          <a:p>
            <a:r>
              <a:rPr lang="en-US" dirty="0"/>
              <a:t>802.11/.15 Joint Account Overview 2021</a:t>
            </a:r>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5610CAA-2BE6-4BD9-B4A2-96DDFAA557F5}"/>
              </a:ext>
            </a:extLst>
          </p:cNvPr>
          <p:cNvSpPr>
            <a:spLocks noGrp="1"/>
          </p:cNvSpPr>
          <p:nvPr>
            <p:ph type="dt" idx="15"/>
          </p:nvPr>
        </p:nvSpPr>
        <p:spPr/>
        <p:txBody>
          <a:bodyPr/>
          <a:lstStyle/>
          <a:p>
            <a:r>
              <a:rPr lang="en-US"/>
              <a:t>March 2022</a:t>
            </a:r>
            <a:endParaRPr lang="en-GB" dirty="0"/>
          </a:p>
        </p:txBody>
      </p:sp>
      <p:pic>
        <p:nvPicPr>
          <p:cNvPr id="10" name="Picture 9">
            <a:extLst>
              <a:ext uri="{FF2B5EF4-FFF2-40B4-BE49-F238E27FC236}">
                <a16:creationId xmlns:a16="http://schemas.microsoft.com/office/drawing/2014/main" id="{F4289E6B-975F-4977-8A13-4948A3457E2A}"/>
              </a:ext>
            </a:extLst>
          </p:cNvPr>
          <p:cNvPicPr>
            <a:picLocks noChangeAspect="1"/>
          </p:cNvPicPr>
          <p:nvPr/>
        </p:nvPicPr>
        <p:blipFill>
          <a:blip r:embed="rId2"/>
          <a:stretch>
            <a:fillRect/>
          </a:stretch>
        </p:blipFill>
        <p:spPr>
          <a:xfrm>
            <a:off x="714375" y="2557462"/>
            <a:ext cx="7715250" cy="2395538"/>
          </a:xfrm>
          <a:prstGeom prst="rect">
            <a:avLst/>
          </a:prstGeom>
        </p:spPr>
      </p:pic>
    </p:spTree>
    <p:extLst>
      <p:ext uri="{BB962C8B-B14F-4D97-AF65-F5344CB8AC3E}">
        <p14:creationId xmlns:p14="http://schemas.microsoft.com/office/powerpoint/2010/main" val="4178967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B7FD-EE9C-4575-993C-2FD7B7C44965}"/>
              </a:ext>
            </a:extLst>
          </p:cNvPr>
          <p:cNvSpPr>
            <a:spLocks noGrp="1"/>
          </p:cNvSpPr>
          <p:nvPr>
            <p:ph type="title"/>
          </p:nvPr>
        </p:nvSpPr>
        <p:spPr/>
        <p:txBody>
          <a:bodyPr/>
          <a:lstStyle/>
          <a:p>
            <a:r>
              <a:rPr lang="en-US" dirty="0"/>
              <a:t>2021 Sept Registration Report</a:t>
            </a:r>
          </a:p>
        </p:txBody>
      </p:sp>
      <p:sp>
        <p:nvSpPr>
          <p:cNvPr id="4" name="Slide Number Placeholder 3">
            <a:extLst>
              <a:ext uri="{FF2B5EF4-FFF2-40B4-BE49-F238E27FC236}">
                <a16:creationId xmlns:a16="http://schemas.microsoft.com/office/drawing/2014/main" id="{4F8D0DD1-8E8A-40AB-8A1B-6A504D6F712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EC0DD9D-EF0F-48B5-BCF5-EF9FEB85F15D}"/>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C44AB6C-14C9-4554-8A34-E96D2BDE345A}"/>
              </a:ext>
            </a:extLst>
          </p:cNvPr>
          <p:cNvSpPr>
            <a:spLocks noGrp="1"/>
          </p:cNvSpPr>
          <p:nvPr>
            <p:ph type="dt" idx="15"/>
          </p:nvPr>
        </p:nvSpPr>
        <p:spPr/>
        <p:txBody>
          <a:bodyPr/>
          <a:lstStyle/>
          <a:p>
            <a:r>
              <a:rPr lang="en-US"/>
              <a:t>March 2022</a:t>
            </a:r>
            <a:endParaRPr lang="en-GB" dirty="0"/>
          </a:p>
        </p:txBody>
      </p:sp>
      <p:graphicFrame>
        <p:nvGraphicFramePr>
          <p:cNvPr id="7" name="Table 6">
            <a:extLst>
              <a:ext uri="{FF2B5EF4-FFF2-40B4-BE49-F238E27FC236}">
                <a16:creationId xmlns:a16="http://schemas.microsoft.com/office/drawing/2014/main" id="{CDBAB4A1-596B-4E35-8C2B-34E66A1E56A4}"/>
              </a:ext>
            </a:extLst>
          </p:cNvPr>
          <p:cNvGraphicFramePr>
            <a:graphicFrameLocks noGrp="1"/>
          </p:cNvGraphicFramePr>
          <p:nvPr>
            <p:extLst>
              <p:ext uri="{D42A27DB-BD31-4B8C-83A1-F6EECF244321}">
                <p14:modId xmlns:p14="http://schemas.microsoft.com/office/powerpoint/2010/main" val="560846469"/>
              </p:ext>
            </p:extLst>
          </p:nvPr>
        </p:nvGraphicFramePr>
        <p:xfrm>
          <a:off x="970359" y="1600200"/>
          <a:ext cx="7277894" cy="4090669"/>
        </p:xfrm>
        <a:graphic>
          <a:graphicData uri="http://schemas.openxmlformats.org/drawingml/2006/table">
            <a:tbl>
              <a:tblPr>
                <a:tableStyleId>{5C22544A-7EE6-4342-B048-85BDC9FD1C3A}</a:tableStyleId>
              </a:tblPr>
              <a:tblGrid>
                <a:gridCol w="1956423">
                  <a:extLst>
                    <a:ext uri="{9D8B030D-6E8A-4147-A177-3AD203B41FA5}">
                      <a16:colId xmlns:a16="http://schemas.microsoft.com/office/drawing/2014/main" val="3984335803"/>
                    </a:ext>
                  </a:extLst>
                </a:gridCol>
                <a:gridCol w="1359071">
                  <a:extLst>
                    <a:ext uri="{9D8B030D-6E8A-4147-A177-3AD203B41FA5}">
                      <a16:colId xmlns:a16="http://schemas.microsoft.com/office/drawing/2014/main" val="4044512881"/>
                    </a:ext>
                  </a:extLst>
                </a:gridCol>
                <a:gridCol w="2267347">
                  <a:extLst>
                    <a:ext uri="{9D8B030D-6E8A-4147-A177-3AD203B41FA5}">
                      <a16:colId xmlns:a16="http://schemas.microsoft.com/office/drawing/2014/main" val="980747001"/>
                    </a:ext>
                  </a:extLst>
                </a:gridCol>
                <a:gridCol w="1695053">
                  <a:extLst>
                    <a:ext uri="{9D8B030D-6E8A-4147-A177-3AD203B41FA5}">
                      <a16:colId xmlns:a16="http://schemas.microsoft.com/office/drawing/2014/main" val="2218177348"/>
                    </a:ext>
                  </a:extLst>
                </a:gridCol>
              </a:tblGrid>
              <a:tr h="321398">
                <a:tc>
                  <a:txBody>
                    <a:bodyPr/>
                    <a:lstStyle/>
                    <a:p>
                      <a:pPr algn="ctr" fontAlgn="ctr"/>
                      <a:r>
                        <a:rPr lang="en-US" sz="1600" u="none" strike="noStrike" dirty="0">
                          <a:effectLst/>
                          <a:latin typeface="+mn-lt"/>
                        </a:rPr>
                        <a:t>REGISTRATION TYPE</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 FEE </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NUMBER REGISTERED</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Total</a:t>
                      </a:r>
                      <a:endParaRPr lang="en-US" sz="1600" b="0" i="0" u="none" strike="noStrike">
                        <a:solidFill>
                          <a:srgbClr val="595959"/>
                        </a:solidFill>
                        <a:effectLst/>
                        <a:latin typeface="+mn-lt"/>
                      </a:endParaRPr>
                    </a:p>
                  </a:txBody>
                  <a:tcPr marL="9525" marR="9525" marT="9525" marB="0" anchor="ctr"/>
                </a:tc>
                <a:extLst>
                  <a:ext uri="{0D108BD9-81ED-4DB2-BD59-A6C34878D82A}">
                    <a16:rowId xmlns:a16="http://schemas.microsoft.com/office/drawing/2014/main" val="366751672"/>
                  </a:ext>
                </a:extLst>
              </a:tr>
              <a:tr h="372065">
                <a:tc>
                  <a:txBody>
                    <a:bodyPr/>
                    <a:lstStyle/>
                    <a:p>
                      <a:pPr algn="ctr" fontAlgn="ctr"/>
                      <a:r>
                        <a:rPr lang="en-US" sz="1600" u="none" strike="noStrike" dirty="0">
                          <a:effectLst/>
                          <a:latin typeface="+mn-lt"/>
                        </a:rPr>
                        <a:t>EARLY</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 $             50.00 </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369</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$18,450.00</a:t>
                      </a:r>
                      <a:endParaRPr lang="en-US" sz="1600" b="0" i="0" u="none" strike="noStrike">
                        <a:solidFill>
                          <a:srgbClr val="595959"/>
                        </a:solidFill>
                        <a:effectLst/>
                        <a:latin typeface="+mn-lt"/>
                      </a:endParaRPr>
                    </a:p>
                  </a:txBody>
                  <a:tcPr marL="9525" marR="9525" marT="9525" marB="0" anchor="ctr"/>
                </a:tc>
                <a:extLst>
                  <a:ext uri="{0D108BD9-81ED-4DB2-BD59-A6C34878D82A}">
                    <a16:rowId xmlns:a16="http://schemas.microsoft.com/office/drawing/2014/main" val="2817908276"/>
                  </a:ext>
                </a:extLst>
              </a:tr>
              <a:tr h="283466">
                <a:tc>
                  <a:txBody>
                    <a:bodyPr/>
                    <a:lstStyle/>
                    <a:p>
                      <a:pPr algn="ctr" fontAlgn="ctr"/>
                      <a:r>
                        <a:rPr lang="en-US" sz="1600" u="none" strike="noStrike" dirty="0">
                          <a:effectLst/>
                          <a:latin typeface="+mn-lt"/>
                        </a:rPr>
                        <a:t>STANDARD</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 $             75.00 </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63</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$4,725.00</a:t>
                      </a:r>
                      <a:endParaRPr lang="en-US" sz="1600" b="0" i="0" u="none" strike="noStrike">
                        <a:solidFill>
                          <a:srgbClr val="595959"/>
                        </a:solidFill>
                        <a:effectLst/>
                        <a:latin typeface="+mn-lt"/>
                      </a:endParaRPr>
                    </a:p>
                  </a:txBody>
                  <a:tcPr marL="9525" marR="9525" marT="9525" marB="0" anchor="ctr"/>
                </a:tc>
                <a:extLst>
                  <a:ext uri="{0D108BD9-81ED-4DB2-BD59-A6C34878D82A}">
                    <a16:rowId xmlns:a16="http://schemas.microsoft.com/office/drawing/2014/main" val="3260755554"/>
                  </a:ext>
                </a:extLst>
              </a:tr>
              <a:tr h="341653">
                <a:tc>
                  <a:txBody>
                    <a:bodyPr/>
                    <a:lstStyle/>
                    <a:p>
                      <a:pPr algn="ctr" fontAlgn="ctr"/>
                      <a:r>
                        <a:rPr lang="en-US" sz="1600" u="none" strike="noStrike" dirty="0">
                          <a:effectLst/>
                          <a:latin typeface="+mn-lt"/>
                        </a:rPr>
                        <a:t>LATE/ONSITE</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 $           125.00 </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42</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$5,250.00</a:t>
                      </a:r>
                      <a:endParaRPr lang="en-US" sz="1600" b="0" i="0" u="none" strike="noStrike" dirty="0">
                        <a:solidFill>
                          <a:srgbClr val="595959"/>
                        </a:solidFill>
                        <a:effectLst/>
                        <a:latin typeface="+mn-lt"/>
                      </a:endParaRPr>
                    </a:p>
                  </a:txBody>
                  <a:tcPr marL="9525" marR="9525" marT="9525" marB="0" anchor="ctr"/>
                </a:tc>
                <a:extLst>
                  <a:ext uri="{0D108BD9-81ED-4DB2-BD59-A6C34878D82A}">
                    <a16:rowId xmlns:a16="http://schemas.microsoft.com/office/drawing/2014/main" val="1046586530"/>
                  </a:ext>
                </a:extLst>
              </a:tr>
              <a:tr h="186032">
                <a:tc>
                  <a:txBody>
                    <a:bodyPr/>
                    <a:lstStyle/>
                    <a:p>
                      <a:pPr algn="ctr" fontAlgn="ctr"/>
                      <a:r>
                        <a:rPr lang="en-US" sz="1600" u="none" strike="noStrike">
                          <a:effectLst/>
                          <a:latin typeface="+mn-lt"/>
                        </a:rPr>
                        <a:t>POST EVENT</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 $           125.00 </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20</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$2,500.00</a:t>
                      </a:r>
                      <a:endParaRPr lang="en-US" sz="1600" b="0" i="0" u="none" strike="noStrike" dirty="0">
                        <a:solidFill>
                          <a:srgbClr val="595959"/>
                        </a:solidFill>
                        <a:effectLst/>
                        <a:latin typeface="+mn-lt"/>
                      </a:endParaRPr>
                    </a:p>
                  </a:txBody>
                  <a:tcPr marL="9525" marR="9525" marT="9525" marB="0" anchor="ctr"/>
                </a:tc>
                <a:extLst>
                  <a:ext uri="{0D108BD9-81ED-4DB2-BD59-A6C34878D82A}">
                    <a16:rowId xmlns:a16="http://schemas.microsoft.com/office/drawing/2014/main" val="2771423575"/>
                  </a:ext>
                </a:extLst>
              </a:tr>
              <a:tr h="386715">
                <a:tc>
                  <a:txBody>
                    <a:bodyPr/>
                    <a:lstStyle/>
                    <a:p>
                      <a:pPr algn="ctr" fontAlgn="ctr"/>
                      <a:r>
                        <a:rPr lang="en-US" sz="1600" u="none" strike="noStrike">
                          <a:effectLst/>
                          <a:latin typeface="+mn-lt"/>
                        </a:rPr>
                        <a:t>GUEST</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                   -   </a:t>
                      </a:r>
                      <a:endParaRPr lang="en-US" sz="1600" b="0" i="0" u="none" strike="noStrike" dirty="0">
                        <a:solidFill>
                          <a:srgbClr val="595959"/>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dirty="0">
                          <a:effectLst/>
                          <a:latin typeface="+mn-lt"/>
                        </a:rPr>
                        <a:t>0</a:t>
                      </a:r>
                      <a:endParaRPr lang="en-US" sz="1600" b="0" i="0" u="none" strike="noStrike" dirty="0">
                        <a:solidFill>
                          <a:srgbClr val="595959"/>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dirty="0">
                          <a:effectLst/>
                          <a:latin typeface="+mn-lt"/>
                        </a:rPr>
                        <a:t>$0.00</a:t>
                      </a:r>
                      <a:endParaRPr lang="en-US" sz="1600" b="0" i="0" u="none" strike="noStrike" dirty="0">
                        <a:solidFill>
                          <a:srgbClr val="595959"/>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6548372"/>
                  </a:ext>
                </a:extLst>
              </a:tr>
              <a:tr h="381000">
                <a:tc>
                  <a:txBody>
                    <a:bodyPr/>
                    <a:lstStyle/>
                    <a:p>
                      <a:pPr algn="ctr" fontAlgn="ctr"/>
                      <a:r>
                        <a:rPr lang="en-US" sz="1600" u="none" strike="noStrike">
                          <a:effectLst/>
                          <a:latin typeface="+mn-lt"/>
                        </a:rPr>
                        <a:t> TOTAL PAID  </a:t>
                      </a:r>
                      <a:endParaRPr lang="en-US" sz="1600" b="0" i="0" u="none" strike="noStrike">
                        <a:solidFill>
                          <a:srgbClr val="595959"/>
                        </a:solidFill>
                        <a:effectLst/>
                        <a:latin typeface="+mn-lt"/>
                      </a:endParaRPr>
                    </a:p>
                  </a:txBody>
                  <a:tcPr marL="9525" marR="9525" marT="9525" marB="0" anchor="ctr"/>
                </a:tc>
                <a:tc>
                  <a:txBody>
                    <a:bodyPr/>
                    <a:lstStyle/>
                    <a:p>
                      <a:pPr algn="ctr" fontAlgn="ctr"/>
                      <a:endParaRPr lang="en-US" sz="1600" b="0" i="0" u="none" strike="noStrike">
                        <a:solidFill>
                          <a:srgbClr val="595959"/>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600" u="none" strike="noStrike">
                          <a:effectLst/>
                          <a:latin typeface="+mn-lt"/>
                        </a:rPr>
                        <a:t>494</a:t>
                      </a:r>
                      <a:endParaRPr lang="en-US" sz="1600" b="0" i="0" u="none" strike="noStrike">
                        <a:solidFill>
                          <a:srgbClr val="595959"/>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n-lt"/>
                        </a:rPr>
                        <a:t>$30,925.00</a:t>
                      </a:r>
                      <a:endParaRPr lang="en-US" sz="1600" b="0" i="0" u="none" strike="noStrike" dirty="0">
                        <a:solidFill>
                          <a:srgbClr val="595959"/>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95099578"/>
                  </a:ext>
                </a:extLst>
              </a:tr>
              <a:tr h="956075">
                <a:tc>
                  <a:txBody>
                    <a:bodyPr/>
                    <a:lstStyle/>
                    <a:p>
                      <a:pPr algn="ctr" fontAlgn="ctr"/>
                      <a:r>
                        <a:rPr lang="en-US" sz="1600" u="none" strike="noStrike" dirty="0">
                          <a:effectLst/>
                          <a:latin typeface="+mn-lt"/>
                        </a:rPr>
                        <a:t>DEADBEATS</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 $           125.00 </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6</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$750.00</a:t>
                      </a:r>
                      <a:endParaRPr lang="en-US" sz="1600" b="0" i="0" u="none" strike="noStrike" dirty="0">
                        <a:solidFill>
                          <a:srgbClr val="595959"/>
                        </a:solidFill>
                        <a:effectLst/>
                        <a:latin typeface="+mn-lt"/>
                      </a:endParaRPr>
                    </a:p>
                  </a:txBody>
                  <a:tcPr marL="9525" marR="9525" marT="9525" marB="0" anchor="ctr"/>
                </a:tc>
                <a:extLst>
                  <a:ext uri="{0D108BD9-81ED-4DB2-BD59-A6C34878D82A}">
                    <a16:rowId xmlns:a16="http://schemas.microsoft.com/office/drawing/2014/main" val="3468260936"/>
                  </a:ext>
                </a:extLst>
              </a:tr>
              <a:tr h="0">
                <a:tc>
                  <a:txBody>
                    <a:bodyPr/>
                    <a:lstStyle/>
                    <a:p>
                      <a:pPr algn="ctr" fontAlgn="ctr"/>
                      <a:r>
                        <a:rPr lang="en-US" sz="2000" b="1" i="0" u="none" strike="noStrike" dirty="0">
                          <a:solidFill>
                            <a:srgbClr val="595959"/>
                          </a:solidFill>
                          <a:effectLst/>
                          <a:latin typeface="+mn-lt"/>
                        </a:rPr>
                        <a:t>Total potential income</a:t>
                      </a:r>
                    </a:p>
                  </a:txBody>
                  <a:tcPr marL="9525" marR="9525" marT="9525" marB="0" anchor="ctr"/>
                </a:tc>
                <a:tc>
                  <a:txBody>
                    <a:bodyPr/>
                    <a:lstStyle/>
                    <a:p>
                      <a:pPr algn="ctr" fontAlgn="ctr"/>
                      <a:r>
                        <a:rPr lang="en-US" sz="1600" u="none" strike="noStrike" dirty="0">
                          <a:effectLst/>
                          <a:latin typeface="+mn-lt"/>
                        </a:rPr>
                        <a:t> </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500</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$31,675.00</a:t>
                      </a:r>
                      <a:endParaRPr lang="en-US" sz="1600" b="0" i="0" u="none" strike="noStrike" dirty="0">
                        <a:solidFill>
                          <a:srgbClr val="595959"/>
                        </a:solidFill>
                        <a:effectLst/>
                        <a:latin typeface="+mn-lt"/>
                      </a:endParaRPr>
                    </a:p>
                  </a:txBody>
                  <a:tcPr marL="9525" marR="9525" marT="9525" marB="0" anchor="ctr"/>
                </a:tc>
                <a:extLst>
                  <a:ext uri="{0D108BD9-81ED-4DB2-BD59-A6C34878D82A}">
                    <a16:rowId xmlns:a16="http://schemas.microsoft.com/office/drawing/2014/main" val="3685107573"/>
                  </a:ext>
                </a:extLst>
              </a:tr>
            </a:tbl>
          </a:graphicData>
        </a:graphic>
      </p:graphicFrame>
    </p:spTree>
    <p:extLst>
      <p:ext uri="{BB962C8B-B14F-4D97-AF65-F5344CB8AC3E}">
        <p14:creationId xmlns:p14="http://schemas.microsoft.com/office/powerpoint/2010/main" val="1237274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685801" y="685801"/>
            <a:ext cx="7543800" cy="581023"/>
          </a:xfrm>
        </p:spPr>
        <p:txBody>
          <a:bodyPr/>
          <a:lstStyle/>
          <a:p>
            <a:r>
              <a:rPr lang="en-US" sz="2400" dirty="0"/>
              <a:t>Income/Expense Report </a:t>
            </a:r>
            <a:br>
              <a:rPr lang="en-US" sz="2400" dirty="0"/>
            </a:br>
            <a:r>
              <a:rPr lang="en-US" sz="2400" dirty="0"/>
              <a:t>Jan 2021 to March 12021</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5"/>
          </p:nvPr>
        </p:nvSpPr>
        <p:spPr/>
        <p:txBody>
          <a:bodyPr/>
          <a:lstStyle/>
          <a:p>
            <a:r>
              <a:rPr lang="en-US"/>
              <a:t>March 2022</a:t>
            </a:r>
            <a:endParaRPr lang="en-GB" dirty="0"/>
          </a:p>
        </p:txBody>
      </p:sp>
      <p:graphicFrame>
        <p:nvGraphicFramePr>
          <p:cNvPr id="12" name="Content Placeholder 11">
            <a:extLst>
              <a:ext uri="{FF2B5EF4-FFF2-40B4-BE49-F238E27FC236}">
                <a16:creationId xmlns:a16="http://schemas.microsoft.com/office/drawing/2014/main" id="{CA3F1A06-AB84-4166-98A5-A06FB9CA9DB7}"/>
              </a:ext>
            </a:extLst>
          </p:cNvPr>
          <p:cNvGraphicFramePr>
            <a:graphicFrameLocks noGrp="1"/>
          </p:cNvGraphicFramePr>
          <p:nvPr>
            <p:ph idx="1"/>
            <p:extLst>
              <p:ext uri="{D42A27DB-BD31-4B8C-83A1-F6EECF244321}">
                <p14:modId xmlns:p14="http://schemas.microsoft.com/office/powerpoint/2010/main" val="3798813008"/>
              </p:ext>
            </p:extLst>
          </p:nvPr>
        </p:nvGraphicFramePr>
        <p:xfrm>
          <a:off x="1219199" y="1374774"/>
          <a:ext cx="7010401" cy="5026026"/>
        </p:xfrm>
        <a:graphic>
          <a:graphicData uri="http://schemas.openxmlformats.org/drawingml/2006/table">
            <a:tbl>
              <a:tblPr/>
              <a:tblGrid>
                <a:gridCol w="4831870">
                  <a:extLst>
                    <a:ext uri="{9D8B030D-6E8A-4147-A177-3AD203B41FA5}">
                      <a16:colId xmlns:a16="http://schemas.microsoft.com/office/drawing/2014/main" val="2753001562"/>
                    </a:ext>
                  </a:extLst>
                </a:gridCol>
                <a:gridCol w="2178531">
                  <a:extLst>
                    <a:ext uri="{9D8B030D-6E8A-4147-A177-3AD203B41FA5}">
                      <a16:colId xmlns:a16="http://schemas.microsoft.com/office/drawing/2014/main" val="213411193"/>
                    </a:ext>
                  </a:extLst>
                </a:gridCol>
              </a:tblGrid>
              <a:tr h="257481">
                <a:tc>
                  <a:txBody>
                    <a:bodyPr/>
                    <a:lstStyle/>
                    <a:p>
                      <a:pPr algn="l" fontAlgn="b"/>
                      <a:r>
                        <a:rPr lang="en-US" sz="1600" b="1" i="0" u="none" strike="noStrike" dirty="0">
                          <a:solidFill>
                            <a:srgbClr val="000000"/>
                          </a:solidFill>
                          <a:effectLst/>
                          <a:latin typeface="Calibri" panose="020F0502020204030204" pitchFamily="34" charset="0"/>
                        </a:rPr>
                        <a:t>Task Number</a:t>
                      </a:r>
                    </a:p>
                  </a:txBody>
                  <a:tcPr marL="0" marR="0" marT="0"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600" b="1" i="0" u="none" strike="noStrike">
                          <a:solidFill>
                            <a:srgbClr val="000000"/>
                          </a:solidFill>
                          <a:effectLst/>
                          <a:latin typeface="Calibri" panose="020F0502020204030204" pitchFamily="34" charset="0"/>
                        </a:rPr>
                        <a:t> Sum of Amount </a:t>
                      </a:r>
                    </a:p>
                  </a:txBody>
                  <a:tcPr marL="0" marR="0" marT="0"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031966828"/>
                  </a:ext>
                </a:extLst>
              </a:tr>
              <a:tr h="257481">
                <a:tc>
                  <a:txBody>
                    <a:bodyPr/>
                    <a:lstStyle/>
                    <a:p>
                      <a:pPr algn="l" fontAlgn="b"/>
                      <a:r>
                        <a:rPr lang="en-US" sz="1600" b="1" i="0" u="none" strike="noStrike">
                          <a:solidFill>
                            <a:srgbClr val="000000"/>
                          </a:solidFill>
                          <a:effectLst/>
                          <a:latin typeface="Calibri" panose="020F0502020204030204" pitchFamily="34" charset="0"/>
                        </a:rPr>
                        <a:t>S-50.30.100|Registrations</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panose="020F0502020204030204" pitchFamily="34" charset="0"/>
                        </a:rPr>
                        <a:t> $         30,725.00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92D050"/>
                    </a:solidFill>
                  </a:tcPr>
                </a:tc>
                <a:extLst>
                  <a:ext uri="{0D108BD9-81ED-4DB2-BD59-A6C34878D82A}">
                    <a16:rowId xmlns:a16="http://schemas.microsoft.com/office/drawing/2014/main" val="1083443774"/>
                  </a:ext>
                </a:extLst>
              </a:tr>
              <a:tr h="257481">
                <a:tc>
                  <a:txBody>
                    <a:bodyPr/>
                    <a:lstStyle/>
                    <a:p>
                      <a:pPr algn="l" fontAlgn="b"/>
                      <a:r>
                        <a:rPr lang="en-US" sz="1600" b="1" i="0" u="none" strike="noStrike">
                          <a:solidFill>
                            <a:srgbClr val="000000"/>
                          </a:solidFill>
                          <a:effectLst/>
                          <a:latin typeface="Calibri" panose="020F0502020204030204" pitchFamily="34" charset="0"/>
                        </a:rPr>
                        <a:t>2021</a:t>
                      </a:r>
                    </a:p>
                  </a:txBody>
                  <a:tcPr marL="85725" marR="0" marT="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r>
                        <a:rPr lang="en-US" sz="1600" b="1" i="0" u="none" strike="noStrike">
                          <a:solidFill>
                            <a:srgbClr val="000000"/>
                          </a:solidFill>
                          <a:effectLst/>
                          <a:latin typeface="Calibri" panose="020F0502020204030204" pitchFamily="34" charset="0"/>
                        </a:rPr>
                        <a:t> $         26,610.00 </a:t>
                      </a:r>
                    </a:p>
                  </a:txBody>
                  <a:tcPr marL="0" marR="0" marT="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013278600"/>
                  </a:ext>
                </a:extLst>
              </a:tr>
              <a:tr h="257481">
                <a:tc>
                  <a:txBody>
                    <a:bodyPr/>
                    <a:lstStyle/>
                    <a:p>
                      <a:pPr algn="l" fontAlgn="b"/>
                      <a:r>
                        <a:rPr lang="en-US" sz="1600" b="1" i="0" u="none" strike="noStrike">
                          <a:solidFill>
                            <a:srgbClr val="000000"/>
                          </a:solidFill>
                          <a:effectLst/>
                          <a:latin typeface="Calibri" panose="020F0502020204030204" pitchFamily="34" charset="0"/>
                        </a:rPr>
                        <a:t>2022</a:t>
                      </a:r>
                    </a:p>
                  </a:txBody>
                  <a:tcPr marL="85725" marR="0" marT="0" marB="0" anchor="b">
                    <a:lnL>
                      <a:noFill/>
                    </a:lnL>
                    <a:lnR>
                      <a:noFill/>
                    </a:lnR>
                    <a:lnT>
                      <a:noFill/>
                    </a:lnT>
                    <a:lnB>
                      <a:noFill/>
                    </a:lnB>
                  </a:tcPr>
                </a:tc>
                <a:tc>
                  <a:txBody>
                    <a:bodyPr/>
                    <a:lstStyle/>
                    <a:p>
                      <a:pPr algn="l" fontAlgn="b"/>
                      <a:r>
                        <a:rPr lang="en-US" sz="1600" b="1" i="0" u="none" strike="noStrike">
                          <a:solidFill>
                            <a:srgbClr val="000000"/>
                          </a:solidFill>
                          <a:effectLst/>
                          <a:latin typeface="Calibri" panose="020F0502020204030204" pitchFamily="34" charset="0"/>
                        </a:rPr>
                        <a:t> $            4,115.00 </a:t>
                      </a:r>
                    </a:p>
                  </a:txBody>
                  <a:tcPr marL="0" marR="0" marT="0" marB="0" anchor="b">
                    <a:lnL>
                      <a:noFill/>
                    </a:lnL>
                    <a:lnR>
                      <a:noFill/>
                    </a:lnR>
                    <a:lnT>
                      <a:noFill/>
                    </a:lnT>
                    <a:lnB>
                      <a:noFill/>
                    </a:lnB>
                  </a:tcPr>
                </a:tc>
                <a:extLst>
                  <a:ext uri="{0D108BD9-81ED-4DB2-BD59-A6C34878D82A}">
                    <a16:rowId xmlns:a16="http://schemas.microsoft.com/office/drawing/2014/main" val="1211851368"/>
                  </a:ext>
                </a:extLst>
              </a:tr>
              <a:tr h="257481">
                <a:tc>
                  <a:txBody>
                    <a:bodyPr/>
                    <a:lstStyle/>
                    <a:p>
                      <a:pPr algn="l" fontAlgn="b"/>
                      <a:r>
                        <a:rPr lang="en-US" sz="1600" b="1" i="0" u="none" strike="noStrike">
                          <a:solidFill>
                            <a:srgbClr val="000000"/>
                          </a:solidFill>
                          <a:effectLst/>
                          <a:latin typeface="Calibri" panose="020F0502020204030204" pitchFamily="34" charset="0"/>
                        </a:rPr>
                        <a:t>S-50.40.100|CB Account Int.</a:t>
                      </a:r>
                    </a:p>
                  </a:txBody>
                  <a:tcPr marL="0" marR="0" marT="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panose="020F0502020204030204" pitchFamily="34" charset="0"/>
                        </a:rPr>
                        <a:t> $            1,506.95 </a:t>
                      </a:r>
                    </a:p>
                  </a:txBody>
                  <a:tcPr marL="0" marR="0" marT="0" marB="0" anchor="b">
                    <a:lnL>
                      <a:noFill/>
                    </a:lnL>
                    <a:lnR>
                      <a:noFill/>
                    </a:lnR>
                    <a:lnT>
                      <a:noFill/>
                    </a:lnT>
                    <a:lnB w="6350" cap="flat" cmpd="sng" algn="ctr">
                      <a:solidFill>
                        <a:srgbClr val="8EA9DB"/>
                      </a:solidFill>
                      <a:prstDash val="solid"/>
                      <a:round/>
                      <a:headEnd type="none" w="med" len="med"/>
                      <a:tailEnd type="none" w="med" len="med"/>
                    </a:lnB>
                    <a:solidFill>
                      <a:srgbClr val="92D050"/>
                    </a:solidFill>
                  </a:tcPr>
                </a:tc>
                <a:extLst>
                  <a:ext uri="{0D108BD9-81ED-4DB2-BD59-A6C34878D82A}">
                    <a16:rowId xmlns:a16="http://schemas.microsoft.com/office/drawing/2014/main" val="4122928594"/>
                  </a:ext>
                </a:extLst>
              </a:tr>
              <a:tr h="257481">
                <a:tc>
                  <a:txBody>
                    <a:bodyPr/>
                    <a:lstStyle/>
                    <a:p>
                      <a:pPr algn="l" fontAlgn="b"/>
                      <a:r>
                        <a:rPr lang="en-US" sz="1600" b="1" i="0" u="none" strike="noStrike">
                          <a:solidFill>
                            <a:srgbClr val="000000"/>
                          </a:solidFill>
                          <a:effectLst/>
                          <a:latin typeface="Calibri" panose="020F0502020204030204" pitchFamily="34" charset="0"/>
                        </a:rPr>
                        <a:t>2021</a:t>
                      </a:r>
                    </a:p>
                  </a:txBody>
                  <a:tcPr marL="85725" marR="0" marT="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r>
                        <a:rPr lang="en-US" sz="1600" b="1" i="0" u="none" strike="noStrike">
                          <a:solidFill>
                            <a:srgbClr val="000000"/>
                          </a:solidFill>
                          <a:effectLst/>
                          <a:latin typeface="Calibri" panose="020F0502020204030204" pitchFamily="34" charset="0"/>
                        </a:rPr>
                        <a:t> $            1,213.96 </a:t>
                      </a:r>
                    </a:p>
                  </a:txBody>
                  <a:tcPr marL="0" marR="0" marT="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3301218508"/>
                  </a:ext>
                </a:extLst>
              </a:tr>
              <a:tr h="257481">
                <a:tc>
                  <a:txBody>
                    <a:bodyPr/>
                    <a:lstStyle/>
                    <a:p>
                      <a:pPr algn="l" fontAlgn="b"/>
                      <a:r>
                        <a:rPr lang="en-US" sz="1600" b="1" i="0" u="none" strike="noStrike">
                          <a:solidFill>
                            <a:srgbClr val="000000"/>
                          </a:solidFill>
                          <a:effectLst/>
                          <a:latin typeface="Calibri" panose="020F0502020204030204" pitchFamily="34" charset="0"/>
                        </a:rPr>
                        <a:t>2022</a:t>
                      </a:r>
                    </a:p>
                  </a:txBody>
                  <a:tcPr marL="85725" marR="0" marT="0" marB="0" anchor="b">
                    <a:lnL>
                      <a:noFill/>
                    </a:lnL>
                    <a:lnR>
                      <a:noFill/>
                    </a:lnR>
                    <a:lnT>
                      <a:noFill/>
                    </a:lnT>
                    <a:lnB>
                      <a:noFill/>
                    </a:lnB>
                  </a:tcPr>
                </a:tc>
                <a:tc>
                  <a:txBody>
                    <a:bodyPr/>
                    <a:lstStyle/>
                    <a:p>
                      <a:pPr algn="l" fontAlgn="b"/>
                      <a:r>
                        <a:rPr lang="en-US" sz="1600" b="1" i="0" u="none" strike="noStrike">
                          <a:solidFill>
                            <a:srgbClr val="000000"/>
                          </a:solidFill>
                          <a:effectLst/>
                          <a:latin typeface="Calibri" panose="020F0502020204030204" pitchFamily="34" charset="0"/>
                        </a:rPr>
                        <a:t> $               292.99 </a:t>
                      </a:r>
                    </a:p>
                  </a:txBody>
                  <a:tcPr marL="0" marR="0" marT="0" marB="0" anchor="b">
                    <a:lnL>
                      <a:noFill/>
                    </a:lnL>
                    <a:lnR>
                      <a:noFill/>
                    </a:lnR>
                    <a:lnT>
                      <a:noFill/>
                    </a:lnT>
                    <a:lnB>
                      <a:noFill/>
                    </a:lnB>
                  </a:tcPr>
                </a:tc>
                <a:extLst>
                  <a:ext uri="{0D108BD9-81ED-4DB2-BD59-A6C34878D82A}">
                    <a16:rowId xmlns:a16="http://schemas.microsoft.com/office/drawing/2014/main" val="3074891606"/>
                  </a:ext>
                </a:extLst>
              </a:tr>
              <a:tr h="257481">
                <a:tc>
                  <a:txBody>
                    <a:bodyPr/>
                    <a:lstStyle/>
                    <a:p>
                      <a:pPr algn="l" fontAlgn="b"/>
                      <a:r>
                        <a:rPr lang="en-US" sz="1600" b="1" i="0" u="none" strike="noStrike">
                          <a:solidFill>
                            <a:srgbClr val="000000"/>
                          </a:solidFill>
                          <a:effectLst/>
                          <a:latin typeface="Calibri" panose="020F0502020204030204" pitchFamily="34" charset="0"/>
                        </a:rPr>
                        <a:t>S-50.50.000|Other</a:t>
                      </a:r>
                    </a:p>
                  </a:txBody>
                  <a:tcPr marL="0" marR="0" marT="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panose="020F0502020204030204" pitchFamily="34" charset="0"/>
                        </a:rPr>
                        <a:t> $         38,437.50 </a:t>
                      </a:r>
                    </a:p>
                  </a:txBody>
                  <a:tcPr marL="0" marR="0" marT="0" marB="0" anchor="b">
                    <a:lnL>
                      <a:noFill/>
                    </a:lnL>
                    <a:lnR>
                      <a:noFill/>
                    </a:lnR>
                    <a:lnT>
                      <a:noFill/>
                    </a:lnT>
                    <a:lnB w="6350" cap="flat" cmpd="sng" algn="ctr">
                      <a:solidFill>
                        <a:srgbClr val="8EA9DB"/>
                      </a:solidFill>
                      <a:prstDash val="solid"/>
                      <a:round/>
                      <a:headEnd type="none" w="med" len="med"/>
                      <a:tailEnd type="none" w="med" len="med"/>
                    </a:lnB>
                    <a:solidFill>
                      <a:srgbClr val="92D050"/>
                    </a:solidFill>
                  </a:tcPr>
                </a:tc>
                <a:extLst>
                  <a:ext uri="{0D108BD9-81ED-4DB2-BD59-A6C34878D82A}">
                    <a16:rowId xmlns:a16="http://schemas.microsoft.com/office/drawing/2014/main" val="3060867050"/>
                  </a:ext>
                </a:extLst>
              </a:tr>
              <a:tr h="257481">
                <a:tc>
                  <a:txBody>
                    <a:bodyPr/>
                    <a:lstStyle/>
                    <a:p>
                      <a:pPr algn="l" fontAlgn="b"/>
                      <a:r>
                        <a:rPr lang="en-US" sz="1600" b="1" i="0" u="none" strike="noStrike">
                          <a:solidFill>
                            <a:srgbClr val="000000"/>
                          </a:solidFill>
                          <a:effectLst/>
                          <a:latin typeface="Calibri" panose="020F0502020204030204" pitchFamily="34" charset="0"/>
                        </a:rPr>
                        <a:t>2021</a:t>
                      </a:r>
                    </a:p>
                  </a:txBody>
                  <a:tcPr marL="85725" marR="0" marT="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r>
                        <a:rPr lang="en-US" sz="1600" b="1" i="0" u="none" strike="noStrike">
                          <a:solidFill>
                            <a:srgbClr val="000000"/>
                          </a:solidFill>
                          <a:effectLst/>
                          <a:latin typeface="Calibri" panose="020F0502020204030204" pitchFamily="34" charset="0"/>
                        </a:rPr>
                        <a:t> $         38,437.50 </a:t>
                      </a:r>
                    </a:p>
                  </a:txBody>
                  <a:tcPr marL="0" marR="0" marT="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606098761"/>
                  </a:ext>
                </a:extLst>
              </a:tr>
              <a:tr h="257481">
                <a:tc>
                  <a:txBody>
                    <a:bodyPr/>
                    <a:lstStyle/>
                    <a:p>
                      <a:pPr algn="l" fontAlgn="b"/>
                      <a:r>
                        <a:rPr lang="en-US" sz="1600" b="1" i="0" u="none" strike="noStrike">
                          <a:solidFill>
                            <a:srgbClr val="000000"/>
                          </a:solidFill>
                          <a:effectLst/>
                          <a:latin typeface="Calibri" panose="020F0502020204030204" pitchFamily="34" charset="0"/>
                        </a:rPr>
                        <a:t>S-60.10.000.130|Financial Fees</a:t>
                      </a:r>
                    </a:p>
                  </a:txBody>
                  <a:tcPr marL="0" marR="0" marT="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panose="020F0502020204030204" pitchFamily="34" charset="0"/>
                        </a:rPr>
                        <a:t> $         (2,775.62)</a:t>
                      </a:r>
                    </a:p>
                  </a:txBody>
                  <a:tcPr marL="0" marR="0" marT="0" marB="0" anchor="b">
                    <a:lnL>
                      <a:noFill/>
                    </a:lnL>
                    <a:lnR>
                      <a:noFill/>
                    </a:lnR>
                    <a:lnT>
                      <a:noFill/>
                    </a:lnT>
                    <a:lnB w="6350" cap="flat" cmpd="sng" algn="ctr">
                      <a:solidFill>
                        <a:srgbClr val="8EA9DB"/>
                      </a:solidFill>
                      <a:prstDash val="solid"/>
                      <a:round/>
                      <a:headEnd type="none" w="med" len="med"/>
                      <a:tailEnd type="none" w="med" len="med"/>
                    </a:lnB>
                    <a:solidFill>
                      <a:srgbClr val="FF5050"/>
                    </a:solidFill>
                  </a:tcPr>
                </a:tc>
                <a:extLst>
                  <a:ext uri="{0D108BD9-81ED-4DB2-BD59-A6C34878D82A}">
                    <a16:rowId xmlns:a16="http://schemas.microsoft.com/office/drawing/2014/main" val="688058657"/>
                  </a:ext>
                </a:extLst>
              </a:tr>
              <a:tr h="257481">
                <a:tc>
                  <a:txBody>
                    <a:bodyPr/>
                    <a:lstStyle/>
                    <a:p>
                      <a:pPr algn="l" fontAlgn="b"/>
                      <a:r>
                        <a:rPr lang="en-US" sz="1600" b="1" i="0" u="none" strike="noStrike">
                          <a:solidFill>
                            <a:srgbClr val="000000"/>
                          </a:solidFill>
                          <a:effectLst/>
                          <a:latin typeface="Calibri" panose="020F0502020204030204" pitchFamily="34" charset="0"/>
                        </a:rPr>
                        <a:t>2021</a:t>
                      </a:r>
                    </a:p>
                  </a:txBody>
                  <a:tcPr marL="85725" marR="0" marT="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r>
                        <a:rPr lang="en-US" sz="1600" b="1" i="0" u="none" strike="noStrike">
                          <a:solidFill>
                            <a:srgbClr val="000000"/>
                          </a:solidFill>
                          <a:effectLst/>
                          <a:latin typeface="Calibri" panose="020F0502020204030204" pitchFamily="34" charset="0"/>
                        </a:rPr>
                        <a:t> $         (2,416.80)</a:t>
                      </a:r>
                    </a:p>
                  </a:txBody>
                  <a:tcPr marL="0" marR="0" marT="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3324268737"/>
                  </a:ext>
                </a:extLst>
              </a:tr>
              <a:tr h="453165">
                <a:tc>
                  <a:txBody>
                    <a:bodyPr/>
                    <a:lstStyle/>
                    <a:p>
                      <a:pPr algn="l" fontAlgn="b"/>
                      <a:r>
                        <a:rPr lang="en-US" sz="1600" b="1" i="0" u="none" strike="noStrike">
                          <a:solidFill>
                            <a:srgbClr val="000000"/>
                          </a:solidFill>
                          <a:effectLst/>
                          <a:latin typeface="Calibri" panose="020F0502020204030204" pitchFamily="34" charset="0"/>
                        </a:rPr>
                        <a:t>2022</a:t>
                      </a:r>
                    </a:p>
                  </a:txBody>
                  <a:tcPr marL="85725" marR="0" marT="0" marB="0" anchor="b">
                    <a:lnL>
                      <a:noFill/>
                    </a:lnL>
                    <a:lnR>
                      <a:noFill/>
                    </a:lnR>
                    <a:lnT>
                      <a:noFill/>
                    </a:lnT>
                    <a:lnB>
                      <a:noFill/>
                    </a:lnB>
                  </a:tcPr>
                </a:tc>
                <a:tc>
                  <a:txBody>
                    <a:bodyPr/>
                    <a:lstStyle/>
                    <a:p>
                      <a:pPr algn="l" fontAlgn="b"/>
                      <a:r>
                        <a:rPr lang="en-US" sz="1600" b="1" i="0" u="none" strike="noStrike">
                          <a:solidFill>
                            <a:srgbClr val="000000"/>
                          </a:solidFill>
                          <a:effectLst/>
                          <a:latin typeface="Calibri" panose="020F0502020204030204" pitchFamily="34" charset="0"/>
                        </a:rPr>
                        <a:t> $             (358.82)</a:t>
                      </a:r>
                    </a:p>
                  </a:txBody>
                  <a:tcPr marL="0" marR="0" marT="0" marB="0" anchor="b">
                    <a:lnL>
                      <a:noFill/>
                    </a:lnL>
                    <a:lnR>
                      <a:noFill/>
                    </a:lnR>
                    <a:lnT>
                      <a:noFill/>
                    </a:lnT>
                    <a:lnB>
                      <a:noFill/>
                    </a:lnB>
                  </a:tcPr>
                </a:tc>
                <a:extLst>
                  <a:ext uri="{0D108BD9-81ED-4DB2-BD59-A6C34878D82A}">
                    <a16:rowId xmlns:a16="http://schemas.microsoft.com/office/drawing/2014/main" val="2395651268"/>
                  </a:ext>
                </a:extLst>
              </a:tr>
              <a:tr h="257481">
                <a:tc>
                  <a:txBody>
                    <a:bodyPr/>
                    <a:lstStyle/>
                    <a:p>
                      <a:pPr algn="l" fontAlgn="b"/>
                      <a:r>
                        <a:rPr lang="en-US" sz="1600" b="1" i="0" u="none" strike="noStrike">
                          <a:solidFill>
                            <a:srgbClr val="000000"/>
                          </a:solidFill>
                          <a:effectLst/>
                          <a:latin typeface="Calibri" panose="020F0502020204030204" pitchFamily="34" charset="0"/>
                        </a:rPr>
                        <a:t>S-60.10.000.135|Meeting Planner</a:t>
                      </a:r>
                    </a:p>
                  </a:txBody>
                  <a:tcPr marL="0" marR="0" marT="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panose="020F0502020204030204" pitchFamily="34" charset="0"/>
                        </a:rPr>
                        <a:t> $       (42,860.00)</a:t>
                      </a:r>
                    </a:p>
                  </a:txBody>
                  <a:tcPr marL="0" marR="0" marT="0" marB="0" anchor="b">
                    <a:lnL>
                      <a:noFill/>
                    </a:lnL>
                    <a:lnR>
                      <a:noFill/>
                    </a:lnR>
                    <a:lnT>
                      <a:noFill/>
                    </a:lnT>
                    <a:lnB w="6350" cap="flat" cmpd="sng" algn="ctr">
                      <a:solidFill>
                        <a:srgbClr val="8EA9DB"/>
                      </a:solidFill>
                      <a:prstDash val="solid"/>
                      <a:round/>
                      <a:headEnd type="none" w="med" len="med"/>
                      <a:tailEnd type="none" w="med" len="med"/>
                    </a:lnB>
                    <a:solidFill>
                      <a:srgbClr val="FF5050"/>
                    </a:solidFill>
                  </a:tcPr>
                </a:tc>
                <a:extLst>
                  <a:ext uri="{0D108BD9-81ED-4DB2-BD59-A6C34878D82A}">
                    <a16:rowId xmlns:a16="http://schemas.microsoft.com/office/drawing/2014/main" val="2251679752"/>
                  </a:ext>
                </a:extLst>
              </a:tr>
              <a:tr h="257481">
                <a:tc>
                  <a:txBody>
                    <a:bodyPr/>
                    <a:lstStyle/>
                    <a:p>
                      <a:pPr algn="l" fontAlgn="b"/>
                      <a:r>
                        <a:rPr lang="en-US" sz="1600" b="1" i="0" u="none" strike="noStrike">
                          <a:solidFill>
                            <a:srgbClr val="000000"/>
                          </a:solidFill>
                          <a:effectLst/>
                          <a:latin typeface="Calibri" panose="020F0502020204030204" pitchFamily="34" charset="0"/>
                        </a:rPr>
                        <a:t>2021</a:t>
                      </a:r>
                    </a:p>
                  </a:txBody>
                  <a:tcPr marL="85725" marR="0" marT="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r>
                        <a:rPr lang="en-US" sz="1600" b="1" i="0" u="none" strike="noStrike">
                          <a:solidFill>
                            <a:srgbClr val="000000"/>
                          </a:solidFill>
                          <a:effectLst/>
                          <a:latin typeface="Calibri" panose="020F0502020204030204" pitchFamily="34" charset="0"/>
                        </a:rPr>
                        <a:t> $       (42,500.00)</a:t>
                      </a:r>
                    </a:p>
                  </a:txBody>
                  <a:tcPr marL="0" marR="0" marT="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832018966"/>
                  </a:ext>
                </a:extLst>
              </a:tr>
              <a:tr h="453165">
                <a:tc>
                  <a:txBody>
                    <a:bodyPr/>
                    <a:lstStyle/>
                    <a:p>
                      <a:pPr algn="l" fontAlgn="b"/>
                      <a:r>
                        <a:rPr lang="en-US" sz="1600" b="1" i="0" u="none" strike="noStrike">
                          <a:solidFill>
                            <a:srgbClr val="000000"/>
                          </a:solidFill>
                          <a:effectLst/>
                          <a:latin typeface="Calibri" panose="020F0502020204030204" pitchFamily="34" charset="0"/>
                        </a:rPr>
                        <a:t>2022</a:t>
                      </a:r>
                    </a:p>
                  </a:txBody>
                  <a:tcPr marL="85725" marR="0" marT="0" marB="0" anchor="b">
                    <a:lnL>
                      <a:noFill/>
                    </a:lnL>
                    <a:lnR>
                      <a:noFill/>
                    </a:lnR>
                    <a:lnT>
                      <a:noFill/>
                    </a:lnT>
                    <a:lnB>
                      <a:noFill/>
                    </a:lnB>
                  </a:tcPr>
                </a:tc>
                <a:tc>
                  <a:txBody>
                    <a:bodyPr/>
                    <a:lstStyle/>
                    <a:p>
                      <a:pPr algn="l" fontAlgn="b"/>
                      <a:r>
                        <a:rPr lang="en-US" sz="1600" b="1" i="0" u="none" strike="noStrike">
                          <a:solidFill>
                            <a:srgbClr val="000000"/>
                          </a:solidFill>
                          <a:effectLst/>
                          <a:latin typeface="Calibri" panose="020F0502020204030204" pitchFamily="34" charset="0"/>
                        </a:rPr>
                        <a:t> $             (360.00)</a:t>
                      </a:r>
                    </a:p>
                  </a:txBody>
                  <a:tcPr marL="0" marR="0" marT="0" marB="0" anchor="b">
                    <a:lnL>
                      <a:noFill/>
                    </a:lnL>
                    <a:lnR>
                      <a:noFill/>
                    </a:lnR>
                    <a:lnT>
                      <a:noFill/>
                    </a:lnT>
                    <a:lnB>
                      <a:noFill/>
                    </a:lnB>
                  </a:tcPr>
                </a:tc>
                <a:extLst>
                  <a:ext uri="{0D108BD9-81ED-4DB2-BD59-A6C34878D82A}">
                    <a16:rowId xmlns:a16="http://schemas.microsoft.com/office/drawing/2014/main" val="461231899"/>
                  </a:ext>
                </a:extLst>
              </a:tr>
              <a:tr h="257481">
                <a:tc>
                  <a:txBody>
                    <a:bodyPr/>
                    <a:lstStyle/>
                    <a:p>
                      <a:pPr algn="l" fontAlgn="b"/>
                      <a:r>
                        <a:rPr lang="en-US" sz="1600" b="1" i="0" u="none" strike="noStrike">
                          <a:solidFill>
                            <a:srgbClr val="000000"/>
                          </a:solidFill>
                          <a:effectLst/>
                          <a:latin typeface="Calibri" panose="020F0502020204030204" pitchFamily="34" charset="0"/>
                        </a:rPr>
                        <a:t>S-60.10.000.160|Miscellaneous</a:t>
                      </a:r>
                    </a:p>
                  </a:txBody>
                  <a:tcPr marL="0" marR="0" marT="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panose="020F0502020204030204" pitchFamily="34" charset="0"/>
                        </a:rPr>
                        <a:t> $         (2,531.66)</a:t>
                      </a:r>
                    </a:p>
                  </a:txBody>
                  <a:tcPr marL="0" marR="0" marT="0" marB="0" anchor="b">
                    <a:lnL>
                      <a:noFill/>
                    </a:lnL>
                    <a:lnR>
                      <a:noFill/>
                    </a:lnR>
                    <a:lnT>
                      <a:noFill/>
                    </a:lnT>
                    <a:lnB w="6350" cap="flat" cmpd="sng" algn="ctr">
                      <a:solidFill>
                        <a:srgbClr val="8EA9DB"/>
                      </a:solidFill>
                      <a:prstDash val="solid"/>
                      <a:round/>
                      <a:headEnd type="none" w="med" len="med"/>
                      <a:tailEnd type="none" w="med" len="med"/>
                    </a:lnB>
                    <a:solidFill>
                      <a:srgbClr val="FF5050"/>
                    </a:solidFill>
                  </a:tcPr>
                </a:tc>
                <a:extLst>
                  <a:ext uri="{0D108BD9-81ED-4DB2-BD59-A6C34878D82A}">
                    <a16:rowId xmlns:a16="http://schemas.microsoft.com/office/drawing/2014/main" val="1089177428"/>
                  </a:ext>
                </a:extLst>
              </a:tr>
              <a:tr h="257481">
                <a:tc>
                  <a:txBody>
                    <a:bodyPr/>
                    <a:lstStyle/>
                    <a:p>
                      <a:pPr algn="l" fontAlgn="b"/>
                      <a:r>
                        <a:rPr lang="en-US" sz="1600" b="1" i="0" u="none" strike="noStrike">
                          <a:solidFill>
                            <a:srgbClr val="000000"/>
                          </a:solidFill>
                          <a:effectLst/>
                          <a:latin typeface="Calibri" panose="020F0502020204030204" pitchFamily="34" charset="0"/>
                        </a:rPr>
                        <a:t>2021</a:t>
                      </a:r>
                    </a:p>
                  </a:txBody>
                  <a:tcPr marL="85725"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panose="020F0502020204030204" pitchFamily="34" charset="0"/>
                        </a:rPr>
                        <a:t> $         (2,531.66)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40761154"/>
                  </a:ext>
                </a:extLst>
              </a:tr>
              <a:tr h="257481">
                <a:tc>
                  <a:txBody>
                    <a:bodyPr/>
                    <a:lstStyle/>
                    <a:p>
                      <a:pPr algn="l" fontAlgn="b"/>
                      <a:r>
                        <a:rPr lang="en-US" sz="1600" b="1" i="0" u="none" strike="noStrike">
                          <a:solidFill>
                            <a:srgbClr val="000000"/>
                          </a:solidFill>
                          <a:effectLst/>
                          <a:latin typeface="Calibri" panose="020F0502020204030204" pitchFamily="34" charset="0"/>
                        </a:rPr>
                        <a:t>Grand Total</a:t>
                      </a:r>
                    </a:p>
                  </a:txBody>
                  <a:tcPr marL="0" marR="0" marT="0"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l" fontAlgn="b"/>
                      <a:r>
                        <a:rPr lang="en-US" sz="1600" b="1" i="0" u="none" strike="noStrike" dirty="0">
                          <a:solidFill>
                            <a:srgbClr val="000000"/>
                          </a:solidFill>
                          <a:effectLst/>
                          <a:latin typeface="Calibri" panose="020F0502020204030204" pitchFamily="34" charset="0"/>
                        </a:rPr>
                        <a:t> $         22,502.17 </a:t>
                      </a:r>
                    </a:p>
                  </a:txBody>
                  <a:tcPr marL="0" marR="0" marT="0"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4266889878"/>
                  </a:ext>
                </a:extLst>
              </a:tr>
            </a:tbl>
          </a:graphicData>
        </a:graphic>
      </p:graphicFrame>
    </p:spTree>
    <p:extLst>
      <p:ext uri="{BB962C8B-B14F-4D97-AF65-F5344CB8AC3E}">
        <p14:creationId xmlns:p14="http://schemas.microsoft.com/office/powerpoint/2010/main" val="962814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8C5AD-4ED1-4E67-9A72-5800E28E1CB3}"/>
              </a:ext>
            </a:extLst>
          </p:cNvPr>
          <p:cNvSpPr>
            <a:spLocks noGrp="1"/>
          </p:cNvSpPr>
          <p:nvPr>
            <p:ph type="title"/>
          </p:nvPr>
        </p:nvSpPr>
        <p:spPr/>
        <p:txBody>
          <a:bodyPr/>
          <a:lstStyle/>
          <a:p>
            <a:r>
              <a:rPr lang="en-US" dirty="0"/>
              <a:t>Cvent Details for Sept 2021</a:t>
            </a:r>
          </a:p>
        </p:txBody>
      </p:sp>
      <p:sp>
        <p:nvSpPr>
          <p:cNvPr id="3" name="Content Placeholder 2">
            <a:extLst>
              <a:ext uri="{FF2B5EF4-FFF2-40B4-BE49-F238E27FC236}">
                <a16:creationId xmlns:a16="http://schemas.microsoft.com/office/drawing/2014/main" id="{5C1FC6AC-CB64-4426-878F-FDA444167C18}"/>
              </a:ext>
            </a:extLst>
          </p:cNvPr>
          <p:cNvSpPr>
            <a:spLocks noGrp="1"/>
          </p:cNvSpPr>
          <p:nvPr>
            <p:ph idx="1"/>
          </p:nvPr>
        </p:nvSpPr>
        <p:spPr>
          <a:xfrm>
            <a:off x="751528" y="1693227"/>
            <a:ext cx="7856538" cy="4494213"/>
          </a:xfrm>
        </p:spPr>
        <p:txBody>
          <a:bodyPr/>
          <a:lstStyle/>
          <a:p>
            <a:r>
              <a:rPr lang="en-US" sz="2000" dirty="0"/>
              <a:t>CVENT Meeting Closed at end of September, </a:t>
            </a:r>
          </a:p>
          <a:p>
            <a:r>
              <a:rPr lang="en-US" sz="2000" dirty="0"/>
              <a:t>CVENT Deadbeats close at end of November</a:t>
            </a:r>
          </a:p>
          <a:p>
            <a:r>
              <a:rPr lang="en-US" sz="2000" dirty="0"/>
              <a:t>CVENT last chance Deadbeats closed March 7, 2022</a:t>
            </a:r>
          </a:p>
          <a:p>
            <a:endParaRPr lang="en-US" sz="2000" dirty="0"/>
          </a:p>
          <a:p>
            <a:r>
              <a:rPr lang="en-US" sz="2000" dirty="0"/>
              <a:t>Final Payment Transfer for official event registration should have been made by end of last year.</a:t>
            </a:r>
          </a:p>
          <a:p>
            <a:endParaRPr lang="en-US" sz="2000" dirty="0"/>
          </a:p>
          <a:p>
            <a:r>
              <a:rPr lang="en-US" sz="2000" dirty="0"/>
              <a:t>CVENT outstanding balance estimate: $539.05</a:t>
            </a:r>
          </a:p>
          <a:p>
            <a:pPr lvl="1"/>
            <a:r>
              <a:rPr lang="en-US" dirty="0"/>
              <a:t>Cvent confirmed Friday March 11 that they were remitting $457.02, in addition to the $82.03 sent earlier this month.  </a:t>
            </a:r>
          </a:p>
          <a:p>
            <a:pPr lvl="1"/>
            <a:r>
              <a:rPr lang="en-US" dirty="0"/>
              <a:t>(IEEE Treasury still looking for $82.03 deposit.)</a:t>
            </a:r>
          </a:p>
        </p:txBody>
      </p:sp>
      <p:sp>
        <p:nvSpPr>
          <p:cNvPr id="4" name="Slide Number Placeholder 3">
            <a:extLst>
              <a:ext uri="{FF2B5EF4-FFF2-40B4-BE49-F238E27FC236}">
                <a16:creationId xmlns:a16="http://schemas.microsoft.com/office/drawing/2014/main" id="{D5FD9539-994B-428D-9772-0214E2AC604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29774D5-0814-4820-A503-A6D218E43A70}"/>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7D8CCF5B-5A0B-428A-B38C-12F3C0997A2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93059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9C7FDA63-0265-438B-ABA9-C91C6EC26495}"/>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02C87F26-37E5-4939-82F2-C3E8775C0281}"/>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B3F68505-ED79-47F3-8F5A-DFF4AC97EFB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8" name="Picture 7" descr="Graphical user interface&#10;&#10;Description automatically generated">
            <a:extLst>
              <a:ext uri="{FF2B5EF4-FFF2-40B4-BE49-F238E27FC236}">
                <a16:creationId xmlns:a16="http://schemas.microsoft.com/office/drawing/2014/main" id="{3AFC35B3-AD78-4402-A88B-A0ABBC1C78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3075" y="604837"/>
            <a:ext cx="5657850" cy="5648325"/>
          </a:xfrm>
          <a:prstGeom prst="rect">
            <a:avLst/>
          </a:prstGeom>
        </p:spPr>
      </p:pic>
    </p:spTree>
    <p:extLst>
      <p:ext uri="{BB962C8B-B14F-4D97-AF65-F5344CB8AC3E}">
        <p14:creationId xmlns:p14="http://schemas.microsoft.com/office/powerpoint/2010/main" val="1404493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B6D3-19E3-496A-BF16-CCE3536EE53C}"/>
              </a:ext>
            </a:extLst>
          </p:cNvPr>
          <p:cNvSpPr>
            <a:spLocks noGrp="1"/>
          </p:cNvSpPr>
          <p:nvPr>
            <p:ph type="title"/>
          </p:nvPr>
        </p:nvSpPr>
        <p:spPr/>
        <p:txBody>
          <a:bodyPr/>
          <a:lstStyle/>
          <a:p>
            <a:r>
              <a:rPr lang="en-US" dirty="0"/>
              <a:t>802 Deadbeats</a:t>
            </a:r>
          </a:p>
        </p:txBody>
      </p:sp>
      <p:sp>
        <p:nvSpPr>
          <p:cNvPr id="3" name="Content Placeholder 2">
            <a:extLst>
              <a:ext uri="{FF2B5EF4-FFF2-40B4-BE49-F238E27FC236}">
                <a16:creationId xmlns:a16="http://schemas.microsoft.com/office/drawing/2014/main" id="{C91A9B51-2EA4-46CD-8DB0-8D3BC6101618}"/>
              </a:ext>
            </a:extLst>
          </p:cNvPr>
          <p:cNvSpPr>
            <a:spLocks noGrp="1"/>
          </p:cNvSpPr>
          <p:nvPr>
            <p:ph idx="1"/>
          </p:nvPr>
        </p:nvSpPr>
        <p:spPr>
          <a:xfrm>
            <a:off x="685800" y="1981200"/>
            <a:ext cx="7924800" cy="4113213"/>
          </a:xfrm>
        </p:spPr>
        <p:txBody>
          <a:bodyPr/>
          <a:lstStyle/>
          <a:p>
            <a:r>
              <a:rPr lang="en-US" dirty="0"/>
              <a:t>As of March 3, 2022</a:t>
            </a:r>
          </a:p>
          <a:p>
            <a:endParaRPr lang="en-US" dirty="0"/>
          </a:p>
          <a:p>
            <a:r>
              <a:rPr lang="en-US" dirty="0"/>
              <a:t>Total 802 Deadbeats =  9  (5 are from 802.11)</a:t>
            </a:r>
          </a:p>
          <a:p>
            <a:pPr lvl="1"/>
            <a:r>
              <a:rPr lang="en-US" dirty="0"/>
              <a:t>2 from November</a:t>
            </a:r>
          </a:p>
          <a:p>
            <a:pPr lvl="1"/>
            <a:r>
              <a:rPr lang="en-US" dirty="0"/>
              <a:t>1 from September Wireless</a:t>
            </a:r>
          </a:p>
          <a:p>
            <a:pPr lvl="1"/>
            <a:r>
              <a:rPr lang="en-US" dirty="0"/>
              <a:t>6 from July</a:t>
            </a:r>
          </a:p>
          <a:p>
            <a:pPr lvl="1"/>
            <a:endParaRPr lang="en-US" dirty="0"/>
          </a:p>
          <a:p>
            <a:pPr lvl="1"/>
            <a:endParaRPr lang="en-US" dirty="0"/>
          </a:p>
          <a:p>
            <a:r>
              <a:rPr lang="en-US" dirty="0"/>
              <a:t>Jan Wireless Interim = 7 potential new Wireless Deadbeats</a:t>
            </a:r>
          </a:p>
          <a:p>
            <a:endParaRPr lang="en-US" dirty="0"/>
          </a:p>
        </p:txBody>
      </p:sp>
      <p:sp>
        <p:nvSpPr>
          <p:cNvPr id="4" name="Slide Number Placeholder 3">
            <a:extLst>
              <a:ext uri="{FF2B5EF4-FFF2-40B4-BE49-F238E27FC236}">
                <a16:creationId xmlns:a16="http://schemas.microsoft.com/office/drawing/2014/main" id="{399A416E-47DE-4CA9-B04D-D6406C0BCD1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FB8F30F-6D62-4102-B205-8D767C79A3CF}"/>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669798E9-9B69-4053-B5E7-801A5E76129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34929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3.xml><?xml version="1.0" encoding="utf-8"?>
<ds:datastoreItem xmlns:ds="http://schemas.openxmlformats.org/officeDocument/2006/customXml" ds:itemID="{E69D784B-096F-4BC0-B00F-03A4BD4D812F}">
  <ds:schemaRefs>
    <ds:schemaRef ds:uri="http://purl.org/dc/terms/"/>
    <ds:schemaRef ds:uri="cc9c437c-ae0c-4066-8d90-a0f7de786127"/>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21766</TotalTime>
  <Words>4471</Words>
  <Application>Microsoft Office PowerPoint</Application>
  <PresentationFormat>On-screen Show (4:3)</PresentationFormat>
  <Paragraphs>1443</Paragraphs>
  <Slides>27</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vt:lpstr>
      <vt:lpstr>Calibri</vt:lpstr>
      <vt:lpstr>Times New Roman</vt:lpstr>
      <vt:lpstr>Office Theme</vt:lpstr>
      <vt:lpstr>Document</vt:lpstr>
      <vt:lpstr>Wireless Treasurer Report March 2022</vt:lpstr>
      <vt:lpstr>Abstract</vt:lpstr>
      <vt:lpstr>802.11/.15 Joint Account Overview 2022</vt:lpstr>
      <vt:lpstr>802.11/.15 Joint Account Overview 2021</vt:lpstr>
      <vt:lpstr>2021 Sept Registration Report</vt:lpstr>
      <vt:lpstr>Income/Expense Report  Jan 2021 to March 12021</vt:lpstr>
      <vt:lpstr>Cvent Details for Sept 2021</vt:lpstr>
      <vt:lpstr>PowerPoint Presentation</vt:lpstr>
      <vt:lpstr>802 Deadbeats</vt:lpstr>
      <vt:lpstr>Deadbeat Consequences</vt:lpstr>
      <vt:lpstr>Future Interim Meeting Fees</vt:lpstr>
      <vt:lpstr>Budget for May 2022</vt:lpstr>
      <vt:lpstr>Budget for Sept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March 2022</dc:title>
  <dc:creator>Jon Rosdahl</dc:creator>
  <cp:keywords>March 2022</cp:keywords>
  <dc:description>Jon Rosdahl (Qualcomm)</dc:description>
  <cp:lastModifiedBy>Jon Rosdahl</cp:lastModifiedBy>
  <cp:revision>52</cp:revision>
  <cp:lastPrinted>1601-01-01T00:00:00Z</cp:lastPrinted>
  <dcterms:created xsi:type="dcterms:W3CDTF">2019-08-01T19:20:26Z</dcterms:created>
  <dcterms:modified xsi:type="dcterms:W3CDTF">2022-03-15T11:58:39Z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