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2" r:id="rId4"/>
    <p:sldMasterId id="2147483682" r:id="rId5"/>
  </p:sldMasterIdLst>
  <p:notesMasterIdLst>
    <p:notesMasterId r:id="rId23"/>
  </p:notesMasterIdLst>
  <p:handoutMasterIdLst>
    <p:handoutMasterId r:id="rId24"/>
  </p:handoutMasterIdLst>
  <p:sldIdLst>
    <p:sldId id="256" r:id="rId6"/>
    <p:sldId id="257" r:id="rId7"/>
    <p:sldId id="269" r:id="rId8"/>
    <p:sldId id="344" r:id="rId9"/>
    <p:sldId id="289" r:id="rId10"/>
    <p:sldId id="363" r:id="rId11"/>
    <p:sldId id="364" r:id="rId12"/>
    <p:sldId id="359" r:id="rId13"/>
    <p:sldId id="360" r:id="rId14"/>
    <p:sldId id="282" r:id="rId15"/>
    <p:sldId id="361" r:id="rId16"/>
    <p:sldId id="362" r:id="rId17"/>
    <p:sldId id="272" r:id="rId18"/>
    <p:sldId id="347" r:id="rId19"/>
    <p:sldId id="356" r:id="rId20"/>
    <p:sldId id="350" r:id="rId21"/>
    <p:sldId id="264" r:id="rId22"/>
  </p:sldIdLst>
  <p:sldSz cx="12192000" cy="6858000"/>
  <p:notesSz cx="6934200" cy="9280525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1pPr>
    <a:lvl2pPr marL="742950" indent="-28575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2pPr>
    <a:lvl3pPr marL="1143000" indent="-22860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3pPr>
    <a:lvl4pPr marL="1600200" indent="-22860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4pPr>
    <a:lvl5pPr marL="2057400" indent="-22860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F3717EC-F918-46B7-B76D-848D0F9EA4AF}" v="2" dt="2022-09-11T02:15:42.88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465" autoAdjust="0"/>
    <p:restoredTop sz="79885" autoAdjust="0"/>
  </p:normalViewPr>
  <p:slideViewPr>
    <p:cSldViewPr>
      <p:cViewPr varScale="1">
        <p:scale>
          <a:sx n="78" d="100"/>
          <a:sy n="78" d="100"/>
        </p:scale>
        <p:origin x="522" y="90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theme" Target="theme/theme1.xml"/><Relationship Id="rId30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n Rosdahl" userId="2820f357-2dd4-4127-8713-e0bfde0fd756" providerId="ADAL" clId="{AF3717EC-F918-46B7-B76D-848D0F9EA4AF}"/>
    <pc:docChg chg="undo custSel addSld delSld modSld modMainMaster modNotesMaster">
      <pc:chgData name="Jon Rosdahl" userId="2820f357-2dd4-4127-8713-e0bfde0fd756" providerId="ADAL" clId="{AF3717EC-F918-46B7-B76D-848D0F9EA4AF}" dt="2022-09-27T05:10:54.797" v="1752" actId="20577"/>
      <pc:docMkLst>
        <pc:docMk/>
      </pc:docMkLst>
      <pc:sldChg chg="modSp">
        <pc:chgData name="Jon Rosdahl" userId="2820f357-2dd4-4127-8713-e0bfde0fd756" providerId="ADAL" clId="{AF3717EC-F918-46B7-B76D-848D0F9EA4AF}" dt="2022-09-11T02:10:24.417" v="56"/>
        <pc:sldMkLst>
          <pc:docMk/>
          <pc:sldMk cId="0" sldId="256"/>
        </pc:sldMkLst>
        <pc:spChg chg="mod">
          <ac:chgData name="Jon Rosdahl" userId="2820f357-2dd4-4127-8713-e0bfde0fd756" providerId="ADAL" clId="{AF3717EC-F918-46B7-B76D-848D0F9EA4AF}" dt="2022-09-11T02:10:24.417" v="56"/>
          <ac:spMkLst>
            <pc:docMk/>
            <pc:sldMk cId="0" sldId="256"/>
            <ac:spMk id="6" creationId="{00000000-0000-0000-0000-000000000000}"/>
          </ac:spMkLst>
        </pc:spChg>
        <pc:spChg chg="mod">
          <ac:chgData name="Jon Rosdahl" userId="2820f357-2dd4-4127-8713-e0bfde0fd756" providerId="ADAL" clId="{AF3717EC-F918-46B7-B76D-848D0F9EA4AF}" dt="2022-09-11T02:10:24.417" v="56"/>
          <ac:spMkLst>
            <pc:docMk/>
            <pc:sldMk cId="0" sldId="256"/>
            <ac:spMk id="7" creationId="{00000000-0000-0000-0000-000000000000}"/>
          </ac:spMkLst>
        </pc:spChg>
        <pc:spChg chg="mod">
          <ac:chgData name="Jon Rosdahl" userId="2820f357-2dd4-4127-8713-e0bfde0fd756" providerId="ADAL" clId="{AF3717EC-F918-46B7-B76D-848D0F9EA4AF}" dt="2022-09-11T02:10:24.417" v="56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Jon Rosdahl" userId="2820f357-2dd4-4127-8713-e0bfde0fd756" providerId="ADAL" clId="{AF3717EC-F918-46B7-B76D-848D0F9EA4AF}" dt="2022-09-11T02:10:24.417" v="56"/>
          <ac:spMkLst>
            <pc:docMk/>
            <pc:sldMk cId="0" sldId="256"/>
            <ac:spMk id="3074" creationId="{00000000-0000-0000-0000-000000000000}"/>
          </ac:spMkLst>
        </pc:spChg>
        <pc:spChg chg="mod">
          <ac:chgData name="Jon Rosdahl" userId="2820f357-2dd4-4127-8713-e0bfde0fd756" providerId="ADAL" clId="{AF3717EC-F918-46B7-B76D-848D0F9EA4AF}" dt="2022-09-11T02:10:24.417" v="56"/>
          <ac:spMkLst>
            <pc:docMk/>
            <pc:sldMk cId="0" sldId="256"/>
            <ac:spMk id="3076" creationId="{00000000-0000-0000-0000-000000000000}"/>
          </ac:spMkLst>
        </pc:spChg>
        <pc:graphicFrameChg chg="mod">
          <ac:chgData name="Jon Rosdahl" userId="2820f357-2dd4-4127-8713-e0bfde0fd756" providerId="ADAL" clId="{AF3717EC-F918-46B7-B76D-848D0F9EA4AF}" dt="2022-09-11T02:10:24.417" v="56"/>
          <ac:graphicFrameMkLst>
            <pc:docMk/>
            <pc:sldMk cId="0" sldId="256"/>
            <ac:graphicFrameMk id="3075" creationId="{00000000-0000-0000-0000-000000000000}"/>
          </ac:graphicFrameMkLst>
        </pc:graphicFrameChg>
      </pc:sldChg>
      <pc:sldChg chg="modSp mod chgLayout">
        <pc:chgData name="Jon Rosdahl" userId="2820f357-2dd4-4127-8713-e0bfde0fd756" providerId="ADAL" clId="{AF3717EC-F918-46B7-B76D-848D0F9EA4AF}" dt="2022-09-11T02:13:01.727" v="71" actId="700"/>
        <pc:sldMkLst>
          <pc:docMk/>
          <pc:sldMk cId="0" sldId="257"/>
        </pc:sldMkLst>
        <pc:spChg chg="mod ord">
          <ac:chgData name="Jon Rosdahl" userId="2820f357-2dd4-4127-8713-e0bfde0fd756" providerId="ADAL" clId="{AF3717EC-F918-46B7-B76D-848D0F9EA4AF}" dt="2022-09-11T02:13:01.727" v="71" actId="700"/>
          <ac:spMkLst>
            <pc:docMk/>
            <pc:sldMk cId="0" sldId="257"/>
            <ac:spMk id="4" creationId="{00000000-0000-0000-0000-000000000000}"/>
          </ac:spMkLst>
        </pc:spChg>
        <pc:spChg chg="mod ord">
          <ac:chgData name="Jon Rosdahl" userId="2820f357-2dd4-4127-8713-e0bfde0fd756" providerId="ADAL" clId="{AF3717EC-F918-46B7-B76D-848D0F9EA4AF}" dt="2022-09-11T02:13:01.727" v="71" actId="700"/>
          <ac:spMkLst>
            <pc:docMk/>
            <pc:sldMk cId="0" sldId="257"/>
            <ac:spMk id="5" creationId="{00000000-0000-0000-0000-000000000000}"/>
          </ac:spMkLst>
        </pc:spChg>
        <pc:spChg chg="mod ord">
          <ac:chgData name="Jon Rosdahl" userId="2820f357-2dd4-4127-8713-e0bfde0fd756" providerId="ADAL" clId="{AF3717EC-F918-46B7-B76D-848D0F9EA4AF}" dt="2022-09-11T02:13:01.727" v="71" actId="700"/>
          <ac:spMkLst>
            <pc:docMk/>
            <pc:sldMk cId="0" sldId="257"/>
            <ac:spMk id="6" creationId="{00000000-0000-0000-0000-000000000000}"/>
          </ac:spMkLst>
        </pc:spChg>
        <pc:spChg chg="mod ord">
          <ac:chgData name="Jon Rosdahl" userId="2820f357-2dd4-4127-8713-e0bfde0fd756" providerId="ADAL" clId="{AF3717EC-F918-46B7-B76D-848D0F9EA4AF}" dt="2022-09-11T02:13:01.727" v="71" actId="700"/>
          <ac:spMkLst>
            <pc:docMk/>
            <pc:sldMk cId="0" sldId="257"/>
            <ac:spMk id="4097" creationId="{00000000-0000-0000-0000-000000000000}"/>
          </ac:spMkLst>
        </pc:spChg>
        <pc:spChg chg="mod ord">
          <ac:chgData name="Jon Rosdahl" userId="2820f357-2dd4-4127-8713-e0bfde0fd756" providerId="ADAL" clId="{AF3717EC-F918-46B7-B76D-848D0F9EA4AF}" dt="2022-09-11T02:13:01.727" v="71" actId="700"/>
          <ac:spMkLst>
            <pc:docMk/>
            <pc:sldMk cId="0" sldId="257"/>
            <ac:spMk id="4098" creationId="{00000000-0000-0000-0000-000000000000}"/>
          </ac:spMkLst>
        </pc:spChg>
      </pc:sldChg>
      <pc:sldChg chg="modSp modNotes">
        <pc:chgData name="Jon Rosdahl" userId="2820f357-2dd4-4127-8713-e0bfde0fd756" providerId="ADAL" clId="{AF3717EC-F918-46B7-B76D-848D0F9EA4AF}" dt="2022-09-11T02:10:24.417" v="56"/>
        <pc:sldMkLst>
          <pc:docMk/>
          <pc:sldMk cId="0" sldId="264"/>
        </pc:sldMkLst>
        <pc:spChg chg="mod">
          <ac:chgData name="Jon Rosdahl" userId="2820f357-2dd4-4127-8713-e0bfde0fd756" providerId="ADAL" clId="{AF3717EC-F918-46B7-B76D-848D0F9EA4AF}" dt="2022-09-11T02:10:24.417" v="56"/>
          <ac:spMkLst>
            <pc:docMk/>
            <pc:sldMk cId="0" sldId="264"/>
            <ac:spMk id="4" creationId="{00000000-0000-0000-0000-000000000000}"/>
          </ac:spMkLst>
        </pc:spChg>
        <pc:spChg chg="mod">
          <ac:chgData name="Jon Rosdahl" userId="2820f357-2dd4-4127-8713-e0bfde0fd756" providerId="ADAL" clId="{AF3717EC-F918-46B7-B76D-848D0F9EA4AF}" dt="2022-09-11T02:10:24.417" v="56"/>
          <ac:spMkLst>
            <pc:docMk/>
            <pc:sldMk cId="0" sldId="264"/>
            <ac:spMk id="5" creationId="{00000000-0000-0000-0000-000000000000}"/>
          </ac:spMkLst>
        </pc:spChg>
        <pc:spChg chg="mod">
          <ac:chgData name="Jon Rosdahl" userId="2820f357-2dd4-4127-8713-e0bfde0fd756" providerId="ADAL" clId="{AF3717EC-F918-46B7-B76D-848D0F9EA4AF}" dt="2022-09-11T02:10:24.417" v="56"/>
          <ac:spMkLst>
            <pc:docMk/>
            <pc:sldMk cId="0" sldId="264"/>
            <ac:spMk id="11265" creationId="{00000000-0000-0000-0000-000000000000}"/>
          </ac:spMkLst>
        </pc:spChg>
      </pc:sldChg>
      <pc:sldChg chg="modSp mod chgLayout modNotes">
        <pc:chgData name="Jon Rosdahl" userId="2820f357-2dd4-4127-8713-e0bfde0fd756" providerId="ADAL" clId="{AF3717EC-F918-46B7-B76D-848D0F9EA4AF}" dt="2022-09-11T02:13:09.931" v="72" actId="700"/>
        <pc:sldMkLst>
          <pc:docMk/>
          <pc:sldMk cId="836784854" sldId="269"/>
        </pc:sldMkLst>
        <pc:spChg chg="mod ord">
          <ac:chgData name="Jon Rosdahl" userId="2820f357-2dd4-4127-8713-e0bfde0fd756" providerId="ADAL" clId="{AF3717EC-F918-46B7-B76D-848D0F9EA4AF}" dt="2022-09-11T02:13:09.931" v="72" actId="700"/>
          <ac:spMkLst>
            <pc:docMk/>
            <pc:sldMk cId="836784854" sldId="269"/>
            <ac:spMk id="4" creationId="{00000000-0000-0000-0000-000000000000}"/>
          </ac:spMkLst>
        </pc:spChg>
        <pc:spChg chg="mod ord">
          <ac:chgData name="Jon Rosdahl" userId="2820f357-2dd4-4127-8713-e0bfde0fd756" providerId="ADAL" clId="{AF3717EC-F918-46B7-B76D-848D0F9EA4AF}" dt="2022-09-11T02:13:09.931" v="72" actId="700"/>
          <ac:spMkLst>
            <pc:docMk/>
            <pc:sldMk cId="836784854" sldId="269"/>
            <ac:spMk id="5" creationId="{00000000-0000-0000-0000-000000000000}"/>
          </ac:spMkLst>
        </pc:spChg>
        <pc:spChg chg="mod ord">
          <ac:chgData name="Jon Rosdahl" userId="2820f357-2dd4-4127-8713-e0bfde0fd756" providerId="ADAL" clId="{AF3717EC-F918-46B7-B76D-848D0F9EA4AF}" dt="2022-09-11T02:13:09.931" v="72" actId="700"/>
          <ac:spMkLst>
            <pc:docMk/>
            <pc:sldMk cId="836784854" sldId="269"/>
            <ac:spMk id="6" creationId="{00000000-0000-0000-0000-000000000000}"/>
          </ac:spMkLst>
        </pc:spChg>
        <pc:spChg chg="mod">
          <ac:chgData name="Jon Rosdahl" userId="2820f357-2dd4-4127-8713-e0bfde0fd756" providerId="ADAL" clId="{AF3717EC-F918-46B7-B76D-848D0F9EA4AF}" dt="2022-09-11T02:10:24.417" v="56"/>
          <ac:spMkLst>
            <pc:docMk/>
            <pc:sldMk cId="836784854" sldId="269"/>
            <ac:spMk id="8" creationId="{0A6B1E07-1378-480A-858D-3AD03452127F}"/>
          </ac:spMkLst>
        </pc:spChg>
        <pc:spChg chg="mod ord">
          <ac:chgData name="Jon Rosdahl" userId="2820f357-2dd4-4127-8713-e0bfde0fd756" providerId="ADAL" clId="{AF3717EC-F918-46B7-B76D-848D0F9EA4AF}" dt="2022-09-11T02:13:09.931" v="72" actId="700"/>
          <ac:spMkLst>
            <pc:docMk/>
            <pc:sldMk cId="836784854" sldId="269"/>
            <ac:spMk id="9217" creationId="{00000000-0000-0000-0000-000000000000}"/>
          </ac:spMkLst>
        </pc:spChg>
        <pc:spChg chg="mod ord">
          <ac:chgData name="Jon Rosdahl" userId="2820f357-2dd4-4127-8713-e0bfde0fd756" providerId="ADAL" clId="{AF3717EC-F918-46B7-B76D-848D0F9EA4AF}" dt="2022-09-11T02:13:09.931" v="72" actId="700"/>
          <ac:spMkLst>
            <pc:docMk/>
            <pc:sldMk cId="836784854" sldId="269"/>
            <ac:spMk id="9218" creationId="{00000000-0000-0000-0000-000000000000}"/>
          </ac:spMkLst>
        </pc:spChg>
      </pc:sldChg>
      <pc:sldChg chg="modSp mod">
        <pc:chgData name="Jon Rosdahl" userId="2820f357-2dd4-4127-8713-e0bfde0fd756" providerId="ADAL" clId="{AF3717EC-F918-46B7-B76D-848D0F9EA4AF}" dt="2022-09-12T02:14:58.946" v="1428" actId="6549"/>
        <pc:sldMkLst>
          <pc:docMk/>
          <pc:sldMk cId="2239589687" sldId="272"/>
        </pc:sldMkLst>
        <pc:spChg chg="mod">
          <ac:chgData name="Jon Rosdahl" userId="2820f357-2dd4-4127-8713-e0bfde0fd756" providerId="ADAL" clId="{AF3717EC-F918-46B7-B76D-848D0F9EA4AF}" dt="2022-09-12T02:14:58.946" v="1428" actId="6549"/>
          <ac:spMkLst>
            <pc:docMk/>
            <pc:sldMk cId="2239589687" sldId="272"/>
            <ac:spMk id="2" creationId="{83380DDE-A6D9-4DBD-93F1-8CAA6AF62C6A}"/>
          </ac:spMkLst>
        </pc:spChg>
        <pc:spChg chg="mod">
          <ac:chgData name="Jon Rosdahl" userId="2820f357-2dd4-4127-8713-e0bfde0fd756" providerId="ADAL" clId="{AF3717EC-F918-46B7-B76D-848D0F9EA4AF}" dt="2022-09-11T02:10:24.417" v="56"/>
          <ac:spMkLst>
            <pc:docMk/>
            <pc:sldMk cId="2239589687" sldId="272"/>
            <ac:spMk id="3" creationId="{9093129B-CA8C-455A-AE59-F21708EA56DB}"/>
          </ac:spMkLst>
        </pc:spChg>
      </pc:sldChg>
      <pc:sldChg chg="modSp mod modNotes">
        <pc:chgData name="Jon Rosdahl" userId="2820f357-2dd4-4127-8713-e0bfde0fd756" providerId="ADAL" clId="{AF3717EC-F918-46B7-B76D-848D0F9EA4AF}" dt="2022-09-27T05:10:41.563" v="1749" actId="403"/>
        <pc:sldMkLst>
          <pc:docMk/>
          <pc:sldMk cId="3047479740" sldId="282"/>
        </pc:sldMkLst>
        <pc:spChg chg="mod">
          <ac:chgData name="Jon Rosdahl" userId="2820f357-2dd4-4127-8713-e0bfde0fd756" providerId="ADAL" clId="{AF3717EC-F918-46B7-B76D-848D0F9EA4AF}" dt="2022-09-11T02:10:24.417" v="56"/>
          <ac:spMkLst>
            <pc:docMk/>
            <pc:sldMk cId="3047479740" sldId="282"/>
            <ac:spMk id="7" creationId="{C438A086-17E7-4715-864C-CC9DA8FEF72E}"/>
          </ac:spMkLst>
        </pc:spChg>
        <pc:spChg chg="mod">
          <ac:chgData name="Jon Rosdahl" userId="2820f357-2dd4-4127-8713-e0bfde0fd756" providerId="ADAL" clId="{AF3717EC-F918-46B7-B76D-848D0F9EA4AF}" dt="2022-09-27T05:10:41.563" v="1749" actId="403"/>
          <ac:spMkLst>
            <pc:docMk/>
            <pc:sldMk cId="3047479740" sldId="282"/>
            <ac:spMk id="8" creationId="{C84FC688-6069-4D5C-B399-F516344B870C}"/>
          </ac:spMkLst>
        </pc:spChg>
      </pc:sldChg>
      <pc:sldChg chg="addSp modSp mod chgLayout modNotes">
        <pc:chgData name="Jon Rosdahl" userId="2820f357-2dd4-4127-8713-e0bfde0fd756" providerId="ADAL" clId="{AF3717EC-F918-46B7-B76D-848D0F9EA4AF}" dt="2022-09-11T02:28:20.726" v="1293" actId="1076"/>
        <pc:sldMkLst>
          <pc:docMk/>
          <pc:sldMk cId="1316974447" sldId="289"/>
        </pc:sldMkLst>
        <pc:spChg chg="mod ord">
          <ac:chgData name="Jon Rosdahl" userId="2820f357-2dd4-4127-8713-e0bfde0fd756" providerId="ADAL" clId="{AF3717EC-F918-46B7-B76D-848D0F9EA4AF}" dt="2022-09-11T02:16:28.272" v="126" actId="20577"/>
          <ac:spMkLst>
            <pc:docMk/>
            <pc:sldMk cId="1316974447" sldId="289"/>
            <ac:spMk id="2" creationId="{E904AD6E-2A91-447B-8B07-41C41A59F635}"/>
          </ac:spMkLst>
        </pc:spChg>
        <pc:spChg chg="mod ord">
          <ac:chgData name="Jon Rosdahl" userId="2820f357-2dd4-4127-8713-e0bfde0fd756" providerId="ADAL" clId="{AF3717EC-F918-46B7-B76D-848D0F9EA4AF}" dt="2022-09-11T02:15:12.323" v="92" actId="700"/>
          <ac:spMkLst>
            <pc:docMk/>
            <pc:sldMk cId="1316974447" sldId="289"/>
            <ac:spMk id="3" creationId="{A9B15E53-A2D9-4F4E-9DB0-A0D632EFCED2}"/>
          </ac:spMkLst>
        </pc:spChg>
        <pc:spChg chg="mod ord">
          <ac:chgData name="Jon Rosdahl" userId="2820f357-2dd4-4127-8713-e0bfde0fd756" providerId="ADAL" clId="{AF3717EC-F918-46B7-B76D-848D0F9EA4AF}" dt="2022-09-11T02:15:12.323" v="92" actId="700"/>
          <ac:spMkLst>
            <pc:docMk/>
            <pc:sldMk cId="1316974447" sldId="289"/>
            <ac:spMk id="4" creationId="{92461644-91B2-4196-B424-061057C46AA2}"/>
          </ac:spMkLst>
        </pc:spChg>
        <pc:spChg chg="mod ord">
          <ac:chgData name="Jon Rosdahl" userId="2820f357-2dd4-4127-8713-e0bfde0fd756" providerId="ADAL" clId="{AF3717EC-F918-46B7-B76D-848D0F9EA4AF}" dt="2022-09-11T02:15:12.323" v="92" actId="700"/>
          <ac:spMkLst>
            <pc:docMk/>
            <pc:sldMk cId="1316974447" sldId="289"/>
            <ac:spMk id="5" creationId="{C65E9255-BDAA-41E3-8E0F-18635978AD84}"/>
          </ac:spMkLst>
        </pc:spChg>
        <pc:spChg chg="mod ord">
          <ac:chgData name="Jon Rosdahl" userId="2820f357-2dd4-4127-8713-e0bfde0fd756" providerId="ADAL" clId="{AF3717EC-F918-46B7-B76D-848D0F9EA4AF}" dt="2022-09-11T02:15:12.323" v="92" actId="700"/>
          <ac:spMkLst>
            <pc:docMk/>
            <pc:sldMk cId="1316974447" sldId="289"/>
            <ac:spMk id="6" creationId="{6D253833-B5DC-4E7E-8A6F-806026FE8544}"/>
          </ac:spMkLst>
        </pc:spChg>
        <pc:spChg chg="add mod">
          <ac:chgData name="Jon Rosdahl" userId="2820f357-2dd4-4127-8713-e0bfde0fd756" providerId="ADAL" clId="{AF3717EC-F918-46B7-B76D-848D0F9EA4AF}" dt="2022-09-11T02:28:20.726" v="1293" actId="1076"/>
          <ac:spMkLst>
            <pc:docMk/>
            <pc:sldMk cId="1316974447" sldId="289"/>
            <ac:spMk id="7" creationId="{69E95288-54A7-76EF-BC66-8B42F982FA3D}"/>
          </ac:spMkLst>
        </pc:spChg>
      </pc:sldChg>
      <pc:sldChg chg="modSp del mod">
        <pc:chgData name="Jon Rosdahl" userId="2820f357-2dd4-4127-8713-e0bfde0fd756" providerId="ADAL" clId="{AF3717EC-F918-46B7-B76D-848D0F9EA4AF}" dt="2022-09-11T02:29:20.337" v="1298" actId="47"/>
        <pc:sldMkLst>
          <pc:docMk/>
          <pc:sldMk cId="3756493161" sldId="290"/>
        </pc:sldMkLst>
        <pc:spChg chg="mod">
          <ac:chgData name="Jon Rosdahl" userId="2820f357-2dd4-4127-8713-e0bfde0fd756" providerId="ADAL" clId="{AF3717EC-F918-46B7-B76D-848D0F9EA4AF}" dt="2022-09-11T02:29:00.073" v="1297" actId="14100"/>
          <ac:spMkLst>
            <pc:docMk/>
            <pc:sldMk cId="3756493161" sldId="290"/>
            <ac:spMk id="3" creationId="{5544D71E-DF56-42C7-851F-F90495C16C7C}"/>
          </ac:spMkLst>
        </pc:spChg>
      </pc:sldChg>
      <pc:sldChg chg="modSp mod chgLayout modNotes">
        <pc:chgData name="Jon Rosdahl" userId="2820f357-2dd4-4127-8713-e0bfde0fd756" providerId="ADAL" clId="{AF3717EC-F918-46B7-B76D-848D0F9EA4AF}" dt="2022-09-11T02:15:02.276" v="91" actId="20577"/>
        <pc:sldMkLst>
          <pc:docMk/>
          <pc:sldMk cId="2306598344" sldId="344"/>
        </pc:sldMkLst>
        <pc:spChg chg="mod ord">
          <ac:chgData name="Jon Rosdahl" userId="2820f357-2dd4-4127-8713-e0bfde0fd756" providerId="ADAL" clId="{AF3717EC-F918-46B7-B76D-848D0F9EA4AF}" dt="2022-09-11T02:13:25.855" v="74" actId="14100"/>
          <ac:spMkLst>
            <pc:docMk/>
            <pc:sldMk cId="2306598344" sldId="344"/>
            <ac:spMk id="2" creationId="{04124CE6-4087-496B-88B7-AB7F112E60F9}"/>
          </ac:spMkLst>
        </pc:spChg>
        <pc:spChg chg="mod ord">
          <ac:chgData name="Jon Rosdahl" userId="2820f357-2dd4-4127-8713-e0bfde0fd756" providerId="ADAL" clId="{AF3717EC-F918-46B7-B76D-848D0F9EA4AF}" dt="2022-09-11T02:15:02.276" v="91" actId="20577"/>
          <ac:spMkLst>
            <pc:docMk/>
            <pc:sldMk cId="2306598344" sldId="344"/>
            <ac:spMk id="3" creationId="{06C2C8B8-206C-4A99-8624-93A2C2F3839F}"/>
          </ac:spMkLst>
        </pc:spChg>
        <pc:spChg chg="mod ord">
          <ac:chgData name="Jon Rosdahl" userId="2820f357-2dd4-4127-8713-e0bfde0fd756" providerId="ADAL" clId="{AF3717EC-F918-46B7-B76D-848D0F9EA4AF}" dt="2022-09-11T02:13:19.602" v="73" actId="700"/>
          <ac:spMkLst>
            <pc:docMk/>
            <pc:sldMk cId="2306598344" sldId="344"/>
            <ac:spMk id="4" creationId="{DD9329E6-42D5-1046-E3E3-13F6285E182F}"/>
          </ac:spMkLst>
        </pc:spChg>
        <pc:spChg chg="mod ord">
          <ac:chgData name="Jon Rosdahl" userId="2820f357-2dd4-4127-8713-e0bfde0fd756" providerId="ADAL" clId="{AF3717EC-F918-46B7-B76D-848D0F9EA4AF}" dt="2022-09-11T02:13:19.602" v="73" actId="700"/>
          <ac:spMkLst>
            <pc:docMk/>
            <pc:sldMk cId="2306598344" sldId="344"/>
            <ac:spMk id="5" creationId="{FAD48F09-CAFB-4C2B-27E3-4E3CDC30B87D}"/>
          </ac:spMkLst>
        </pc:spChg>
        <pc:spChg chg="mod ord">
          <ac:chgData name="Jon Rosdahl" userId="2820f357-2dd4-4127-8713-e0bfde0fd756" providerId="ADAL" clId="{AF3717EC-F918-46B7-B76D-848D0F9EA4AF}" dt="2022-09-11T02:13:19.602" v="73" actId="700"/>
          <ac:spMkLst>
            <pc:docMk/>
            <pc:sldMk cId="2306598344" sldId="344"/>
            <ac:spMk id="6" creationId="{657AAAB1-1CFB-17F2-7CA8-3259DC61F975}"/>
          </ac:spMkLst>
        </pc:spChg>
      </pc:sldChg>
      <pc:sldChg chg="modSp mod">
        <pc:chgData name="Jon Rosdahl" userId="2820f357-2dd4-4127-8713-e0bfde0fd756" providerId="ADAL" clId="{AF3717EC-F918-46B7-B76D-848D0F9EA4AF}" dt="2022-09-13T06:47:51.395" v="1610" actId="403"/>
        <pc:sldMkLst>
          <pc:docMk/>
          <pc:sldMk cId="1703298458" sldId="347"/>
        </pc:sldMkLst>
        <pc:spChg chg="mod">
          <ac:chgData name="Jon Rosdahl" userId="2820f357-2dd4-4127-8713-e0bfde0fd756" providerId="ADAL" clId="{AF3717EC-F918-46B7-B76D-848D0F9EA4AF}" dt="2022-09-13T06:47:19.993" v="1607" actId="20577"/>
          <ac:spMkLst>
            <pc:docMk/>
            <pc:sldMk cId="1703298458" sldId="347"/>
            <ac:spMk id="2" creationId="{98A493DF-5931-44B3-9102-D927DB1FF867}"/>
          </ac:spMkLst>
        </pc:spChg>
        <pc:spChg chg="mod">
          <ac:chgData name="Jon Rosdahl" userId="2820f357-2dd4-4127-8713-e0bfde0fd756" providerId="ADAL" clId="{AF3717EC-F918-46B7-B76D-848D0F9EA4AF}" dt="2022-09-13T06:47:51.395" v="1610" actId="403"/>
          <ac:spMkLst>
            <pc:docMk/>
            <pc:sldMk cId="1703298458" sldId="347"/>
            <ac:spMk id="3" creationId="{95F91827-7AAC-4AFD-A7F6-3D94D02BB401}"/>
          </ac:spMkLst>
        </pc:spChg>
        <pc:spChg chg="mod">
          <ac:chgData name="Jon Rosdahl" userId="2820f357-2dd4-4127-8713-e0bfde0fd756" providerId="ADAL" clId="{AF3717EC-F918-46B7-B76D-848D0F9EA4AF}" dt="2022-09-11T02:10:24.417" v="56"/>
          <ac:spMkLst>
            <pc:docMk/>
            <pc:sldMk cId="1703298458" sldId="347"/>
            <ac:spMk id="5" creationId="{0D0B86E3-7481-455A-BBEE-880ECE5F00CB}"/>
          </ac:spMkLst>
        </pc:spChg>
        <pc:spChg chg="mod">
          <ac:chgData name="Jon Rosdahl" userId="2820f357-2dd4-4127-8713-e0bfde0fd756" providerId="ADAL" clId="{AF3717EC-F918-46B7-B76D-848D0F9EA4AF}" dt="2022-09-11T02:10:24.417" v="56"/>
          <ac:spMkLst>
            <pc:docMk/>
            <pc:sldMk cId="1703298458" sldId="347"/>
            <ac:spMk id="6" creationId="{24941976-E4F2-43E6-9FDD-8B4D25BC9F33}"/>
          </ac:spMkLst>
        </pc:spChg>
      </pc:sldChg>
      <pc:sldChg chg="modSp mod">
        <pc:chgData name="Jon Rosdahl" userId="2820f357-2dd4-4127-8713-e0bfde0fd756" providerId="ADAL" clId="{AF3717EC-F918-46B7-B76D-848D0F9EA4AF}" dt="2022-09-13T06:49:22.912" v="1611" actId="20577"/>
        <pc:sldMkLst>
          <pc:docMk/>
          <pc:sldMk cId="2943813404" sldId="350"/>
        </pc:sldMkLst>
        <pc:spChg chg="mod">
          <ac:chgData name="Jon Rosdahl" userId="2820f357-2dd4-4127-8713-e0bfde0fd756" providerId="ADAL" clId="{AF3717EC-F918-46B7-B76D-848D0F9EA4AF}" dt="2022-09-13T06:49:22.912" v="1611" actId="20577"/>
          <ac:spMkLst>
            <pc:docMk/>
            <pc:sldMk cId="2943813404" sldId="350"/>
            <ac:spMk id="2" creationId="{DAEED6EE-2097-404D-B63F-78DC15851C60}"/>
          </ac:spMkLst>
        </pc:spChg>
        <pc:spChg chg="mod">
          <ac:chgData name="Jon Rosdahl" userId="2820f357-2dd4-4127-8713-e0bfde0fd756" providerId="ADAL" clId="{AF3717EC-F918-46B7-B76D-848D0F9EA4AF}" dt="2022-09-11T02:10:24.417" v="56"/>
          <ac:spMkLst>
            <pc:docMk/>
            <pc:sldMk cId="2943813404" sldId="350"/>
            <ac:spMk id="3" creationId="{1FADD7BF-D990-4EC4-99CD-96A4AFCBCC4E}"/>
          </ac:spMkLst>
        </pc:spChg>
        <pc:spChg chg="mod">
          <ac:chgData name="Jon Rosdahl" userId="2820f357-2dd4-4127-8713-e0bfde0fd756" providerId="ADAL" clId="{AF3717EC-F918-46B7-B76D-848D0F9EA4AF}" dt="2022-09-11T02:10:24.417" v="56"/>
          <ac:spMkLst>
            <pc:docMk/>
            <pc:sldMk cId="2943813404" sldId="350"/>
            <ac:spMk id="4" creationId="{3670DAEF-31F8-4EA0-8E70-B3CC1AF42EE3}"/>
          </ac:spMkLst>
        </pc:spChg>
        <pc:spChg chg="mod">
          <ac:chgData name="Jon Rosdahl" userId="2820f357-2dd4-4127-8713-e0bfde0fd756" providerId="ADAL" clId="{AF3717EC-F918-46B7-B76D-848D0F9EA4AF}" dt="2022-09-11T02:10:24.417" v="56"/>
          <ac:spMkLst>
            <pc:docMk/>
            <pc:sldMk cId="2943813404" sldId="350"/>
            <ac:spMk id="5" creationId="{27C1AB3E-5D1F-40B5-B52B-A8226A5BAD76}"/>
          </ac:spMkLst>
        </pc:spChg>
        <pc:spChg chg="mod">
          <ac:chgData name="Jon Rosdahl" userId="2820f357-2dd4-4127-8713-e0bfde0fd756" providerId="ADAL" clId="{AF3717EC-F918-46B7-B76D-848D0F9EA4AF}" dt="2022-09-11T02:10:24.417" v="56"/>
          <ac:spMkLst>
            <pc:docMk/>
            <pc:sldMk cId="2943813404" sldId="350"/>
            <ac:spMk id="6" creationId="{FC3C460A-2A13-4F5D-A213-7AD2EF87A7E2}"/>
          </ac:spMkLst>
        </pc:spChg>
      </pc:sldChg>
      <pc:sldChg chg="modSp mod modNotes">
        <pc:chgData name="Jon Rosdahl" userId="2820f357-2dd4-4127-8713-e0bfde0fd756" providerId="ADAL" clId="{AF3717EC-F918-46B7-B76D-848D0F9EA4AF}" dt="2022-09-11T02:22:57.190" v="946" actId="1076"/>
        <pc:sldMkLst>
          <pc:docMk/>
          <pc:sldMk cId="1231614118" sldId="356"/>
        </pc:sldMkLst>
        <pc:spChg chg="mod">
          <ac:chgData name="Jon Rosdahl" userId="2820f357-2dd4-4127-8713-e0bfde0fd756" providerId="ADAL" clId="{AF3717EC-F918-46B7-B76D-848D0F9EA4AF}" dt="2022-09-11T02:22:57.190" v="946" actId="1076"/>
          <ac:spMkLst>
            <pc:docMk/>
            <pc:sldMk cId="1231614118" sldId="356"/>
            <ac:spMk id="3" creationId="{52003C22-82A6-32B9-6DDA-79F0D0B11FEC}"/>
          </ac:spMkLst>
        </pc:spChg>
      </pc:sldChg>
      <pc:sldChg chg="modSp del">
        <pc:chgData name="Jon Rosdahl" userId="2820f357-2dd4-4127-8713-e0bfde0fd756" providerId="ADAL" clId="{AF3717EC-F918-46B7-B76D-848D0F9EA4AF}" dt="2022-09-12T19:52:22.392" v="1515" actId="2696"/>
        <pc:sldMkLst>
          <pc:docMk/>
          <pc:sldMk cId="2307625941" sldId="357"/>
        </pc:sldMkLst>
        <pc:picChg chg="mod">
          <ac:chgData name="Jon Rosdahl" userId="2820f357-2dd4-4127-8713-e0bfde0fd756" providerId="ADAL" clId="{AF3717EC-F918-46B7-B76D-848D0F9EA4AF}" dt="2022-09-11T02:10:24.417" v="56"/>
          <ac:picMkLst>
            <pc:docMk/>
            <pc:sldMk cId="2307625941" sldId="357"/>
            <ac:picMk id="7" creationId="{81BB0446-EE89-A3BC-D0BD-EBCF0139F8EC}"/>
          </ac:picMkLst>
        </pc:picChg>
      </pc:sldChg>
      <pc:sldChg chg="modSp del">
        <pc:chgData name="Jon Rosdahl" userId="2820f357-2dd4-4127-8713-e0bfde0fd756" providerId="ADAL" clId="{AF3717EC-F918-46B7-B76D-848D0F9EA4AF}" dt="2022-09-12T19:52:22.392" v="1515" actId="2696"/>
        <pc:sldMkLst>
          <pc:docMk/>
          <pc:sldMk cId="716940713" sldId="358"/>
        </pc:sldMkLst>
        <pc:picChg chg="mod">
          <ac:chgData name="Jon Rosdahl" userId="2820f357-2dd4-4127-8713-e0bfde0fd756" providerId="ADAL" clId="{AF3717EC-F918-46B7-B76D-848D0F9EA4AF}" dt="2022-09-11T02:10:24.417" v="56"/>
          <ac:picMkLst>
            <pc:docMk/>
            <pc:sldMk cId="716940713" sldId="358"/>
            <ac:picMk id="8" creationId="{F80945B5-6F25-A995-7A46-869F07D61008}"/>
          </ac:picMkLst>
        </pc:picChg>
      </pc:sldChg>
      <pc:sldChg chg="modSp mod modNotes">
        <pc:chgData name="Jon Rosdahl" userId="2820f357-2dd4-4127-8713-e0bfde0fd756" providerId="ADAL" clId="{AF3717EC-F918-46B7-B76D-848D0F9EA4AF}" dt="2022-09-23T22:09:55.140" v="1666" actId="20577"/>
        <pc:sldMkLst>
          <pc:docMk/>
          <pc:sldMk cId="2526681196" sldId="359"/>
        </pc:sldMkLst>
        <pc:spChg chg="mod">
          <ac:chgData name="Jon Rosdahl" userId="2820f357-2dd4-4127-8713-e0bfde0fd756" providerId="ADAL" clId="{AF3717EC-F918-46B7-B76D-848D0F9EA4AF}" dt="2022-09-11T02:10:24.417" v="56"/>
          <ac:spMkLst>
            <pc:docMk/>
            <pc:sldMk cId="2526681196" sldId="359"/>
            <ac:spMk id="2" creationId="{E904AD6E-2A91-447B-8B07-41C41A59F635}"/>
          </ac:spMkLst>
        </pc:spChg>
        <pc:spChg chg="mod">
          <ac:chgData name="Jon Rosdahl" userId="2820f357-2dd4-4127-8713-e0bfde0fd756" providerId="ADAL" clId="{AF3717EC-F918-46B7-B76D-848D0F9EA4AF}" dt="2022-09-23T22:09:55.140" v="1666" actId="20577"/>
          <ac:spMkLst>
            <pc:docMk/>
            <pc:sldMk cId="2526681196" sldId="359"/>
            <ac:spMk id="3" creationId="{A9B15E53-A2D9-4F4E-9DB0-A0D632EFCED2}"/>
          </ac:spMkLst>
        </pc:spChg>
      </pc:sldChg>
      <pc:sldChg chg="modSp mod">
        <pc:chgData name="Jon Rosdahl" userId="2820f357-2dd4-4127-8713-e0bfde0fd756" providerId="ADAL" clId="{AF3717EC-F918-46B7-B76D-848D0F9EA4AF}" dt="2022-09-23T22:12:52.934" v="1731" actId="20577"/>
        <pc:sldMkLst>
          <pc:docMk/>
          <pc:sldMk cId="642843463" sldId="360"/>
        </pc:sldMkLst>
        <pc:spChg chg="mod">
          <ac:chgData name="Jon Rosdahl" userId="2820f357-2dd4-4127-8713-e0bfde0fd756" providerId="ADAL" clId="{AF3717EC-F918-46B7-B76D-848D0F9EA4AF}" dt="2022-09-11T02:41:33.953" v="1332" actId="20577"/>
          <ac:spMkLst>
            <pc:docMk/>
            <pc:sldMk cId="642843463" sldId="360"/>
            <ac:spMk id="2" creationId="{E904AD6E-2A91-447B-8B07-41C41A59F635}"/>
          </ac:spMkLst>
        </pc:spChg>
        <pc:spChg chg="mod">
          <ac:chgData name="Jon Rosdahl" userId="2820f357-2dd4-4127-8713-e0bfde0fd756" providerId="ADAL" clId="{AF3717EC-F918-46B7-B76D-848D0F9EA4AF}" dt="2022-09-23T22:12:52.934" v="1731" actId="20577"/>
          <ac:spMkLst>
            <pc:docMk/>
            <pc:sldMk cId="642843463" sldId="360"/>
            <ac:spMk id="3" creationId="{A9B15E53-A2D9-4F4E-9DB0-A0D632EFCED2}"/>
          </ac:spMkLst>
        </pc:spChg>
      </pc:sldChg>
      <pc:sldChg chg="modSp mod">
        <pc:chgData name="Jon Rosdahl" userId="2820f357-2dd4-4127-8713-e0bfde0fd756" providerId="ADAL" clId="{AF3717EC-F918-46B7-B76D-848D0F9EA4AF}" dt="2022-09-27T05:10:31.516" v="1746" actId="20577"/>
        <pc:sldMkLst>
          <pc:docMk/>
          <pc:sldMk cId="895569964" sldId="361"/>
        </pc:sldMkLst>
        <pc:spChg chg="mod">
          <ac:chgData name="Jon Rosdahl" userId="2820f357-2dd4-4127-8713-e0bfde0fd756" providerId="ADAL" clId="{AF3717EC-F918-46B7-B76D-848D0F9EA4AF}" dt="2022-09-13T02:40:51.902" v="1586" actId="20577"/>
          <ac:spMkLst>
            <pc:docMk/>
            <pc:sldMk cId="895569964" sldId="361"/>
            <ac:spMk id="2" creationId="{E904AD6E-2A91-447B-8B07-41C41A59F635}"/>
          </ac:spMkLst>
        </pc:spChg>
        <pc:spChg chg="mod">
          <ac:chgData name="Jon Rosdahl" userId="2820f357-2dd4-4127-8713-e0bfde0fd756" providerId="ADAL" clId="{AF3717EC-F918-46B7-B76D-848D0F9EA4AF}" dt="2022-09-27T05:10:31.516" v="1746" actId="20577"/>
          <ac:spMkLst>
            <pc:docMk/>
            <pc:sldMk cId="895569964" sldId="361"/>
            <ac:spMk id="3" creationId="{A9B15E53-A2D9-4F4E-9DB0-A0D632EFCED2}"/>
          </ac:spMkLst>
        </pc:spChg>
      </pc:sldChg>
      <pc:sldChg chg="modSp mod">
        <pc:chgData name="Jon Rosdahl" userId="2820f357-2dd4-4127-8713-e0bfde0fd756" providerId="ADAL" clId="{AF3717EC-F918-46B7-B76D-848D0F9EA4AF}" dt="2022-09-27T05:10:54.797" v="1752" actId="20577"/>
        <pc:sldMkLst>
          <pc:docMk/>
          <pc:sldMk cId="2152763028" sldId="362"/>
        </pc:sldMkLst>
        <pc:spChg chg="mod">
          <ac:chgData name="Jon Rosdahl" userId="2820f357-2dd4-4127-8713-e0bfde0fd756" providerId="ADAL" clId="{AF3717EC-F918-46B7-B76D-848D0F9EA4AF}" dt="2022-09-11T02:44:03.840" v="1360" actId="20577"/>
          <ac:spMkLst>
            <pc:docMk/>
            <pc:sldMk cId="2152763028" sldId="362"/>
            <ac:spMk id="2" creationId="{E904AD6E-2A91-447B-8B07-41C41A59F635}"/>
          </ac:spMkLst>
        </pc:spChg>
        <pc:spChg chg="mod">
          <ac:chgData name="Jon Rosdahl" userId="2820f357-2dd4-4127-8713-e0bfde0fd756" providerId="ADAL" clId="{AF3717EC-F918-46B7-B76D-848D0F9EA4AF}" dt="2022-09-27T05:10:54.797" v="1752" actId="20577"/>
          <ac:spMkLst>
            <pc:docMk/>
            <pc:sldMk cId="2152763028" sldId="362"/>
            <ac:spMk id="3" creationId="{A9B15E53-A2D9-4F4E-9DB0-A0D632EFCED2}"/>
          </ac:spMkLst>
        </pc:spChg>
      </pc:sldChg>
      <pc:sldChg chg="modSp new mod">
        <pc:chgData name="Jon Rosdahl" userId="2820f357-2dd4-4127-8713-e0bfde0fd756" providerId="ADAL" clId="{AF3717EC-F918-46B7-B76D-848D0F9EA4AF}" dt="2022-09-11T02:26:37.658" v="1179" actId="20577"/>
        <pc:sldMkLst>
          <pc:docMk/>
          <pc:sldMk cId="2882733704" sldId="363"/>
        </pc:sldMkLst>
        <pc:spChg chg="mod">
          <ac:chgData name="Jon Rosdahl" userId="2820f357-2dd4-4127-8713-e0bfde0fd756" providerId="ADAL" clId="{AF3717EC-F918-46B7-B76D-848D0F9EA4AF}" dt="2022-09-11T02:17:35.937" v="183" actId="20577"/>
          <ac:spMkLst>
            <pc:docMk/>
            <pc:sldMk cId="2882733704" sldId="363"/>
            <ac:spMk id="2" creationId="{1BFA16C9-F328-69DB-9EC7-87F395FED88B}"/>
          </ac:spMkLst>
        </pc:spChg>
        <pc:spChg chg="mod">
          <ac:chgData name="Jon Rosdahl" userId="2820f357-2dd4-4127-8713-e0bfde0fd756" providerId="ADAL" clId="{AF3717EC-F918-46B7-B76D-848D0F9EA4AF}" dt="2022-09-11T02:26:37.658" v="1179" actId="20577"/>
          <ac:spMkLst>
            <pc:docMk/>
            <pc:sldMk cId="2882733704" sldId="363"/>
            <ac:spMk id="3" creationId="{F4B04B35-A062-6BBB-7EEC-568157A03D7C}"/>
          </ac:spMkLst>
        </pc:spChg>
      </pc:sldChg>
      <pc:sldChg chg="modSp new mod">
        <pc:chgData name="Jon Rosdahl" userId="2820f357-2dd4-4127-8713-e0bfde0fd756" providerId="ADAL" clId="{AF3717EC-F918-46B7-B76D-848D0F9EA4AF}" dt="2022-09-12T02:45:42.667" v="1514" actId="20577"/>
        <pc:sldMkLst>
          <pc:docMk/>
          <pc:sldMk cId="832918407" sldId="364"/>
        </pc:sldMkLst>
        <pc:spChg chg="mod">
          <ac:chgData name="Jon Rosdahl" userId="2820f357-2dd4-4127-8713-e0bfde0fd756" providerId="ADAL" clId="{AF3717EC-F918-46B7-B76D-848D0F9EA4AF}" dt="2022-09-11T02:22:27.230" v="930" actId="20577"/>
          <ac:spMkLst>
            <pc:docMk/>
            <pc:sldMk cId="832918407" sldId="364"/>
            <ac:spMk id="2" creationId="{4775A450-284F-966B-DBDC-34FDA085031F}"/>
          </ac:spMkLst>
        </pc:spChg>
        <pc:spChg chg="mod">
          <ac:chgData name="Jon Rosdahl" userId="2820f357-2dd4-4127-8713-e0bfde0fd756" providerId="ADAL" clId="{AF3717EC-F918-46B7-B76D-848D0F9EA4AF}" dt="2022-09-12T02:45:42.667" v="1514" actId="20577"/>
          <ac:spMkLst>
            <pc:docMk/>
            <pc:sldMk cId="832918407" sldId="364"/>
            <ac:spMk id="3" creationId="{90BA1B36-857A-30D3-1F5A-1FF90104B70E}"/>
          </ac:spMkLst>
        </pc:spChg>
      </pc:sldChg>
      <pc:sldMasterChg chg="modSp mod modSldLayout">
        <pc:chgData name="Jon Rosdahl" userId="2820f357-2dd4-4127-8713-e0bfde0fd756" providerId="ADAL" clId="{AF3717EC-F918-46B7-B76D-848D0F9EA4AF}" dt="2022-09-11T02:12:45.721" v="70" actId="6549"/>
        <pc:sldMasterMkLst>
          <pc:docMk/>
          <pc:sldMasterMk cId="321612819" sldId="2147483672"/>
        </pc:sldMasterMkLst>
        <pc:spChg chg="mod">
          <ac:chgData name="Jon Rosdahl" userId="2820f357-2dd4-4127-8713-e0bfde0fd756" providerId="ADAL" clId="{AF3717EC-F918-46B7-B76D-848D0F9EA4AF}" dt="2022-09-11T02:12:45.721" v="70" actId="6549"/>
          <ac:spMkLst>
            <pc:docMk/>
            <pc:sldMasterMk cId="321612819" sldId="2147483672"/>
            <ac:spMk id="11" creationId="{106A7171-3D93-4AEC-9BD3-73DD99752379}"/>
          </ac:spMkLst>
        </pc:spChg>
        <pc:spChg chg="mod">
          <ac:chgData name="Jon Rosdahl" userId="2820f357-2dd4-4127-8713-e0bfde0fd756" providerId="ADAL" clId="{AF3717EC-F918-46B7-B76D-848D0F9EA4AF}" dt="2022-09-11T02:10:24.417" v="56"/>
          <ac:spMkLst>
            <pc:docMk/>
            <pc:sldMasterMk cId="321612819" sldId="2147483672"/>
            <ac:spMk id="1027" creationId="{00000000-0000-0000-0000-000000000000}"/>
          </ac:spMkLst>
        </pc:spChg>
        <pc:spChg chg="mod">
          <ac:chgData name="Jon Rosdahl" userId="2820f357-2dd4-4127-8713-e0bfde0fd756" providerId="ADAL" clId="{AF3717EC-F918-46B7-B76D-848D0F9EA4AF}" dt="2022-09-11T02:10:24.417" v="56"/>
          <ac:spMkLst>
            <pc:docMk/>
            <pc:sldMasterMk cId="321612819" sldId="2147483672"/>
            <ac:spMk id="1028" creationId="{00000000-0000-0000-0000-000000000000}"/>
          </ac:spMkLst>
        </pc:spChg>
        <pc:spChg chg="mod">
          <ac:chgData name="Jon Rosdahl" userId="2820f357-2dd4-4127-8713-e0bfde0fd756" providerId="ADAL" clId="{AF3717EC-F918-46B7-B76D-848D0F9EA4AF}" dt="2022-09-11T02:10:24.417" v="56"/>
          <ac:spMkLst>
            <pc:docMk/>
            <pc:sldMasterMk cId="321612819" sldId="2147483672"/>
            <ac:spMk id="1029" creationId="{00000000-0000-0000-0000-000000000000}"/>
          </ac:spMkLst>
        </pc:spChg>
        <pc:spChg chg="mod">
          <ac:chgData name="Jon Rosdahl" userId="2820f357-2dd4-4127-8713-e0bfde0fd756" providerId="ADAL" clId="{AF3717EC-F918-46B7-B76D-848D0F9EA4AF}" dt="2022-09-11T02:10:24.417" v="56"/>
          <ac:spMkLst>
            <pc:docMk/>
            <pc:sldMasterMk cId="321612819" sldId="2147483672"/>
            <ac:spMk id="1030" creationId="{00000000-0000-0000-0000-000000000000}"/>
          </ac:spMkLst>
        </pc:spChg>
        <pc:spChg chg="mod">
          <ac:chgData name="Jon Rosdahl" userId="2820f357-2dd4-4127-8713-e0bfde0fd756" providerId="ADAL" clId="{AF3717EC-F918-46B7-B76D-848D0F9EA4AF}" dt="2022-09-11T02:10:24.417" v="56"/>
          <ac:spMkLst>
            <pc:docMk/>
            <pc:sldMasterMk cId="321612819" sldId="2147483672"/>
            <ac:spMk id="1031" creationId="{00000000-0000-0000-0000-000000000000}"/>
          </ac:spMkLst>
        </pc:spChg>
        <pc:spChg chg="mod">
          <ac:chgData name="Jon Rosdahl" userId="2820f357-2dd4-4127-8713-e0bfde0fd756" providerId="ADAL" clId="{AF3717EC-F918-46B7-B76D-848D0F9EA4AF}" dt="2022-09-11T02:10:24.417" v="56"/>
          <ac:spMkLst>
            <pc:docMk/>
            <pc:sldMasterMk cId="321612819" sldId="2147483672"/>
            <ac:spMk id="1032" creationId="{00000000-0000-0000-0000-000000000000}"/>
          </ac:spMkLst>
        </pc:spChg>
        <pc:spChg chg="mod">
          <ac:chgData name="Jon Rosdahl" userId="2820f357-2dd4-4127-8713-e0bfde0fd756" providerId="ADAL" clId="{AF3717EC-F918-46B7-B76D-848D0F9EA4AF}" dt="2022-09-11T02:10:24.417" v="56"/>
          <ac:spMkLst>
            <pc:docMk/>
            <pc:sldMasterMk cId="321612819" sldId="2147483672"/>
            <ac:spMk id="2050" creationId="{00000000-0000-0000-0000-000000000000}"/>
          </ac:spMkLst>
        </pc:spChg>
        <pc:spChg chg="mod">
          <ac:chgData name="Jon Rosdahl" userId="2820f357-2dd4-4127-8713-e0bfde0fd756" providerId="ADAL" clId="{AF3717EC-F918-46B7-B76D-848D0F9EA4AF}" dt="2022-09-11T02:10:24.417" v="56"/>
          <ac:spMkLst>
            <pc:docMk/>
            <pc:sldMasterMk cId="321612819" sldId="2147483672"/>
            <ac:spMk id="2051" creationId="{00000000-0000-0000-0000-000000000000}"/>
          </ac:spMkLst>
        </pc:spChg>
        <pc:sldLayoutChg chg="modSp">
          <pc:chgData name="Jon Rosdahl" userId="2820f357-2dd4-4127-8713-e0bfde0fd756" providerId="ADAL" clId="{AF3717EC-F918-46B7-B76D-848D0F9EA4AF}" dt="2022-09-11T02:10:24.417" v="56"/>
          <pc:sldLayoutMkLst>
            <pc:docMk/>
            <pc:sldMasterMk cId="321612819" sldId="2147483672"/>
            <pc:sldLayoutMk cId="899993056" sldId="2147483673"/>
          </pc:sldLayoutMkLst>
          <pc:spChg chg="mod">
            <ac:chgData name="Jon Rosdahl" userId="2820f357-2dd4-4127-8713-e0bfde0fd756" providerId="ADAL" clId="{AF3717EC-F918-46B7-B76D-848D0F9EA4AF}" dt="2022-09-11T02:10:24.417" v="56"/>
            <ac:spMkLst>
              <pc:docMk/>
              <pc:sldMasterMk cId="321612819" sldId="2147483672"/>
              <pc:sldLayoutMk cId="899993056" sldId="2147483673"/>
              <ac:spMk id="2" creationId="{00000000-0000-0000-0000-000000000000}"/>
            </ac:spMkLst>
          </pc:spChg>
          <pc:spChg chg="mod">
            <ac:chgData name="Jon Rosdahl" userId="2820f357-2dd4-4127-8713-e0bfde0fd756" providerId="ADAL" clId="{AF3717EC-F918-46B7-B76D-848D0F9EA4AF}" dt="2022-09-11T02:10:24.417" v="56"/>
            <ac:spMkLst>
              <pc:docMk/>
              <pc:sldMasterMk cId="321612819" sldId="2147483672"/>
              <pc:sldLayoutMk cId="899993056" sldId="2147483673"/>
              <ac:spMk id="3" creationId="{00000000-0000-0000-0000-000000000000}"/>
            </ac:spMkLst>
          </pc:spChg>
        </pc:sldLayoutChg>
        <pc:sldLayoutChg chg="modSp">
          <pc:chgData name="Jon Rosdahl" userId="2820f357-2dd4-4127-8713-e0bfde0fd756" providerId="ADAL" clId="{AF3717EC-F918-46B7-B76D-848D0F9EA4AF}" dt="2022-09-11T02:10:24.417" v="56"/>
          <pc:sldLayoutMkLst>
            <pc:docMk/>
            <pc:sldMasterMk cId="321612819" sldId="2147483672"/>
            <pc:sldLayoutMk cId="4269409339" sldId="2147483675"/>
          </pc:sldLayoutMkLst>
          <pc:spChg chg="mod">
            <ac:chgData name="Jon Rosdahl" userId="2820f357-2dd4-4127-8713-e0bfde0fd756" providerId="ADAL" clId="{AF3717EC-F918-46B7-B76D-848D0F9EA4AF}" dt="2022-09-11T02:10:24.417" v="56"/>
            <ac:spMkLst>
              <pc:docMk/>
              <pc:sldMasterMk cId="321612819" sldId="2147483672"/>
              <pc:sldLayoutMk cId="4269409339" sldId="2147483675"/>
              <ac:spMk id="2" creationId="{00000000-0000-0000-0000-000000000000}"/>
            </ac:spMkLst>
          </pc:spChg>
          <pc:spChg chg="mod">
            <ac:chgData name="Jon Rosdahl" userId="2820f357-2dd4-4127-8713-e0bfde0fd756" providerId="ADAL" clId="{AF3717EC-F918-46B7-B76D-848D0F9EA4AF}" dt="2022-09-11T02:10:24.417" v="56"/>
            <ac:spMkLst>
              <pc:docMk/>
              <pc:sldMasterMk cId="321612819" sldId="2147483672"/>
              <pc:sldLayoutMk cId="4269409339" sldId="2147483675"/>
              <ac:spMk id="3" creationId="{00000000-0000-0000-0000-000000000000}"/>
            </ac:spMkLst>
          </pc:spChg>
        </pc:sldLayoutChg>
        <pc:sldLayoutChg chg="modSp">
          <pc:chgData name="Jon Rosdahl" userId="2820f357-2dd4-4127-8713-e0bfde0fd756" providerId="ADAL" clId="{AF3717EC-F918-46B7-B76D-848D0F9EA4AF}" dt="2022-09-11T02:10:24.417" v="56"/>
          <pc:sldLayoutMkLst>
            <pc:docMk/>
            <pc:sldMasterMk cId="321612819" sldId="2147483672"/>
            <pc:sldLayoutMk cId="1513716200" sldId="2147483676"/>
          </pc:sldLayoutMkLst>
          <pc:spChg chg="mod">
            <ac:chgData name="Jon Rosdahl" userId="2820f357-2dd4-4127-8713-e0bfde0fd756" providerId="ADAL" clId="{AF3717EC-F918-46B7-B76D-848D0F9EA4AF}" dt="2022-09-11T02:10:24.417" v="56"/>
            <ac:spMkLst>
              <pc:docMk/>
              <pc:sldMasterMk cId="321612819" sldId="2147483672"/>
              <pc:sldLayoutMk cId="1513716200" sldId="2147483676"/>
              <ac:spMk id="3" creationId="{00000000-0000-0000-0000-000000000000}"/>
            </ac:spMkLst>
          </pc:spChg>
          <pc:spChg chg="mod">
            <ac:chgData name="Jon Rosdahl" userId="2820f357-2dd4-4127-8713-e0bfde0fd756" providerId="ADAL" clId="{AF3717EC-F918-46B7-B76D-848D0F9EA4AF}" dt="2022-09-11T02:10:24.417" v="56"/>
            <ac:spMkLst>
              <pc:docMk/>
              <pc:sldMasterMk cId="321612819" sldId="2147483672"/>
              <pc:sldLayoutMk cId="1513716200" sldId="2147483676"/>
              <ac:spMk id="4" creationId="{00000000-0000-0000-0000-000000000000}"/>
            </ac:spMkLst>
          </pc:spChg>
        </pc:sldLayoutChg>
        <pc:sldLayoutChg chg="modSp">
          <pc:chgData name="Jon Rosdahl" userId="2820f357-2dd4-4127-8713-e0bfde0fd756" providerId="ADAL" clId="{AF3717EC-F918-46B7-B76D-848D0F9EA4AF}" dt="2022-09-11T02:10:24.417" v="56"/>
          <pc:sldLayoutMkLst>
            <pc:docMk/>
            <pc:sldMasterMk cId="321612819" sldId="2147483672"/>
            <pc:sldLayoutMk cId="2044797774" sldId="2147483677"/>
          </pc:sldLayoutMkLst>
          <pc:spChg chg="mod">
            <ac:chgData name="Jon Rosdahl" userId="2820f357-2dd4-4127-8713-e0bfde0fd756" providerId="ADAL" clId="{AF3717EC-F918-46B7-B76D-848D0F9EA4AF}" dt="2022-09-11T02:10:24.417" v="56"/>
            <ac:spMkLst>
              <pc:docMk/>
              <pc:sldMasterMk cId="321612819" sldId="2147483672"/>
              <pc:sldLayoutMk cId="2044797774" sldId="2147483677"/>
              <ac:spMk id="2" creationId="{00000000-0000-0000-0000-000000000000}"/>
            </ac:spMkLst>
          </pc:spChg>
          <pc:spChg chg="mod">
            <ac:chgData name="Jon Rosdahl" userId="2820f357-2dd4-4127-8713-e0bfde0fd756" providerId="ADAL" clId="{AF3717EC-F918-46B7-B76D-848D0F9EA4AF}" dt="2022-09-11T02:10:24.417" v="56"/>
            <ac:spMkLst>
              <pc:docMk/>
              <pc:sldMasterMk cId="321612819" sldId="2147483672"/>
              <pc:sldLayoutMk cId="2044797774" sldId="2147483677"/>
              <ac:spMk id="3" creationId="{00000000-0000-0000-0000-000000000000}"/>
            </ac:spMkLst>
          </pc:spChg>
          <pc:spChg chg="mod">
            <ac:chgData name="Jon Rosdahl" userId="2820f357-2dd4-4127-8713-e0bfde0fd756" providerId="ADAL" clId="{AF3717EC-F918-46B7-B76D-848D0F9EA4AF}" dt="2022-09-11T02:10:24.417" v="56"/>
            <ac:spMkLst>
              <pc:docMk/>
              <pc:sldMasterMk cId="321612819" sldId="2147483672"/>
              <pc:sldLayoutMk cId="2044797774" sldId="2147483677"/>
              <ac:spMk id="4" creationId="{00000000-0000-0000-0000-000000000000}"/>
            </ac:spMkLst>
          </pc:spChg>
          <pc:spChg chg="mod">
            <ac:chgData name="Jon Rosdahl" userId="2820f357-2dd4-4127-8713-e0bfde0fd756" providerId="ADAL" clId="{AF3717EC-F918-46B7-B76D-848D0F9EA4AF}" dt="2022-09-11T02:10:24.417" v="56"/>
            <ac:spMkLst>
              <pc:docMk/>
              <pc:sldMasterMk cId="321612819" sldId="2147483672"/>
              <pc:sldLayoutMk cId="2044797774" sldId="2147483677"/>
              <ac:spMk id="5" creationId="{00000000-0000-0000-0000-000000000000}"/>
            </ac:spMkLst>
          </pc:spChg>
          <pc:spChg chg="mod">
            <ac:chgData name="Jon Rosdahl" userId="2820f357-2dd4-4127-8713-e0bfde0fd756" providerId="ADAL" clId="{AF3717EC-F918-46B7-B76D-848D0F9EA4AF}" dt="2022-09-11T02:10:24.417" v="56"/>
            <ac:spMkLst>
              <pc:docMk/>
              <pc:sldMasterMk cId="321612819" sldId="2147483672"/>
              <pc:sldLayoutMk cId="2044797774" sldId="2147483677"/>
              <ac:spMk id="6" creationId="{00000000-0000-0000-0000-000000000000}"/>
            </ac:spMkLst>
          </pc:spChg>
          <pc:spChg chg="mod">
            <ac:chgData name="Jon Rosdahl" userId="2820f357-2dd4-4127-8713-e0bfde0fd756" providerId="ADAL" clId="{AF3717EC-F918-46B7-B76D-848D0F9EA4AF}" dt="2022-09-11T02:10:24.417" v="56"/>
            <ac:spMkLst>
              <pc:docMk/>
              <pc:sldMasterMk cId="321612819" sldId="2147483672"/>
              <pc:sldLayoutMk cId="2044797774" sldId="2147483677"/>
              <ac:spMk id="8" creationId="{00000000-0000-0000-0000-000000000000}"/>
            </ac:spMkLst>
          </pc:spChg>
        </pc:sldLayoutChg>
        <pc:sldLayoutChg chg="modSp">
          <pc:chgData name="Jon Rosdahl" userId="2820f357-2dd4-4127-8713-e0bfde0fd756" providerId="ADAL" clId="{AF3717EC-F918-46B7-B76D-848D0F9EA4AF}" dt="2022-09-11T02:10:24.417" v="56"/>
          <pc:sldLayoutMkLst>
            <pc:docMk/>
            <pc:sldMasterMk cId="321612819" sldId="2147483672"/>
            <pc:sldLayoutMk cId="2270424818" sldId="2147483681"/>
          </pc:sldLayoutMkLst>
          <pc:spChg chg="mod">
            <ac:chgData name="Jon Rosdahl" userId="2820f357-2dd4-4127-8713-e0bfde0fd756" providerId="ADAL" clId="{AF3717EC-F918-46B7-B76D-848D0F9EA4AF}" dt="2022-09-11T02:10:24.417" v="56"/>
            <ac:spMkLst>
              <pc:docMk/>
              <pc:sldMasterMk cId="321612819" sldId="2147483672"/>
              <pc:sldLayoutMk cId="2270424818" sldId="2147483681"/>
              <ac:spMk id="2" creationId="{00000000-0000-0000-0000-000000000000}"/>
            </ac:spMkLst>
          </pc:spChg>
          <pc:spChg chg="mod">
            <ac:chgData name="Jon Rosdahl" userId="2820f357-2dd4-4127-8713-e0bfde0fd756" providerId="ADAL" clId="{AF3717EC-F918-46B7-B76D-848D0F9EA4AF}" dt="2022-09-11T02:10:24.417" v="56"/>
            <ac:spMkLst>
              <pc:docMk/>
              <pc:sldMasterMk cId="321612819" sldId="2147483672"/>
              <pc:sldLayoutMk cId="2270424818" sldId="2147483681"/>
              <ac:spMk id="3" creationId="{00000000-0000-0000-0000-000000000000}"/>
            </ac:spMkLst>
          </pc:spChg>
        </pc:sldLayoutChg>
      </pc:sldMasterChg>
      <pc:sldMasterChg chg="modSp modSldLayout">
        <pc:chgData name="Jon Rosdahl" userId="2820f357-2dd4-4127-8713-e0bfde0fd756" providerId="ADAL" clId="{AF3717EC-F918-46B7-B76D-848D0F9EA4AF}" dt="2022-09-11T02:10:24.417" v="56"/>
        <pc:sldMasterMkLst>
          <pc:docMk/>
          <pc:sldMasterMk cId="2045800077" sldId="2147483682"/>
        </pc:sldMasterMkLst>
        <pc:spChg chg="mod">
          <ac:chgData name="Jon Rosdahl" userId="2820f357-2dd4-4127-8713-e0bfde0fd756" providerId="ADAL" clId="{AF3717EC-F918-46B7-B76D-848D0F9EA4AF}" dt="2022-09-11T02:10:24.417" v="56"/>
          <ac:spMkLst>
            <pc:docMk/>
            <pc:sldMasterMk cId="2045800077" sldId="2147483682"/>
            <ac:spMk id="2" creationId="{92B304B0-FF60-41DC-9681-6067E5CBFFEE}"/>
          </ac:spMkLst>
        </pc:spChg>
        <pc:spChg chg="mod">
          <ac:chgData name="Jon Rosdahl" userId="2820f357-2dd4-4127-8713-e0bfde0fd756" providerId="ADAL" clId="{AF3717EC-F918-46B7-B76D-848D0F9EA4AF}" dt="2022-09-11T02:10:24.417" v="56"/>
          <ac:spMkLst>
            <pc:docMk/>
            <pc:sldMasterMk cId="2045800077" sldId="2147483682"/>
            <ac:spMk id="329730" creationId="{ACF72588-8CCA-484B-BB57-75115034C07A}"/>
          </ac:spMkLst>
        </pc:spChg>
        <pc:spChg chg="mod">
          <ac:chgData name="Jon Rosdahl" userId="2820f357-2dd4-4127-8713-e0bfde0fd756" providerId="ADAL" clId="{AF3717EC-F918-46B7-B76D-848D0F9EA4AF}" dt="2022-09-11T02:10:24.417" v="56"/>
          <ac:spMkLst>
            <pc:docMk/>
            <pc:sldMasterMk cId="2045800077" sldId="2147483682"/>
            <ac:spMk id="329731" creationId="{F63C43A1-4887-493E-8A14-BF150B517FDB}"/>
          </ac:spMkLst>
        </pc:spChg>
        <pc:spChg chg="mod">
          <ac:chgData name="Jon Rosdahl" userId="2820f357-2dd4-4127-8713-e0bfde0fd756" providerId="ADAL" clId="{AF3717EC-F918-46B7-B76D-848D0F9EA4AF}" dt="2022-09-11T02:10:24.417" v="56"/>
          <ac:spMkLst>
            <pc:docMk/>
            <pc:sldMasterMk cId="2045800077" sldId="2147483682"/>
            <ac:spMk id="329732" creationId="{2B5A83E3-00AF-4F64-A572-E3132996D43A}"/>
          </ac:spMkLst>
        </pc:spChg>
        <pc:spChg chg="mod">
          <ac:chgData name="Jon Rosdahl" userId="2820f357-2dd4-4127-8713-e0bfde0fd756" providerId="ADAL" clId="{AF3717EC-F918-46B7-B76D-848D0F9EA4AF}" dt="2022-09-11T02:10:24.417" v="56"/>
          <ac:spMkLst>
            <pc:docMk/>
            <pc:sldMasterMk cId="2045800077" sldId="2147483682"/>
            <ac:spMk id="329733" creationId="{4236F236-A3B9-41B4-B7F9-DFF89D758FA2}"/>
          </ac:spMkLst>
        </pc:spChg>
        <pc:spChg chg="mod">
          <ac:chgData name="Jon Rosdahl" userId="2820f357-2dd4-4127-8713-e0bfde0fd756" providerId="ADAL" clId="{AF3717EC-F918-46B7-B76D-848D0F9EA4AF}" dt="2022-09-11T02:10:24.417" v="56"/>
          <ac:spMkLst>
            <pc:docMk/>
            <pc:sldMasterMk cId="2045800077" sldId="2147483682"/>
            <ac:spMk id="329734" creationId="{01EEDA4F-A3DE-4FD9-BF4F-3E83D2D8991E}"/>
          </ac:spMkLst>
        </pc:spChg>
        <pc:spChg chg="mod">
          <ac:chgData name="Jon Rosdahl" userId="2820f357-2dd4-4127-8713-e0bfde0fd756" providerId="ADAL" clId="{AF3717EC-F918-46B7-B76D-848D0F9EA4AF}" dt="2022-09-11T02:10:24.417" v="56"/>
          <ac:spMkLst>
            <pc:docMk/>
            <pc:sldMasterMk cId="2045800077" sldId="2147483682"/>
            <ac:spMk id="329735" creationId="{DD447C82-1692-4452-8D0C-48E5A094D7A0}"/>
          </ac:spMkLst>
        </pc:spChg>
        <pc:spChg chg="mod">
          <ac:chgData name="Jon Rosdahl" userId="2820f357-2dd4-4127-8713-e0bfde0fd756" providerId="ADAL" clId="{AF3717EC-F918-46B7-B76D-848D0F9EA4AF}" dt="2022-09-11T02:10:24.417" v="56"/>
          <ac:spMkLst>
            <pc:docMk/>
            <pc:sldMasterMk cId="2045800077" sldId="2147483682"/>
            <ac:spMk id="329737" creationId="{B6922251-FEB2-42BE-A274-06E32B974A01}"/>
          </ac:spMkLst>
        </pc:spChg>
        <pc:spChg chg="mod">
          <ac:chgData name="Jon Rosdahl" userId="2820f357-2dd4-4127-8713-e0bfde0fd756" providerId="ADAL" clId="{AF3717EC-F918-46B7-B76D-848D0F9EA4AF}" dt="2022-09-11T02:10:24.417" v="56"/>
          <ac:spMkLst>
            <pc:docMk/>
            <pc:sldMasterMk cId="2045800077" sldId="2147483682"/>
            <ac:spMk id="329743" creationId="{58BBC676-CFEE-41B6-AD57-8CEF720C6324}"/>
          </ac:spMkLst>
        </pc:spChg>
        <pc:spChg chg="mod">
          <ac:chgData name="Jon Rosdahl" userId="2820f357-2dd4-4127-8713-e0bfde0fd756" providerId="ADAL" clId="{AF3717EC-F918-46B7-B76D-848D0F9EA4AF}" dt="2022-09-11T02:10:24.417" v="56"/>
          <ac:spMkLst>
            <pc:docMk/>
            <pc:sldMasterMk cId="2045800077" sldId="2147483682"/>
            <ac:spMk id="329745" creationId="{0F028796-F134-4F17-A928-B1CF7442DF57}"/>
          </ac:spMkLst>
        </pc:spChg>
        <pc:spChg chg="mod">
          <ac:chgData name="Jon Rosdahl" userId="2820f357-2dd4-4127-8713-e0bfde0fd756" providerId="ADAL" clId="{AF3717EC-F918-46B7-B76D-848D0F9EA4AF}" dt="2022-09-11T02:10:24.417" v="56"/>
          <ac:spMkLst>
            <pc:docMk/>
            <pc:sldMasterMk cId="2045800077" sldId="2147483682"/>
            <ac:spMk id="329746" creationId="{30E25C0F-A518-43E4-9FFE-534FED150AFC}"/>
          </ac:spMkLst>
        </pc:spChg>
        <pc:spChg chg="mod">
          <ac:chgData name="Jon Rosdahl" userId="2820f357-2dd4-4127-8713-e0bfde0fd756" providerId="ADAL" clId="{AF3717EC-F918-46B7-B76D-848D0F9EA4AF}" dt="2022-09-11T02:10:24.417" v="56"/>
          <ac:spMkLst>
            <pc:docMk/>
            <pc:sldMasterMk cId="2045800077" sldId="2147483682"/>
            <ac:spMk id="329747" creationId="{28217FAA-CAD6-4509-87B3-40A895740AEA}"/>
          </ac:spMkLst>
        </pc:spChg>
        <pc:grpChg chg="mod">
          <ac:chgData name="Jon Rosdahl" userId="2820f357-2dd4-4127-8713-e0bfde0fd756" providerId="ADAL" clId="{AF3717EC-F918-46B7-B76D-848D0F9EA4AF}" dt="2022-09-11T02:10:24.417" v="56"/>
          <ac:grpSpMkLst>
            <pc:docMk/>
            <pc:sldMasterMk cId="2045800077" sldId="2147483682"/>
            <ac:grpSpMk id="329748" creationId="{9C8BEB29-6C1C-4F78-BE84-ABA3613CF38A}"/>
          </ac:grpSpMkLst>
        </pc:grpChg>
        <pc:sldLayoutChg chg="modSp">
          <pc:chgData name="Jon Rosdahl" userId="2820f357-2dd4-4127-8713-e0bfde0fd756" providerId="ADAL" clId="{AF3717EC-F918-46B7-B76D-848D0F9EA4AF}" dt="2022-09-11T02:10:24.417" v="56"/>
          <pc:sldLayoutMkLst>
            <pc:docMk/>
            <pc:sldMasterMk cId="2045800077" sldId="2147483682"/>
            <pc:sldLayoutMk cId="4060260140" sldId="2147483683"/>
          </pc:sldLayoutMkLst>
          <pc:spChg chg="mod">
            <ac:chgData name="Jon Rosdahl" userId="2820f357-2dd4-4127-8713-e0bfde0fd756" providerId="ADAL" clId="{AF3717EC-F918-46B7-B76D-848D0F9EA4AF}" dt="2022-09-11T02:10:24.417" v="56"/>
            <ac:spMkLst>
              <pc:docMk/>
              <pc:sldMasterMk cId="2045800077" sldId="2147483682"/>
              <pc:sldLayoutMk cId="4060260140" sldId="2147483683"/>
              <ac:spMk id="14" creationId="{ECC9A3E7-6E7E-4533-8460-17B235A06FF0}"/>
            </ac:spMkLst>
          </pc:spChg>
          <pc:spChg chg="mod">
            <ac:chgData name="Jon Rosdahl" userId="2820f357-2dd4-4127-8713-e0bfde0fd756" providerId="ADAL" clId="{AF3717EC-F918-46B7-B76D-848D0F9EA4AF}" dt="2022-09-11T02:10:24.417" v="56"/>
            <ac:spMkLst>
              <pc:docMk/>
              <pc:sldMasterMk cId="2045800077" sldId="2147483682"/>
              <pc:sldLayoutMk cId="4060260140" sldId="2147483683"/>
              <ac:spMk id="15" creationId="{E07C26CB-7D9D-421E-9097-1883C3DAD6F2}"/>
            </ac:spMkLst>
          </pc:spChg>
          <pc:spChg chg="mod">
            <ac:chgData name="Jon Rosdahl" userId="2820f357-2dd4-4127-8713-e0bfde0fd756" providerId="ADAL" clId="{AF3717EC-F918-46B7-B76D-848D0F9EA4AF}" dt="2022-09-11T02:10:24.417" v="56"/>
            <ac:spMkLst>
              <pc:docMk/>
              <pc:sldMasterMk cId="2045800077" sldId="2147483682"/>
              <pc:sldLayoutMk cId="4060260140" sldId="2147483683"/>
              <ac:spMk id="330754" creationId="{0916E9D6-7CA1-4FF4-9569-8648078D1E37}"/>
            </ac:spMkLst>
          </pc:spChg>
          <pc:spChg chg="mod">
            <ac:chgData name="Jon Rosdahl" userId="2820f357-2dd4-4127-8713-e0bfde0fd756" providerId="ADAL" clId="{AF3717EC-F918-46B7-B76D-848D0F9EA4AF}" dt="2022-09-11T02:10:24.417" v="56"/>
            <ac:spMkLst>
              <pc:docMk/>
              <pc:sldMasterMk cId="2045800077" sldId="2147483682"/>
              <pc:sldLayoutMk cId="4060260140" sldId="2147483683"/>
              <ac:spMk id="330755" creationId="{33742F36-ED33-42D0-8176-79384FE46A80}"/>
            </ac:spMkLst>
          </pc:spChg>
          <pc:spChg chg="mod">
            <ac:chgData name="Jon Rosdahl" userId="2820f357-2dd4-4127-8713-e0bfde0fd756" providerId="ADAL" clId="{AF3717EC-F918-46B7-B76D-848D0F9EA4AF}" dt="2022-09-11T02:10:24.417" v="56"/>
            <ac:spMkLst>
              <pc:docMk/>
              <pc:sldMasterMk cId="2045800077" sldId="2147483682"/>
              <pc:sldLayoutMk cId="4060260140" sldId="2147483683"/>
              <ac:spMk id="330756" creationId="{9307BF9A-E01D-4F3D-B2CA-756473780667}"/>
            </ac:spMkLst>
          </pc:spChg>
          <pc:spChg chg="mod">
            <ac:chgData name="Jon Rosdahl" userId="2820f357-2dd4-4127-8713-e0bfde0fd756" providerId="ADAL" clId="{AF3717EC-F918-46B7-B76D-848D0F9EA4AF}" dt="2022-09-11T02:10:24.417" v="56"/>
            <ac:spMkLst>
              <pc:docMk/>
              <pc:sldMasterMk cId="2045800077" sldId="2147483682"/>
              <pc:sldLayoutMk cId="4060260140" sldId="2147483683"/>
              <ac:spMk id="330757" creationId="{3D08866B-76FE-4482-A597-BEEB92688837}"/>
            </ac:spMkLst>
          </pc:spChg>
          <pc:spChg chg="mod">
            <ac:chgData name="Jon Rosdahl" userId="2820f357-2dd4-4127-8713-e0bfde0fd756" providerId="ADAL" clId="{AF3717EC-F918-46B7-B76D-848D0F9EA4AF}" dt="2022-09-11T02:10:24.417" v="56"/>
            <ac:spMkLst>
              <pc:docMk/>
              <pc:sldMasterMk cId="2045800077" sldId="2147483682"/>
              <pc:sldLayoutMk cId="4060260140" sldId="2147483683"/>
              <ac:spMk id="330758" creationId="{4850163A-3EBC-482C-8203-833C440D1735}"/>
            </ac:spMkLst>
          </pc:spChg>
          <pc:spChg chg="mod">
            <ac:chgData name="Jon Rosdahl" userId="2820f357-2dd4-4127-8713-e0bfde0fd756" providerId="ADAL" clId="{AF3717EC-F918-46B7-B76D-848D0F9EA4AF}" dt="2022-09-11T02:10:24.417" v="56"/>
            <ac:spMkLst>
              <pc:docMk/>
              <pc:sldMasterMk cId="2045800077" sldId="2147483682"/>
              <pc:sldLayoutMk cId="4060260140" sldId="2147483683"/>
              <ac:spMk id="330762" creationId="{32348BFF-B9BA-4861-B473-83605A7DC0AF}"/>
            </ac:spMkLst>
          </pc:spChg>
          <pc:spChg chg="mod">
            <ac:chgData name="Jon Rosdahl" userId="2820f357-2dd4-4127-8713-e0bfde0fd756" providerId="ADAL" clId="{AF3717EC-F918-46B7-B76D-848D0F9EA4AF}" dt="2022-09-11T02:10:24.417" v="56"/>
            <ac:spMkLst>
              <pc:docMk/>
              <pc:sldMasterMk cId="2045800077" sldId="2147483682"/>
              <pc:sldLayoutMk cId="4060260140" sldId="2147483683"/>
              <ac:spMk id="330763" creationId="{42220904-DB44-442A-95D1-2709A7A11430}"/>
            </ac:spMkLst>
          </pc:spChg>
          <pc:spChg chg="mod">
            <ac:chgData name="Jon Rosdahl" userId="2820f357-2dd4-4127-8713-e0bfde0fd756" providerId="ADAL" clId="{AF3717EC-F918-46B7-B76D-848D0F9EA4AF}" dt="2022-09-11T02:10:24.417" v="56"/>
            <ac:spMkLst>
              <pc:docMk/>
              <pc:sldMasterMk cId="2045800077" sldId="2147483682"/>
              <pc:sldLayoutMk cId="4060260140" sldId="2147483683"/>
              <ac:spMk id="330764" creationId="{4143CF03-14BD-416E-8DC6-153C37A1569A}"/>
            </ac:spMkLst>
          </pc:spChg>
          <pc:spChg chg="mod">
            <ac:chgData name="Jon Rosdahl" userId="2820f357-2dd4-4127-8713-e0bfde0fd756" providerId="ADAL" clId="{AF3717EC-F918-46B7-B76D-848D0F9EA4AF}" dt="2022-09-11T02:10:24.417" v="56"/>
            <ac:spMkLst>
              <pc:docMk/>
              <pc:sldMasterMk cId="2045800077" sldId="2147483682"/>
              <pc:sldLayoutMk cId="4060260140" sldId="2147483683"/>
              <ac:spMk id="330765" creationId="{95E66740-E80B-4ADC-A8B0-8DF0DE44E14A}"/>
            </ac:spMkLst>
          </pc:spChg>
          <pc:grpChg chg="mod">
            <ac:chgData name="Jon Rosdahl" userId="2820f357-2dd4-4127-8713-e0bfde0fd756" providerId="ADAL" clId="{AF3717EC-F918-46B7-B76D-848D0F9EA4AF}" dt="2022-09-11T02:10:24.417" v="56"/>
            <ac:grpSpMkLst>
              <pc:docMk/>
              <pc:sldMasterMk cId="2045800077" sldId="2147483682"/>
              <pc:sldLayoutMk cId="4060260140" sldId="2147483683"/>
              <ac:grpSpMk id="330761" creationId="{482F0322-AA73-4141-94E5-E0F4356D9ED4}"/>
            </ac:grpSpMkLst>
          </pc:grpChg>
        </pc:sldLayoutChg>
        <pc:sldLayoutChg chg="modSp">
          <pc:chgData name="Jon Rosdahl" userId="2820f357-2dd4-4127-8713-e0bfde0fd756" providerId="ADAL" clId="{AF3717EC-F918-46B7-B76D-848D0F9EA4AF}" dt="2022-09-11T02:10:24.417" v="56"/>
          <pc:sldLayoutMkLst>
            <pc:docMk/>
            <pc:sldMasterMk cId="2045800077" sldId="2147483682"/>
            <pc:sldLayoutMk cId="1679975599" sldId="2147483685"/>
          </pc:sldLayoutMkLst>
          <pc:spChg chg="mod">
            <ac:chgData name="Jon Rosdahl" userId="2820f357-2dd4-4127-8713-e0bfde0fd756" providerId="ADAL" clId="{AF3717EC-F918-46B7-B76D-848D0F9EA4AF}" dt="2022-09-11T02:10:24.417" v="56"/>
            <ac:spMkLst>
              <pc:docMk/>
              <pc:sldMasterMk cId="2045800077" sldId="2147483682"/>
              <pc:sldLayoutMk cId="1679975599" sldId="2147483685"/>
              <ac:spMk id="2" creationId="{A9A5675D-7433-46D1-9CC2-E2BB294E77E3}"/>
            </ac:spMkLst>
          </pc:spChg>
          <pc:spChg chg="mod">
            <ac:chgData name="Jon Rosdahl" userId="2820f357-2dd4-4127-8713-e0bfde0fd756" providerId="ADAL" clId="{AF3717EC-F918-46B7-B76D-848D0F9EA4AF}" dt="2022-09-11T02:10:24.417" v="56"/>
            <ac:spMkLst>
              <pc:docMk/>
              <pc:sldMasterMk cId="2045800077" sldId="2147483682"/>
              <pc:sldLayoutMk cId="1679975599" sldId="2147483685"/>
              <ac:spMk id="3" creationId="{476BB1EE-E545-48A5-9729-C524B5652A56}"/>
            </ac:spMkLst>
          </pc:spChg>
        </pc:sldLayoutChg>
        <pc:sldLayoutChg chg="modSp">
          <pc:chgData name="Jon Rosdahl" userId="2820f357-2dd4-4127-8713-e0bfde0fd756" providerId="ADAL" clId="{AF3717EC-F918-46B7-B76D-848D0F9EA4AF}" dt="2022-09-11T02:10:24.417" v="56"/>
          <pc:sldLayoutMkLst>
            <pc:docMk/>
            <pc:sldMasterMk cId="2045800077" sldId="2147483682"/>
            <pc:sldLayoutMk cId="82685945" sldId="2147483686"/>
          </pc:sldLayoutMkLst>
          <pc:spChg chg="mod">
            <ac:chgData name="Jon Rosdahl" userId="2820f357-2dd4-4127-8713-e0bfde0fd756" providerId="ADAL" clId="{AF3717EC-F918-46B7-B76D-848D0F9EA4AF}" dt="2022-09-11T02:10:24.417" v="56"/>
            <ac:spMkLst>
              <pc:docMk/>
              <pc:sldMasterMk cId="2045800077" sldId="2147483682"/>
              <pc:sldLayoutMk cId="82685945" sldId="2147483686"/>
              <ac:spMk id="3" creationId="{AC24E3AC-CCBF-4809-8A90-7F71D3461E2D}"/>
            </ac:spMkLst>
          </pc:spChg>
          <pc:spChg chg="mod">
            <ac:chgData name="Jon Rosdahl" userId="2820f357-2dd4-4127-8713-e0bfde0fd756" providerId="ADAL" clId="{AF3717EC-F918-46B7-B76D-848D0F9EA4AF}" dt="2022-09-11T02:10:24.417" v="56"/>
            <ac:spMkLst>
              <pc:docMk/>
              <pc:sldMasterMk cId="2045800077" sldId="2147483682"/>
              <pc:sldLayoutMk cId="82685945" sldId="2147483686"/>
              <ac:spMk id="4" creationId="{1E046390-8D18-4BAF-A469-26B9CB3377D9}"/>
            </ac:spMkLst>
          </pc:spChg>
        </pc:sldLayoutChg>
        <pc:sldLayoutChg chg="modSp">
          <pc:chgData name="Jon Rosdahl" userId="2820f357-2dd4-4127-8713-e0bfde0fd756" providerId="ADAL" clId="{AF3717EC-F918-46B7-B76D-848D0F9EA4AF}" dt="2022-09-11T02:10:24.417" v="56"/>
          <pc:sldLayoutMkLst>
            <pc:docMk/>
            <pc:sldMasterMk cId="2045800077" sldId="2147483682"/>
            <pc:sldLayoutMk cId="4224691146" sldId="2147483687"/>
          </pc:sldLayoutMkLst>
          <pc:spChg chg="mod">
            <ac:chgData name="Jon Rosdahl" userId="2820f357-2dd4-4127-8713-e0bfde0fd756" providerId="ADAL" clId="{AF3717EC-F918-46B7-B76D-848D0F9EA4AF}" dt="2022-09-11T02:10:24.417" v="56"/>
            <ac:spMkLst>
              <pc:docMk/>
              <pc:sldMasterMk cId="2045800077" sldId="2147483682"/>
              <pc:sldLayoutMk cId="4224691146" sldId="2147483687"/>
              <ac:spMk id="2" creationId="{27B57977-1713-403A-8F15-B07D109A559C}"/>
            </ac:spMkLst>
          </pc:spChg>
          <pc:spChg chg="mod">
            <ac:chgData name="Jon Rosdahl" userId="2820f357-2dd4-4127-8713-e0bfde0fd756" providerId="ADAL" clId="{AF3717EC-F918-46B7-B76D-848D0F9EA4AF}" dt="2022-09-11T02:10:24.417" v="56"/>
            <ac:spMkLst>
              <pc:docMk/>
              <pc:sldMasterMk cId="2045800077" sldId="2147483682"/>
              <pc:sldLayoutMk cId="4224691146" sldId="2147483687"/>
              <ac:spMk id="3" creationId="{8395DDBB-EE1F-474D-B583-4868530294E0}"/>
            </ac:spMkLst>
          </pc:spChg>
          <pc:spChg chg="mod">
            <ac:chgData name="Jon Rosdahl" userId="2820f357-2dd4-4127-8713-e0bfde0fd756" providerId="ADAL" clId="{AF3717EC-F918-46B7-B76D-848D0F9EA4AF}" dt="2022-09-11T02:10:24.417" v="56"/>
            <ac:spMkLst>
              <pc:docMk/>
              <pc:sldMasterMk cId="2045800077" sldId="2147483682"/>
              <pc:sldLayoutMk cId="4224691146" sldId="2147483687"/>
              <ac:spMk id="4" creationId="{8B980EAD-1CCC-43D5-BAC2-C8E85A7C6415}"/>
            </ac:spMkLst>
          </pc:spChg>
          <pc:spChg chg="mod">
            <ac:chgData name="Jon Rosdahl" userId="2820f357-2dd4-4127-8713-e0bfde0fd756" providerId="ADAL" clId="{AF3717EC-F918-46B7-B76D-848D0F9EA4AF}" dt="2022-09-11T02:10:24.417" v="56"/>
            <ac:spMkLst>
              <pc:docMk/>
              <pc:sldMasterMk cId="2045800077" sldId="2147483682"/>
              <pc:sldLayoutMk cId="4224691146" sldId="2147483687"/>
              <ac:spMk id="5" creationId="{367D1348-611E-4262-932E-317C1E73F5A7}"/>
            </ac:spMkLst>
          </pc:spChg>
          <pc:spChg chg="mod">
            <ac:chgData name="Jon Rosdahl" userId="2820f357-2dd4-4127-8713-e0bfde0fd756" providerId="ADAL" clId="{AF3717EC-F918-46B7-B76D-848D0F9EA4AF}" dt="2022-09-11T02:10:24.417" v="56"/>
            <ac:spMkLst>
              <pc:docMk/>
              <pc:sldMasterMk cId="2045800077" sldId="2147483682"/>
              <pc:sldLayoutMk cId="4224691146" sldId="2147483687"/>
              <ac:spMk id="6" creationId="{1D3A1949-54F8-4B7F-8547-1B0F8E2890A2}"/>
            </ac:spMkLst>
          </pc:spChg>
        </pc:sldLayoutChg>
        <pc:sldLayoutChg chg="modSp">
          <pc:chgData name="Jon Rosdahl" userId="2820f357-2dd4-4127-8713-e0bfde0fd756" providerId="ADAL" clId="{AF3717EC-F918-46B7-B76D-848D0F9EA4AF}" dt="2022-09-11T02:10:24.417" v="56"/>
          <pc:sldLayoutMkLst>
            <pc:docMk/>
            <pc:sldMasterMk cId="2045800077" sldId="2147483682"/>
            <pc:sldLayoutMk cId="1190777707" sldId="2147483690"/>
          </pc:sldLayoutMkLst>
          <pc:spChg chg="mod">
            <ac:chgData name="Jon Rosdahl" userId="2820f357-2dd4-4127-8713-e0bfde0fd756" providerId="ADAL" clId="{AF3717EC-F918-46B7-B76D-848D0F9EA4AF}" dt="2022-09-11T02:10:24.417" v="56"/>
            <ac:spMkLst>
              <pc:docMk/>
              <pc:sldMasterMk cId="2045800077" sldId="2147483682"/>
              <pc:sldLayoutMk cId="1190777707" sldId="2147483690"/>
              <ac:spMk id="2" creationId="{4398C9EA-34CD-4482-BE01-412826CA9E0E}"/>
            </ac:spMkLst>
          </pc:spChg>
          <pc:spChg chg="mod">
            <ac:chgData name="Jon Rosdahl" userId="2820f357-2dd4-4127-8713-e0bfde0fd756" providerId="ADAL" clId="{AF3717EC-F918-46B7-B76D-848D0F9EA4AF}" dt="2022-09-11T02:10:24.417" v="56"/>
            <ac:spMkLst>
              <pc:docMk/>
              <pc:sldMasterMk cId="2045800077" sldId="2147483682"/>
              <pc:sldLayoutMk cId="1190777707" sldId="2147483690"/>
              <ac:spMk id="3" creationId="{1C4B8B9E-A908-4EF2-80DF-70DE4AF009A9}"/>
            </ac:spMkLst>
          </pc:spChg>
          <pc:spChg chg="mod">
            <ac:chgData name="Jon Rosdahl" userId="2820f357-2dd4-4127-8713-e0bfde0fd756" providerId="ADAL" clId="{AF3717EC-F918-46B7-B76D-848D0F9EA4AF}" dt="2022-09-11T02:10:24.417" v="56"/>
            <ac:spMkLst>
              <pc:docMk/>
              <pc:sldMasterMk cId="2045800077" sldId="2147483682"/>
              <pc:sldLayoutMk cId="1190777707" sldId="2147483690"/>
              <ac:spMk id="4" creationId="{C9560AA4-C8C0-4724-95C2-29296EFF40EB}"/>
            </ac:spMkLst>
          </pc:spChg>
        </pc:sldLayoutChg>
        <pc:sldLayoutChg chg="modSp">
          <pc:chgData name="Jon Rosdahl" userId="2820f357-2dd4-4127-8713-e0bfde0fd756" providerId="ADAL" clId="{AF3717EC-F918-46B7-B76D-848D0F9EA4AF}" dt="2022-09-11T02:10:24.417" v="56"/>
          <pc:sldLayoutMkLst>
            <pc:docMk/>
            <pc:sldMasterMk cId="2045800077" sldId="2147483682"/>
            <pc:sldLayoutMk cId="767044991" sldId="2147483691"/>
          </pc:sldLayoutMkLst>
          <pc:spChg chg="mod">
            <ac:chgData name="Jon Rosdahl" userId="2820f357-2dd4-4127-8713-e0bfde0fd756" providerId="ADAL" clId="{AF3717EC-F918-46B7-B76D-848D0F9EA4AF}" dt="2022-09-11T02:10:24.417" v="56"/>
            <ac:spMkLst>
              <pc:docMk/>
              <pc:sldMasterMk cId="2045800077" sldId="2147483682"/>
              <pc:sldLayoutMk cId="767044991" sldId="2147483691"/>
              <ac:spMk id="2" creationId="{D5AA6E2C-1027-4DD1-B70F-AB291B378D09}"/>
            </ac:spMkLst>
          </pc:spChg>
          <pc:spChg chg="mod">
            <ac:chgData name="Jon Rosdahl" userId="2820f357-2dd4-4127-8713-e0bfde0fd756" providerId="ADAL" clId="{AF3717EC-F918-46B7-B76D-848D0F9EA4AF}" dt="2022-09-11T02:10:24.417" v="56"/>
            <ac:spMkLst>
              <pc:docMk/>
              <pc:sldMasterMk cId="2045800077" sldId="2147483682"/>
              <pc:sldLayoutMk cId="767044991" sldId="2147483691"/>
              <ac:spMk id="3" creationId="{FB825638-D223-47B8-BB02-17BC35F0985F}"/>
            </ac:spMkLst>
          </pc:spChg>
          <pc:spChg chg="mod">
            <ac:chgData name="Jon Rosdahl" userId="2820f357-2dd4-4127-8713-e0bfde0fd756" providerId="ADAL" clId="{AF3717EC-F918-46B7-B76D-848D0F9EA4AF}" dt="2022-09-11T02:10:24.417" v="56"/>
            <ac:spMkLst>
              <pc:docMk/>
              <pc:sldMasterMk cId="2045800077" sldId="2147483682"/>
              <pc:sldLayoutMk cId="767044991" sldId="2147483691"/>
              <ac:spMk id="4" creationId="{3D589DCC-A8C4-4EB5-9EB7-B9DE029C065E}"/>
            </ac:spMkLst>
          </pc:spChg>
        </pc:sldLayoutChg>
        <pc:sldLayoutChg chg="modSp">
          <pc:chgData name="Jon Rosdahl" userId="2820f357-2dd4-4127-8713-e0bfde0fd756" providerId="ADAL" clId="{AF3717EC-F918-46B7-B76D-848D0F9EA4AF}" dt="2022-09-11T02:10:24.417" v="56"/>
          <pc:sldLayoutMkLst>
            <pc:docMk/>
            <pc:sldMasterMk cId="2045800077" sldId="2147483682"/>
            <pc:sldLayoutMk cId="1991060162" sldId="2147483693"/>
          </pc:sldLayoutMkLst>
          <pc:spChg chg="mod">
            <ac:chgData name="Jon Rosdahl" userId="2820f357-2dd4-4127-8713-e0bfde0fd756" providerId="ADAL" clId="{AF3717EC-F918-46B7-B76D-848D0F9EA4AF}" dt="2022-09-11T02:10:24.417" v="56"/>
            <ac:spMkLst>
              <pc:docMk/>
              <pc:sldMasterMk cId="2045800077" sldId="2147483682"/>
              <pc:sldLayoutMk cId="1991060162" sldId="2147483693"/>
              <ac:spMk id="2" creationId="{4E677F75-CAFD-4E65-9507-E7707C26F2CB}"/>
            </ac:spMkLst>
          </pc:spChg>
          <pc:spChg chg="mod">
            <ac:chgData name="Jon Rosdahl" userId="2820f357-2dd4-4127-8713-e0bfde0fd756" providerId="ADAL" clId="{AF3717EC-F918-46B7-B76D-848D0F9EA4AF}" dt="2022-09-11T02:10:24.417" v="56"/>
            <ac:spMkLst>
              <pc:docMk/>
              <pc:sldMasterMk cId="2045800077" sldId="2147483682"/>
              <pc:sldLayoutMk cId="1991060162" sldId="2147483693"/>
              <ac:spMk id="3" creationId="{AC127ABC-A600-4AA3-8F29-7B2BEDFBE61E}"/>
            </ac:spMkLst>
          </pc:sp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pt-BR"/>
              <a:t>doc.: IEEE 802 EC 22/0001r7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August 2022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/>
              <a:t>Jon Rosdahl, Qualcomm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pt-BR"/>
              <a:t>doc.: IEEE 802 EC 22/0001r7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August 2022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Jon Rosdahl, Qualcomm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pt-BR"/>
              <a:t>doc.: IEEE 802 EC 22/0001r7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August 2022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Jon Rosdahl, Qualcomm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r>
              <a:rPr lang="en-US" dirty="0"/>
              <a:t>R0 – New report for 2022 –Status updated.</a:t>
            </a:r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pt-BR"/>
              <a:t>doc.: IEEE 802 EC 22/0001r7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August 2022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Jon Rosdahl, Qualcomm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pt-BR"/>
              <a:t>doc.: IEEE 802 EC 22/0001r7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August 2022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Jon Rosdahl, Qualcomm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35E0D7E8-EBB2-4683-98FD-8E18BC106EDA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pPr lvl="0"/>
            <a:r>
              <a:rPr lang="en-US" sz="2000" dirty="0"/>
              <a:t>Future Wireless Interim Meetings: review and status August 3, 2022</a:t>
            </a:r>
            <a:endParaRPr lang="en-US" dirty="0"/>
          </a:p>
          <a:p>
            <a:pPr lvl="1"/>
            <a:r>
              <a:rPr lang="en-US" sz="1800" dirty="0"/>
              <a:t>May 15-20, 2022, Warsaw Marriott, Warsaw, Poland– Contract executed (802WFIN-20/22r0)</a:t>
            </a:r>
            <a:endParaRPr lang="en-US" dirty="0"/>
          </a:p>
          <a:p>
            <a:pPr lvl="1"/>
            <a:r>
              <a:rPr lang="en-US" sz="1800" dirty="0"/>
              <a:t>Sept 11-16, 2022, Hilton Waikoloa Village, Waikoloa, HI – Contract executed (802WFIN-20/32r0)</a:t>
            </a:r>
            <a:endParaRPr lang="en-US" dirty="0"/>
          </a:p>
          <a:p>
            <a:pPr lvl="1"/>
            <a:r>
              <a:rPr lang="en-US" sz="1800" dirty="0"/>
              <a:t>Jan 15-20, 2023, Baltimore Marriott Waterfront, Baltimore, MD – Contract executed (802WFIN-20/18r0)</a:t>
            </a:r>
            <a:endParaRPr lang="en-US" dirty="0"/>
          </a:p>
          <a:p>
            <a:pPr lvl="1"/>
            <a:r>
              <a:rPr lang="en-US" sz="1800" dirty="0"/>
              <a:t>May 13-19, 2023, Hilton Orlando Lake Buena Vista, Orlando, FL - Contract executed (802WFIN-22/0009r0)</a:t>
            </a:r>
          </a:p>
          <a:p>
            <a:pPr marL="742950" marR="0" lvl="1" indent="-28575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lang="en-US" sz="1200" dirty="0"/>
              <a:t>		– 802 EC asked that we book Hilton Orlando Lake Buena Vista to help pay for cancelling 2022-03 Plenary</a:t>
            </a:r>
          </a:p>
          <a:p>
            <a:pPr lvl="1"/>
            <a:endParaRPr lang="en-US" dirty="0"/>
          </a:p>
          <a:p>
            <a:pPr lvl="1"/>
            <a:r>
              <a:rPr lang="en-US" sz="1800" dirty="0"/>
              <a:t>September 10-15, 2023 – Grand Hyatt, Atlanta Buckhead – Contract executed (802WFIN-21/1r0)</a:t>
            </a:r>
            <a:endParaRPr lang="en-US" dirty="0"/>
          </a:p>
          <a:p>
            <a:pPr lvl="1"/>
            <a:r>
              <a:rPr lang="en-US" sz="1800" dirty="0"/>
              <a:t>January 14-19, 2024 – Hilton Panama, Panama – Contract executed (802WFIN-21/31r0)</a:t>
            </a:r>
            <a:endParaRPr lang="en-US" dirty="0"/>
          </a:p>
          <a:p>
            <a:pPr lvl="1"/>
            <a:r>
              <a:rPr lang="en-US" sz="1800" dirty="0"/>
              <a:t>May </a:t>
            </a:r>
            <a:r>
              <a:rPr lang="en-US" sz="1200" dirty="0"/>
              <a:t>12-13, 2022, Warsaw Marriott, Warsaw, Poland– in negotiations</a:t>
            </a:r>
            <a:endParaRPr lang="en-US" dirty="0"/>
          </a:p>
          <a:p>
            <a:pPr lvl="1"/>
            <a:r>
              <a:rPr lang="en-US" sz="1800" dirty="0"/>
              <a:t>Sept 8-13, 2024 - Hilton Waikoloa Village – Contract executed (802WFIN-20/12r0)</a:t>
            </a:r>
          </a:p>
          <a:p>
            <a:pPr lvl="1"/>
            <a:r>
              <a:rPr lang="en-US" sz="1800" dirty="0"/>
              <a:t>Jan 2025 - Open</a:t>
            </a:r>
          </a:p>
          <a:p>
            <a:pPr lvl="1"/>
            <a:r>
              <a:rPr lang="en-US" sz="1800" dirty="0"/>
              <a:t>May 2025 - Open</a:t>
            </a:r>
          </a:p>
          <a:p>
            <a:pPr lvl="1"/>
            <a:r>
              <a:rPr lang="en-US" sz="1800" dirty="0"/>
              <a:t>Sept 2025 </a:t>
            </a:r>
            <a:r>
              <a:rPr lang="en-US" sz="1200" dirty="0"/>
              <a:t>Hilton Waikoloa Village, Waikoloa, HI – Contract executed (802WFIN-22-0007r0)</a:t>
            </a:r>
          </a:p>
          <a:p>
            <a:pPr lvl="1"/>
            <a:r>
              <a:rPr lang="en-US" sz="1200" dirty="0"/>
              <a:t>Jan 2026 - Open</a:t>
            </a:r>
          </a:p>
          <a:p>
            <a:pPr lvl="1"/>
            <a:r>
              <a:rPr lang="en-US" sz="1200" dirty="0"/>
              <a:t>May 2026 - Open</a:t>
            </a:r>
          </a:p>
          <a:p>
            <a:pPr lvl="1"/>
            <a:r>
              <a:rPr lang="en-US" sz="1200" dirty="0"/>
              <a:t>Sept 2026 Hilton Waikoloa Village, Waikoloa, HI – Contract executed (802WFIN-22-0008r0)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85052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Yellow Highlight – Potential deferral identified.</a:t>
            </a:r>
          </a:p>
          <a:p>
            <a:r>
              <a:rPr lang="en-US" dirty="0"/>
              <a:t>Blue  Highlight – rebooked due to COVID</a:t>
            </a:r>
          </a:p>
          <a:p>
            <a:r>
              <a:rPr lang="en-US" dirty="0"/>
              <a:t>Light Green highlight – potential targets for possible deferrals.</a:t>
            </a:r>
          </a:p>
          <a:p>
            <a:r>
              <a:rPr lang="en-US" dirty="0"/>
              <a:t>Red – Cancelled – Electronic Plenary</a:t>
            </a:r>
          </a:p>
          <a:p>
            <a:r>
              <a:rPr lang="en-US" dirty="0"/>
              <a:t>No highlight – pre Covid assigned dates/venues.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7A52B0D-DD1E-4554-8B26-BB0942B0983C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A3BA170-C2F2-4DE2-9ED7-EFDC36CB4663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August 2022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DCCCEF-1EEE-440B-B6E4-D171747D3EEA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802 EC-21/0303r1</a:t>
            </a:r>
          </a:p>
        </p:txBody>
      </p:sp>
    </p:spTree>
    <p:extLst>
      <p:ext uri="{BB962C8B-B14F-4D97-AF65-F5344CB8AC3E}">
        <p14:creationId xmlns:p14="http://schemas.microsoft.com/office/powerpoint/2010/main" val="12540878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Executed Contract: 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pt-BR"/>
              <a:t>doc.: IEEE 802 EC 22/0001r7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August 2022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Jon Rosdahl, Qualcomm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61675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dirty="0"/>
              <a:t>Requested by the IEEE 802 Executive Committee to take an Interim Meeting at the Hilton Orlando Lake Buena Vista for 2023 May.</a:t>
            </a:r>
          </a:p>
          <a:p>
            <a:r>
              <a:rPr lang="en-US" sz="2000" dirty="0"/>
              <a:t>This was to help offset some of the penalties for cancelling the March 2022 IEEE 802 Plenary venue.</a:t>
            </a:r>
          </a:p>
          <a:p>
            <a:r>
              <a:rPr lang="en-US" sz="2000" dirty="0"/>
              <a:t>Motion to approve the Hilton Orlando Lake Buena Vista for 2023 May 802 Wireless Interim pass Jan 5, 2022</a:t>
            </a:r>
          </a:p>
          <a:p>
            <a:r>
              <a:rPr lang="en-US" sz="2000" dirty="0">
                <a:solidFill>
                  <a:schemeClr val="accent2"/>
                </a:solidFill>
              </a:rPr>
              <a:t>Contract was scheduled to be executed by January 31</a:t>
            </a:r>
            <a:r>
              <a:rPr lang="en-US" sz="2000" baseline="30000" dirty="0">
                <a:solidFill>
                  <a:schemeClr val="accent2"/>
                </a:solidFill>
              </a:rPr>
              <a:t>st</a:t>
            </a:r>
            <a:r>
              <a:rPr lang="en-US" sz="2000" dirty="0">
                <a:solidFill>
                  <a:schemeClr val="accent2"/>
                </a:solidFill>
              </a:rPr>
              <a:t> , f</a:t>
            </a:r>
            <a:r>
              <a:rPr lang="en-US" dirty="0">
                <a:solidFill>
                  <a:srgbClr val="C00000"/>
                </a:solidFill>
              </a:rPr>
              <a:t>inally Executed May 23, 2022.</a:t>
            </a:r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pt-BR"/>
              <a:t>doc.: IEEE 802 EC 22/0001r7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August 2022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Jon Rosdahl, Qualcomm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358162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lang="en-US" dirty="0"/>
              <a:t>Contract executed: 802WFIN-21/31r0</a:t>
            </a:r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pt-BR"/>
              <a:t>doc.: IEEE 802 EC 22/0001r7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August 2022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Jon Rosdahl, Qualcomm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724756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Airfare $1300</a:t>
            </a:r>
          </a:p>
          <a:p>
            <a:r>
              <a:rPr lang="en-US" dirty="0"/>
              <a:t>Meals: $300</a:t>
            </a:r>
            <a:br>
              <a:rPr lang="en-US" dirty="0"/>
            </a:br>
            <a:r>
              <a:rPr lang="en-US" dirty="0"/>
              <a:t>Transfers: $400</a:t>
            </a:r>
            <a:br>
              <a:rPr lang="en-US" dirty="0"/>
            </a:br>
            <a:r>
              <a:rPr lang="en-US" dirty="0"/>
              <a:t>Hotel: $600</a:t>
            </a:r>
          </a:p>
          <a:p>
            <a:r>
              <a:rPr lang="en-US" dirty="0"/>
              <a:t>Not to exceed: $2,600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pt-BR"/>
              <a:t>doc.: IEEE 802 EC 22/0001r7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August 2022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Jon Rosdahl, Qualcomm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440899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pt-BR"/>
              <a:t>doc.: IEEE 802 EC 22/0001r7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August 2022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Jon Rosdahl, Qualcomm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E6AF579C-E269-44CC-A9F4-B7D1E2EA3836}" type="slidenum">
              <a:rPr lang="en-US"/>
              <a:pPr/>
              <a:t>17</a:t>
            </a:fld>
            <a:endParaRPr lang="en-US" dirty="0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August 2022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99930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754" name="Rectangle 2">
            <a:extLst>
              <a:ext uri="{FF2B5EF4-FFF2-40B4-BE49-F238E27FC236}">
                <a16:creationId xmlns:a16="http://schemas.microsoft.com/office/drawing/2014/main" id="{0916E9D6-7CA1-4FF4-9569-8648078D1E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2" y="6597650"/>
            <a:ext cx="12172949" cy="260350"/>
          </a:xfrm>
          <a:prstGeom prst="rect">
            <a:avLst/>
          </a:prstGeom>
          <a:solidFill>
            <a:srgbClr val="2FAD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14" name="Text Box 9">
            <a:extLst>
              <a:ext uri="{FF2B5EF4-FFF2-40B4-BE49-F238E27FC236}">
                <a16:creationId xmlns:a16="http://schemas.microsoft.com/office/drawing/2014/main" id="{ECC9A3E7-6E7E-4533-8460-17B235A06FF0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-6349" y="6597486"/>
            <a:ext cx="12192000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n-US" altLang="en-US" sz="900" dirty="0">
                <a:solidFill>
                  <a:schemeClr val="bg1"/>
                </a:solidFill>
              </a:rPr>
              <a:t>2021 December IEEE 802 Interim Telecon</a:t>
            </a:r>
          </a:p>
        </p:txBody>
      </p:sp>
      <p:sp>
        <p:nvSpPr>
          <p:cNvPr id="330755" name="Rectangle 3">
            <a:extLst>
              <a:ext uri="{FF2B5EF4-FFF2-40B4-BE49-F238E27FC236}">
                <a16:creationId xmlns:a16="http://schemas.microsoft.com/office/drawing/2014/main" id="{33742F36-ED33-42D0-8176-79384FE46A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36" y="3175"/>
            <a:ext cx="12181417" cy="260350"/>
          </a:xfrm>
          <a:prstGeom prst="rect">
            <a:avLst/>
          </a:prstGeom>
          <a:solidFill>
            <a:srgbClr val="2FAD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330756" name="Rectangle 4">
            <a:extLst>
              <a:ext uri="{FF2B5EF4-FFF2-40B4-BE49-F238E27FC236}">
                <a16:creationId xmlns:a16="http://schemas.microsoft.com/office/drawing/2014/main" id="{9307BF9A-E01D-4F3D-B2CA-756473780667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330757" name="Rectangle 5">
            <a:extLst>
              <a:ext uri="{FF2B5EF4-FFF2-40B4-BE49-F238E27FC236}">
                <a16:creationId xmlns:a16="http://schemas.microsoft.com/office/drawing/2014/main" id="{3D08866B-76FE-4482-A597-BEEB92688837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330758" name="Text Box 6">
            <a:extLst>
              <a:ext uri="{FF2B5EF4-FFF2-40B4-BE49-F238E27FC236}">
                <a16:creationId xmlns:a16="http://schemas.microsoft.com/office/drawing/2014/main" id="{4850163A-3EBC-482C-8203-833C440D17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10853" y="6589714"/>
            <a:ext cx="1534583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spcBef>
                <a:spcPct val="50000"/>
              </a:spcBef>
            </a:pPr>
            <a:r>
              <a:rPr lang="en-US" altLang="en-US" sz="900">
                <a:solidFill>
                  <a:schemeClr val="bg1"/>
                </a:solidFill>
              </a:rPr>
              <a:t>Page </a:t>
            </a:r>
            <a:fld id="{1CB15AE4-5154-4C3F-8C5F-14C4E82E64F1}" type="slidenum">
              <a:rPr lang="en-US" altLang="en-US" sz="900">
                <a:solidFill>
                  <a:schemeClr val="bg1"/>
                </a:solidFill>
              </a:rPr>
              <a:pPr algn="r" eaLnBrk="1" hangingPunct="1">
                <a:spcBef>
                  <a:spcPct val="50000"/>
                </a:spcBef>
              </a:pPr>
              <a:t>‹#›</a:t>
            </a:fld>
            <a:endParaRPr lang="en-US" altLang="en-US" sz="900">
              <a:solidFill>
                <a:schemeClr val="bg1"/>
              </a:solidFill>
            </a:endParaRPr>
          </a:p>
        </p:txBody>
      </p:sp>
      <p:grpSp>
        <p:nvGrpSpPr>
          <p:cNvPr id="330761" name="Group 9">
            <a:extLst>
              <a:ext uri="{FF2B5EF4-FFF2-40B4-BE49-F238E27FC236}">
                <a16:creationId xmlns:a16="http://schemas.microsoft.com/office/drawing/2014/main" id="{482F0322-AA73-4141-94E5-E0F4356D9ED4}"/>
              </a:ext>
            </a:extLst>
          </p:cNvPr>
          <p:cNvGrpSpPr>
            <a:grpSpLocks/>
          </p:cNvGrpSpPr>
          <p:nvPr/>
        </p:nvGrpSpPr>
        <p:grpSpPr bwMode="auto">
          <a:xfrm>
            <a:off x="11089219" y="5876928"/>
            <a:ext cx="1058333" cy="709613"/>
            <a:chOff x="3288" y="3482"/>
            <a:chExt cx="500" cy="447"/>
          </a:xfrm>
        </p:grpSpPr>
        <p:sp>
          <p:nvSpPr>
            <p:cNvPr id="330762" name="Rectangle 10">
              <a:extLst>
                <a:ext uri="{FF2B5EF4-FFF2-40B4-BE49-F238E27FC236}">
                  <a16:creationId xmlns:a16="http://schemas.microsoft.com/office/drawing/2014/main" id="{32348BFF-B9BA-4861-B473-83605A7DC0AF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288" y="3521"/>
              <a:ext cx="454" cy="363"/>
            </a:xfrm>
            <a:prstGeom prst="rect">
              <a:avLst/>
            </a:prstGeom>
            <a:solidFill>
              <a:srgbClr val="2FB1D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330763" name="Text Box 11">
              <a:extLst>
                <a:ext uri="{FF2B5EF4-FFF2-40B4-BE49-F238E27FC236}">
                  <a16:creationId xmlns:a16="http://schemas.microsoft.com/office/drawing/2014/main" id="{42220904-DB44-442A-95D1-2709A7A11430}"/>
                </a:ext>
              </a:extLst>
            </p:cNvPr>
            <p:cNvSpPr txBox="1">
              <a:spLocks noChangeArrowheads="1"/>
            </p:cNvSpPr>
            <p:nvPr userDrawn="1"/>
          </p:nvSpPr>
          <p:spPr bwMode="auto">
            <a:xfrm>
              <a:off x="3297" y="3482"/>
              <a:ext cx="296" cy="2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725" b="1">
                  <a:solidFill>
                    <a:schemeClr val="bg1"/>
                  </a:solidFill>
                </a:rPr>
                <a:t>EEE</a:t>
              </a:r>
            </a:p>
          </p:txBody>
        </p:sp>
        <p:sp>
          <p:nvSpPr>
            <p:cNvPr id="330764" name="Line 12">
              <a:extLst>
                <a:ext uri="{FF2B5EF4-FFF2-40B4-BE49-F238E27FC236}">
                  <a16:creationId xmlns:a16="http://schemas.microsoft.com/office/drawing/2014/main" id="{4143CF03-14BD-416E-8DC6-153C37A1569A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3331" y="3542"/>
              <a:ext cx="0" cy="317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330765" name="Text Box 13">
              <a:extLst>
                <a:ext uri="{FF2B5EF4-FFF2-40B4-BE49-F238E27FC236}">
                  <a16:creationId xmlns:a16="http://schemas.microsoft.com/office/drawing/2014/main" id="{95E66740-E80B-4ADC-A8B0-8DF0DE44E14A}"/>
                </a:ext>
              </a:extLst>
            </p:cNvPr>
            <p:cNvSpPr txBox="1">
              <a:spLocks noChangeArrowheads="1"/>
            </p:cNvSpPr>
            <p:nvPr userDrawn="1"/>
          </p:nvSpPr>
          <p:spPr bwMode="auto">
            <a:xfrm>
              <a:off x="3303" y="3641"/>
              <a:ext cx="48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r>
                <a:rPr lang="en-US" altLang="en-US" sz="1800" b="1">
                  <a:solidFill>
                    <a:schemeClr val="bg1"/>
                  </a:solidFill>
                </a:rPr>
                <a:t>802</a:t>
              </a:r>
            </a:p>
          </p:txBody>
        </p:sp>
      </p:grpSp>
      <p:sp>
        <p:nvSpPr>
          <p:cNvPr id="15" name="TextBox 14">
            <a:extLst>
              <a:ext uri="{FF2B5EF4-FFF2-40B4-BE49-F238E27FC236}">
                <a16:creationId xmlns:a16="http://schemas.microsoft.com/office/drawing/2014/main" id="{E07C26CB-7D9D-421E-9097-1883C3DAD6F2}"/>
              </a:ext>
            </a:extLst>
          </p:cNvPr>
          <p:cNvSpPr txBox="1"/>
          <p:nvPr userDrawn="1"/>
        </p:nvSpPr>
        <p:spPr>
          <a:xfrm>
            <a:off x="0" y="6604002"/>
            <a:ext cx="2235200" cy="2192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25" dirty="0"/>
              <a:t>doc: 802 EC-21/0303r1</a:t>
            </a:r>
          </a:p>
        </p:txBody>
      </p:sp>
    </p:spTree>
    <p:extLst>
      <p:ext uri="{BB962C8B-B14F-4D97-AF65-F5344CB8AC3E}">
        <p14:creationId xmlns:p14="http://schemas.microsoft.com/office/powerpoint/2010/main" val="40602601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0997A4-7ECA-47F1-84A9-B5B1D1BECC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A769B6-DA21-4E90-BB25-B98718AE50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916686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A5675D-7433-46D1-9CC2-E2BB294E77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41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6BB1EE-E545-48A5-9729-C524B5652A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6"/>
            <a:ext cx="10515600" cy="1500187"/>
          </a:xfrm>
        </p:spPr>
        <p:txBody>
          <a:bodyPr/>
          <a:lstStyle>
            <a:lvl1pPr marL="0" indent="0">
              <a:buNone/>
              <a:defRPr sz="1800"/>
            </a:lvl1pPr>
            <a:lvl2pPr marL="342900" indent="0">
              <a:buNone/>
              <a:defRPr sz="1500"/>
            </a:lvl2pPr>
            <a:lvl3pPr marL="685800" indent="0">
              <a:buNone/>
              <a:defRPr sz="135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799755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0953C4-9EFB-4CD3-9610-F5A3C0D50D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24E3AC-CCBF-4809-8A90-7F71D3461E2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34433" y="1341438"/>
            <a:ext cx="5384800" cy="4525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E046390-8D18-4BAF-A469-26B9CB3377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922433" y="1341438"/>
            <a:ext cx="5384800" cy="4525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26859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B57977-1713-403A-8F15-B07D109A55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7" y="365128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95DDBB-EE1F-474D-B583-4868530294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0319" y="1681163"/>
            <a:ext cx="5158316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980EAD-1CCC-43D5-BAC2-C8E85A7C64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40319" y="2505075"/>
            <a:ext cx="5158316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67D1348-611E-4262-932E-317C1E73F5A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D3A1949-54F8-4B7F-8547-1B0F8E2890A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2246911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018FEC-4181-4D3C-9297-4C1CFBC875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4284288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8660422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98C9EA-34CD-4482-BE01-412826CA9E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9" y="457200"/>
            <a:ext cx="393276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4B8B9E-A908-4EF2-80DF-70DE4AF009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717" y="987428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9560AA4-C8C0-4724-95C2-29296EFF40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40319" y="2057400"/>
            <a:ext cx="393276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9077770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AA6E2C-1027-4DD1-B70F-AB291B378D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9" y="457200"/>
            <a:ext cx="393276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B825638-D223-47B8-BB02-17BC35F0985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717" y="987428"/>
            <a:ext cx="617220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D589DCC-A8C4-4EB5-9EB7-B9DE029C06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40319" y="2057400"/>
            <a:ext cx="393276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6704499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334970-C96B-4690-A0B8-18347D84D2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102657D-315C-4B1E-841A-986CFFAB2C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935035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August 2022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5699801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E677F75-CAFD-4E65-9507-E7707C26F2C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71468" y="404816"/>
            <a:ext cx="2810933" cy="54625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C127ABC-A600-4AA3-8F29-7B2BEDFBE6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334436" y="404816"/>
            <a:ext cx="8233833" cy="54625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910601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August 2022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69409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August 2022</a:t>
            </a:r>
            <a:endParaRPr lang="en-GB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137162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10972800" cy="80803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buFont typeface="Times New Roman" pitchFamily="18" charset="0"/>
              <a:buNone/>
              <a:tabLst/>
              <a:defRPr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</a:lstStyle>
          <a:p>
            <a:r>
              <a:rPr lang="en-US"/>
              <a:t>August 2022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52" y="6475414"/>
            <a:ext cx="3865033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447977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August 2022</a:t>
            </a: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264340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August 2022</a:t>
            </a:r>
            <a:endParaRPr lang="en-GB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89202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August 2022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84777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August 2022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0424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4.xml"/><Relationship Id="rId10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8" y="333375"/>
            <a:ext cx="24997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r>
              <a:rPr lang="en-US"/>
              <a:t>August 2022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2" y="6475414"/>
            <a:ext cx="4246033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defRPr sz="12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defRPr>
            </a:lvl1pPr>
          </a:lstStyle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 sz="2400">
              <a:latin typeface="Times New Roman" pitchFamily="16" charset="0"/>
              <a:ea typeface="MS Gothic" charset="-128"/>
              <a:cs typeface="+mn-cs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419987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200" dirty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+mn-cs"/>
              </a:rPr>
              <a:t>Report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 sz="2400">
              <a:latin typeface="Times New Roman" pitchFamily="16" charset="0"/>
              <a:ea typeface="MS Gothic" charset="-128"/>
              <a:cs typeface="+mn-cs"/>
            </a:endParaRPr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106A7171-3D93-4AEC-9BD3-73DD99752379}"/>
              </a:ext>
            </a:extLst>
          </p:cNvPr>
          <p:cNvSpPr txBox="1">
            <a:spLocks/>
          </p:cNvSpPr>
          <p:nvPr userDrawn="1"/>
        </p:nvSpPr>
        <p:spPr bwMode="auto">
          <a:xfrm>
            <a:off x="6595500" y="382824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 EC-22/0001r9</a:t>
            </a:r>
          </a:p>
        </p:txBody>
      </p:sp>
    </p:spTree>
    <p:extLst>
      <p:ext uri="{BB962C8B-B14F-4D97-AF65-F5344CB8AC3E}">
        <p14:creationId xmlns:p14="http://schemas.microsoft.com/office/powerpoint/2010/main" val="3216128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+mj-lt"/>
          <a:ea typeface="+mj-ea"/>
          <a:cs typeface="MS Gothic"/>
        </a:defRPr>
      </a:lvl1pPr>
      <a:lvl2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2pPr>
      <a:lvl3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3pPr>
      <a:lvl4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4pPr>
      <a:lvl5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 b="1">
          <a:solidFill>
            <a:srgbClr val="000000"/>
          </a:solidFill>
          <a:latin typeface="+mn-lt"/>
          <a:ea typeface="+mn-ea"/>
          <a:cs typeface="MS Gothic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MS Gothic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+mn-lt"/>
          <a:ea typeface="+mn-ea"/>
          <a:cs typeface="MS Gothic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600">
          <a:solidFill>
            <a:srgbClr val="000000"/>
          </a:solidFill>
          <a:latin typeface="+mn-lt"/>
          <a:ea typeface="+mn-ea"/>
          <a:cs typeface="MS Gothic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600">
          <a:solidFill>
            <a:srgbClr val="000000"/>
          </a:solidFill>
          <a:latin typeface="+mn-lt"/>
          <a:ea typeface="+mn-ea"/>
          <a:cs typeface="MS Gothic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730" name="Rectangle 2">
            <a:extLst>
              <a:ext uri="{FF2B5EF4-FFF2-40B4-BE49-F238E27FC236}">
                <a16:creationId xmlns:a16="http://schemas.microsoft.com/office/drawing/2014/main" id="{ACF72588-8CCA-484B-BB57-75115034C0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" y="6604000"/>
            <a:ext cx="12185651" cy="260350"/>
          </a:xfrm>
          <a:prstGeom prst="rect">
            <a:avLst/>
          </a:prstGeom>
          <a:solidFill>
            <a:srgbClr val="2FB1DF"/>
          </a:solidFill>
          <a:ln w="9525">
            <a:solidFill>
              <a:srgbClr val="2FB1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329731" name="Rectangle 3">
            <a:extLst>
              <a:ext uri="{FF2B5EF4-FFF2-40B4-BE49-F238E27FC236}">
                <a16:creationId xmlns:a16="http://schemas.microsoft.com/office/drawing/2014/main" id="{F63C43A1-4887-493E-8A14-BF150B517F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36" y="3175"/>
            <a:ext cx="12181417" cy="260350"/>
          </a:xfrm>
          <a:prstGeom prst="rect">
            <a:avLst/>
          </a:prstGeom>
          <a:solidFill>
            <a:srgbClr val="2FB1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329732" name="Rectangle 4">
            <a:extLst>
              <a:ext uri="{FF2B5EF4-FFF2-40B4-BE49-F238E27FC236}">
                <a16:creationId xmlns:a16="http://schemas.microsoft.com/office/drawing/2014/main" id="{2B5A83E3-00AF-4F64-A572-E3132996D43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404813"/>
            <a:ext cx="10972800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329733" name="Rectangle 5">
            <a:extLst>
              <a:ext uri="{FF2B5EF4-FFF2-40B4-BE49-F238E27FC236}">
                <a16:creationId xmlns:a16="http://schemas.microsoft.com/office/drawing/2014/main" id="{4236F236-A3B9-41B4-B7F9-DFF89D758FA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334433" y="1341438"/>
            <a:ext cx="10972800" cy="452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329734" name="Line 6">
            <a:extLst>
              <a:ext uri="{FF2B5EF4-FFF2-40B4-BE49-F238E27FC236}">
                <a16:creationId xmlns:a16="http://schemas.microsoft.com/office/drawing/2014/main" id="{01EEDA4F-A3DE-4FD9-BF4F-3E83D2D8991E}"/>
              </a:ext>
            </a:extLst>
          </p:cNvPr>
          <p:cNvSpPr>
            <a:spLocks noChangeShapeType="1"/>
          </p:cNvSpPr>
          <p:nvPr/>
        </p:nvSpPr>
        <p:spPr bwMode="auto">
          <a:xfrm>
            <a:off x="527051" y="1268413"/>
            <a:ext cx="11137900" cy="0"/>
          </a:xfrm>
          <a:prstGeom prst="line">
            <a:avLst/>
          </a:prstGeom>
          <a:noFill/>
          <a:ln w="9525">
            <a:solidFill>
              <a:srgbClr val="2FADD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329735" name="Text Box 7">
            <a:extLst>
              <a:ext uri="{FF2B5EF4-FFF2-40B4-BE49-F238E27FC236}">
                <a16:creationId xmlns:a16="http://schemas.microsoft.com/office/drawing/2014/main" id="{DD447C82-1692-4452-8D0C-48E5A094D7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10853" y="6589714"/>
            <a:ext cx="1534583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spcBef>
                <a:spcPct val="50000"/>
              </a:spcBef>
            </a:pPr>
            <a:r>
              <a:rPr lang="en-US" altLang="en-US" sz="900">
                <a:solidFill>
                  <a:schemeClr val="bg1"/>
                </a:solidFill>
              </a:rPr>
              <a:t>Page </a:t>
            </a:r>
            <a:fld id="{78C6580E-8574-448A-B696-FE3CE2803A05}" type="slidenum">
              <a:rPr lang="en-US" altLang="en-US" sz="900">
                <a:solidFill>
                  <a:schemeClr val="bg1"/>
                </a:solidFill>
              </a:rPr>
              <a:pPr algn="r" eaLnBrk="1" hangingPunct="1">
                <a:spcBef>
                  <a:spcPct val="50000"/>
                </a:spcBef>
              </a:pPr>
              <a:t>‹#›</a:t>
            </a:fld>
            <a:endParaRPr lang="en-US" altLang="en-US" sz="900">
              <a:solidFill>
                <a:schemeClr val="bg1"/>
              </a:solidFill>
            </a:endParaRPr>
          </a:p>
        </p:txBody>
      </p:sp>
      <p:sp>
        <p:nvSpPr>
          <p:cNvPr id="329737" name="Text Box 9">
            <a:extLst>
              <a:ext uri="{FF2B5EF4-FFF2-40B4-BE49-F238E27FC236}">
                <a16:creationId xmlns:a16="http://schemas.microsoft.com/office/drawing/2014/main" id="{B6922251-FEB2-42BE-A274-06E32B974A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13605" y="6589712"/>
            <a:ext cx="12192000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n-US" altLang="en-US" sz="900" dirty="0">
                <a:solidFill>
                  <a:schemeClr val="bg1"/>
                </a:solidFill>
              </a:rPr>
              <a:t>2021 December IEEE 802 Interim Telecon</a:t>
            </a:r>
          </a:p>
        </p:txBody>
      </p:sp>
      <p:grpSp>
        <p:nvGrpSpPr>
          <p:cNvPr id="329748" name="Group 20">
            <a:extLst>
              <a:ext uri="{FF2B5EF4-FFF2-40B4-BE49-F238E27FC236}">
                <a16:creationId xmlns:a16="http://schemas.microsoft.com/office/drawing/2014/main" id="{9C8BEB29-6C1C-4F78-BE84-ABA3613CF38A}"/>
              </a:ext>
            </a:extLst>
          </p:cNvPr>
          <p:cNvGrpSpPr>
            <a:grpSpLocks/>
          </p:cNvGrpSpPr>
          <p:nvPr/>
        </p:nvGrpSpPr>
        <p:grpSpPr bwMode="auto">
          <a:xfrm>
            <a:off x="11089219" y="5876928"/>
            <a:ext cx="1058333" cy="709613"/>
            <a:chOff x="3288" y="3482"/>
            <a:chExt cx="500" cy="447"/>
          </a:xfrm>
        </p:grpSpPr>
        <p:sp>
          <p:nvSpPr>
            <p:cNvPr id="329746" name="Rectangle 18">
              <a:extLst>
                <a:ext uri="{FF2B5EF4-FFF2-40B4-BE49-F238E27FC236}">
                  <a16:creationId xmlns:a16="http://schemas.microsoft.com/office/drawing/2014/main" id="{30E25C0F-A518-43E4-9FFE-534FED150AFC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288" y="3521"/>
              <a:ext cx="454" cy="363"/>
            </a:xfrm>
            <a:prstGeom prst="rect">
              <a:avLst/>
            </a:prstGeom>
            <a:solidFill>
              <a:srgbClr val="2FB1D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329743" name="Text Box 15">
              <a:extLst>
                <a:ext uri="{FF2B5EF4-FFF2-40B4-BE49-F238E27FC236}">
                  <a16:creationId xmlns:a16="http://schemas.microsoft.com/office/drawing/2014/main" id="{58BBC676-CFEE-41B6-AD57-8CEF720C6324}"/>
                </a:ext>
              </a:extLst>
            </p:cNvPr>
            <p:cNvSpPr txBox="1">
              <a:spLocks noChangeArrowheads="1"/>
            </p:cNvSpPr>
            <p:nvPr userDrawn="1"/>
          </p:nvSpPr>
          <p:spPr bwMode="auto">
            <a:xfrm>
              <a:off x="3297" y="3482"/>
              <a:ext cx="296" cy="2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725" b="1">
                  <a:solidFill>
                    <a:schemeClr val="bg1"/>
                  </a:solidFill>
                </a:rPr>
                <a:t>EEE</a:t>
              </a:r>
            </a:p>
          </p:txBody>
        </p:sp>
        <p:sp>
          <p:nvSpPr>
            <p:cNvPr id="329745" name="Line 17">
              <a:extLst>
                <a:ext uri="{FF2B5EF4-FFF2-40B4-BE49-F238E27FC236}">
                  <a16:creationId xmlns:a16="http://schemas.microsoft.com/office/drawing/2014/main" id="{0F028796-F134-4F17-A928-B1CF7442DF57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3331" y="3542"/>
              <a:ext cx="0" cy="317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329747" name="Text Box 19">
              <a:extLst>
                <a:ext uri="{FF2B5EF4-FFF2-40B4-BE49-F238E27FC236}">
                  <a16:creationId xmlns:a16="http://schemas.microsoft.com/office/drawing/2014/main" id="{28217FAA-CAD6-4509-87B3-40A895740AEA}"/>
                </a:ext>
              </a:extLst>
            </p:cNvPr>
            <p:cNvSpPr txBox="1">
              <a:spLocks noChangeArrowheads="1"/>
            </p:cNvSpPr>
            <p:nvPr userDrawn="1"/>
          </p:nvSpPr>
          <p:spPr bwMode="auto">
            <a:xfrm>
              <a:off x="3303" y="3641"/>
              <a:ext cx="48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r>
                <a:rPr lang="en-US" altLang="en-US" sz="1800" b="1">
                  <a:solidFill>
                    <a:schemeClr val="bg1"/>
                  </a:solidFill>
                </a:rPr>
                <a:t>802</a:t>
              </a:r>
            </a:p>
          </p:txBody>
        </p: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92B304B0-FF60-41DC-9681-6067E5CBFFEE}"/>
              </a:ext>
            </a:extLst>
          </p:cNvPr>
          <p:cNvSpPr txBox="1"/>
          <p:nvPr userDrawn="1"/>
        </p:nvSpPr>
        <p:spPr>
          <a:xfrm>
            <a:off x="0" y="6604002"/>
            <a:ext cx="2235200" cy="2192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25" dirty="0"/>
              <a:t>doc: 802 EC-21/0303r1</a:t>
            </a:r>
          </a:p>
        </p:txBody>
      </p:sp>
    </p:spTree>
    <p:extLst>
      <p:ext uri="{BB962C8B-B14F-4D97-AF65-F5344CB8AC3E}">
        <p14:creationId xmlns:p14="http://schemas.microsoft.com/office/powerpoint/2010/main" val="20458000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27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700">
          <a:solidFill>
            <a:schemeClr val="tx2"/>
          </a:solidFill>
          <a:latin typeface="Arial" panose="020B0604020202020204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700">
          <a:solidFill>
            <a:schemeClr val="tx2"/>
          </a:solidFill>
          <a:latin typeface="Arial" panose="020B0604020202020204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700">
          <a:solidFill>
            <a:schemeClr val="tx2"/>
          </a:solidFill>
          <a:latin typeface="Arial" panose="020B0604020202020204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700">
          <a:solidFill>
            <a:schemeClr val="tx2"/>
          </a:solidFill>
          <a:latin typeface="Arial" panose="020B0604020202020204" pitchFamily="34" charset="0"/>
        </a:defRPr>
      </a:lvl5pPr>
      <a:lvl6pPr marL="342900" algn="ctr" rtl="0" eaLnBrk="1" fontAlgn="base" hangingPunct="1">
        <a:spcBef>
          <a:spcPct val="0"/>
        </a:spcBef>
        <a:spcAft>
          <a:spcPct val="0"/>
        </a:spcAft>
        <a:defRPr sz="2700">
          <a:solidFill>
            <a:schemeClr val="tx2"/>
          </a:solidFill>
          <a:latin typeface="Arial" panose="020B0604020202020204" pitchFamily="34" charset="0"/>
        </a:defRPr>
      </a:lvl6pPr>
      <a:lvl7pPr marL="685800" algn="ctr" rtl="0" eaLnBrk="1" fontAlgn="base" hangingPunct="1">
        <a:spcBef>
          <a:spcPct val="0"/>
        </a:spcBef>
        <a:spcAft>
          <a:spcPct val="0"/>
        </a:spcAft>
        <a:defRPr sz="2700">
          <a:solidFill>
            <a:schemeClr val="tx2"/>
          </a:solidFill>
          <a:latin typeface="Arial" panose="020B0604020202020204" pitchFamily="34" charset="0"/>
        </a:defRPr>
      </a:lvl7pPr>
      <a:lvl8pPr marL="1028700" algn="ctr" rtl="0" eaLnBrk="1" fontAlgn="base" hangingPunct="1">
        <a:spcBef>
          <a:spcPct val="0"/>
        </a:spcBef>
        <a:spcAft>
          <a:spcPct val="0"/>
        </a:spcAft>
        <a:defRPr sz="2700">
          <a:solidFill>
            <a:schemeClr val="tx2"/>
          </a:solidFill>
          <a:latin typeface="Arial" panose="020B0604020202020204" pitchFamily="34" charset="0"/>
        </a:defRPr>
      </a:lvl8pPr>
      <a:lvl9pPr marL="1371600" algn="ctr" rtl="0" eaLnBrk="1" fontAlgn="base" hangingPunct="1">
        <a:spcBef>
          <a:spcPct val="0"/>
        </a:spcBef>
        <a:spcAft>
          <a:spcPct val="0"/>
        </a:spcAft>
        <a:defRPr sz="27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1" fontAlgn="base" hangingPunct="1">
        <a:spcBef>
          <a:spcPct val="20000"/>
        </a:spcBef>
        <a:spcAft>
          <a:spcPct val="0"/>
        </a:spcAft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1" fontAlgn="base" hangingPunct="1">
        <a:spcBef>
          <a:spcPct val="20000"/>
        </a:spcBef>
        <a:spcAft>
          <a:spcPct val="0"/>
        </a:spcAft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-ec/dcn/22/ec-22-0003-00-00EC-future-802-plenary-venue-contract-status.xlsx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IEEE 802WCSC Meeting Venue Manager Report 2022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idx="1"/>
          </p:nvPr>
        </p:nvSpPr>
        <p:spPr>
          <a:xfrm>
            <a:off x="2205210" y="1695451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2022-09-11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>
          <a:xfrm>
            <a:off x="2220913" y="333375"/>
            <a:ext cx="2303451" cy="273050"/>
          </a:xfrm>
        </p:spPr>
        <p:txBody>
          <a:bodyPr/>
          <a:lstStyle/>
          <a:p>
            <a:r>
              <a:rPr lang="en-US"/>
              <a:t>August 2022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7024694" y="6475414"/>
            <a:ext cx="3041644" cy="180975"/>
          </a:xfrm>
        </p:spPr>
        <p:txBody>
          <a:bodyPr/>
          <a:lstStyle/>
          <a:p>
            <a:r>
              <a:rPr lang="en-GB" dirty="0"/>
              <a:t>Jon Rosdahl, Qualcomm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48236506"/>
              </p:ext>
            </p:extLst>
          </p:nvPr>
        </p:nvGraphicFramePr>
        <p:xfrm>
          <a:off x="2036764" y="2279651"/>
          <a:ext cx="8118475" cy="2487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245941" imgH="2538755" progId="Word.Document.8">
                  <p:embed/>
                </p:oleObj>
              </mc:Choice>
              <mc:Fallback>
                <p:oleObj name="Document" r:id="rId3" imgW="8245941" imgH="2538755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36764" y="2279651"/>
                        <a:ext cx="8118475" cy="24876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2057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C438A086-17E7-4715-864C-CC9DA8FEF7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9801" y="639763"/>
            <a:ext cx="7770813" cy="838200"/>
          </a:xfrm>
        </p:spPr>
        <p:txBody>
          <a:bodyPr/>
          <a:lstStyle/>
          <a:p>
            <a:r>
              <a:rPr lang="en-US" sz="2800" dirty="0"/>
              <a:t>2024 January 802 Wireless Interim</a:t>
            </a:r>
            <a:br>
              <a:rPr lang="en-US" sz="2800" dirty="0"/>
            </a:br>
            <a:r>
              <a:rPr lang="en-US" sz="2800" dirty="0"/>
              <a:t>Panama Hilton</a:t>
            </a:r>
          </a:p>
        </p:txBody>
      </p:sp>
      <p:sp>
        <p:nvSpPr>
          <p:cNvPr id="8" name="Subtitle 7">
            <a:extLst>
              <a:ext uri="{FF2B5EF4-FFF2-40B4-BE49-F238E27FC236}">
                <a16:creationId xmlns:a16="http://schemas.microsoft.com/office/drawing/2014/main" id="{C84FC688-6069-4D5C-B399-F516344B87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09801" y="1692277"/>
            <a:ext cx="7770813" cy="4783137"/>
          </a:xfrm>
        </p:spPr>
        <p:txBody>
          <a:bodyPr/>
          <a:lstStyle/>
          <a:p>
            <a:r>
              <a:rPr lang="en-US" dirty="0"/>
              <a:t>Date: January 14-20, 2024</a:t>
            </a:r>
          </a:p>
          <a:p>
            <a:r>
              <a:rPr lang="en-US" dirty="0"/>
              <a:t>Location: Panama City, Panama</a:t>
            </a:r>
          </a:p>
          <a:p>
            <a:r>
              <a:rPr lang="en-US" dirty="0"/>
              <a:t>Mtg Planner: MTG Events</a:t>
            </a:r>
          </a:p>
          <a:p>
            <a:r>
              <a:rPr lang="en-US" dirty="0"/>
              <a:t>Rebooked due to Covid-19 from 2021 May and 2022 January</a:t>
            </a:r>
          </a:p>
          <a:p>
            <a:r>
              <a:rPr lang="en-US" dirty="0"/>
              <a:t>Registration Target to open Nov 1, 2023</a:t>
            </a:r>
          </a:p>
          <a:p>
            <a:r>
              <a:rPr lang="en-US" dirty="0"/>
              <a:t>Budget:   -- 300 attendees</a:t>
            </a:r>
          </a:p>
          <a:p>
            <a:r>
              <a:rPr lang="en-US" dirty="0"/>
              <a:t>	Income:</a:t>
            </a:r>
          </a:p>
          <a:p>
            <a:r>
              <a:rPr lang="en-US" dirty="0"/>
              <a:t>	Expense:</a:t>
            </a:r>
          </a:p>
          <a:p>
            <a:r>
              <a:rPr lang="en-US" dirty="0"/>
              <a:t>	Net Meeting:</a:t>
            </a:r>
          </a:p>
          <a:p>
            <a:r>
              <a:rPr lang="en-US" dirty="0"/>
              <a:t>Per Attendee: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AADE5D-0B2F-42CA-BA39-6027E700A6B9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August 2022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50A8D6-A84D-4CC3-A358-1EC33210B8D1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8736AC-8D62-435D-8A8A-C40885AE375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474797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04AD6E-2A91-447B-8B07-41C41A59F6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9800" y="685801"/>
            <a:ext cx="7856538" cy="1065213"/>
          </a:xfrm>
        </p:spPr>
        <p:txBody>
          <a:bodyPr/>
          <a:lstStyle/>
          <a:p>
            <a:r>
              <a:rPr lang="en-US" dirty="0"/>
              <a:t>2024 May 802 Wireless Interim</a:t>
            </a:r>
            <a:br>
              <a:rPr lang="en-US" dirty="0"/>
            </a:br>
            <a:r>
              <a:rPr lang="en-US" dirty="0"/>
              <a:t>JW Marriott Warsaw, Warsaw, Poland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B15E53-A2D9-4F4E-9DB0-A0D632EFCE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5401" y="1830389"/>
            <a:ext cx="8685214" cy="4264025"/>
          </a:xfrm>
        </p:spPr>
        <p:txBody>
          <a:bodyPr/>
          <a:lstStyle/>
          <a:p>
            <a:r>
              <a:rPr lang="en-US" dirty="0"/>
              <a:t>Date: </a:t>
            </a:r>
            <a:r>
              <a:rPr lang="en-GB" dirty="0">
                <a:highlight>
                  <a:srgbClr val="FFFF00"/>
                </a:highlight>
              </a:rPr>
              <a:t>2024 May 12-17</a:t>
            </a:r>
            <a:endParaRPr lang="en-US" dirty="0"/>
          </a:p>
          <a:p>
            <a:r>
              <a:rPr lang="en-US" dirty="0"/>
              <a:t>Location: JW Marriott Warsaw, </a:t>
            </a:r>
            <a:r>
              <a:rPr lang="en-GB" dirty="0">
                <a:highlight>
                  <a:srgbClr val="FFFF00"/>
                </a:highlight>
              </a:rPr>
              <a:t>Warsaw, Poland </a:t>
            </a:r>
            <a:endParaRPr lang="es-ES" dirty="0"/>
          </a:p>
          <a:p>
            <a:r>
              <a:rPr lang="en-US" dirty="0"/>
              <a:t>Mtg Planner: Face to Face Events</a:t>
            </a:r>
          </a:p>
          <a:p>
            <a:r>
              <a:rPr lang="en-US" dirty="0"/>
              <a:t>Registration Target to open March 12, 2024</a:t>
            </a:r>
          </a:p>
          <a:p>
            <a:r>
              <a:rPr lang="en-US" dirty="0"/>
              <a:t>Budget:   -- 300 attendees</a:t>
            </a:r>
          </a:p>
          <a:p>
            <a:r>
              <a:rPr lang="en-US" dirty="0"/>
              <a:t>	Income:</a:t>
            </a:r>
          </a:p>
          <a:p>
            <a:r>
              <a:rPr lang="en-US" dirty="0"/>
              <a:t>	Expense:</a:t>
            </a:r>
          </a:p>
          <a:p>
            <a:r>
              <a:rPr lang="en-US" dirty="0"/>
              <a:t>	Net Meeting:</a:t>
            </a:r>
          </a:p>
          <a:p>
            <a:r>
              <a:rPr lang="en-US" dirty="0"/>
              <a:t>Per Attendee:</a:t>
            </a:r>
          </a:p>
          <a:p>
            <a:r>
              <a:rPr lang="en-US" dirty="0"/>
              <a:t>	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461644-91B2-4196-B424-061057C46AA2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August 2022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5E9255-BDAA-41E3-8E0F-18635978AD84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253833-B5DC-4E7E-8A6F-806026FE85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55699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04AD6E-2A91-447B-8B07-41C41A59F6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9800" y="685801"/>
            <a:ext cx="7856538" cy="1065213"/>
          </a:xfrm>
        </p:spPr>
        <p:txBody>
          <a:bodyPr/>
          <a:lstStyle/>
          <a:p>
            <a:r>
              <a:rPr lang="en-US" dirty="0"/>
              <a:t>2024 Sept 802 Wireless Interim:</a:t>
            </a:r>
            <a:br>
              <a:rPr lang="en-US" dirty="0"/>
            </a:br>
            <a:r>
              <a:rPr lang="en-US" dirty="0"/>
              <a:t>Hilton Waikoloa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B15E53-A2D9-4F4E-9DB0-A0D632EFCE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47800" y="1830389"/>
            <a:ext cx="9448799" cy="4264025"/>
          </a:xfrm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US" dirty="0"/>
              <a:t>Date: </a:t>
            </a:r>
            <a:r>
              <a:rPr lang="en-GB" dirty="0"/>
              <a:t>2024-09 (8-13) </a:t>
            </a:r>
          </a:p>
          <a:p>
            <a:pPr>
              <a:buFont typeface="Times New Roman" pitchFamily="16" charset="0"/>
              <a:buChar char="•"/>
            </a:pPr>
            <a:r>
              <a:rPr lang="en-US" dirty="0"/>
              <a:t>Location: </a:t>
            </a:r>
            <a:r>
              <a:rPr lang="es-ES" dirty="0"/>
              <a:t>Hilton </a:t>
            </a:r>
            <a:r>
              <a:rPr lang="es-ES" dirty="0" err="1"/>
              <a:t>Waikoloa</a:t>
            </a:r>
            <a:r>
              <a:rPr lang="es-ES" dirty="0"/>
              <a:t>, </a:t>
            </a:r>
            <a:r>
              <a:rPr lang="es-ES" dirty="0" err="1"/>
              <a:t>Waikoloa</a:t>
            </a:r>
            <a:r>
              <a:rPr lang="es-ES" dirty="0"/>
              <a:t>, HI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Mtg Planner: Face to Face Events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Registration Target to open July 1, 2024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Budget:   -- 300 attendees</a:t>
            </a:r>
          </a:p>
          <a:p>
            <a:r>
              <a:rPr lang="en-US" dirty="0"/>
              <a:t>	Income:</a:t>
            </a:r>
          </a:p>
          <a:p>
            <a:r>
              <a:rPr lang="en-US" dirty="0"/>
              <a:t>	Expense:</a:t>
            </a:r>
          </a:p>
          <a:p>
            <a:r>
              <a:rPr lang="en-US" dirty="0"/>
              <a:t>	Net Meeting:</a:t>
            </a:r>
          </a:p>
          <a:p>
            <a:r>
              <a:rPr lang="en-US" dirty="0"/>
              <a:t>Per Attendee:</a:t>
            </a:r>
          </a:p>
          <a:p>
            <a:r>
              <a:rPr lang="en-US" dirty="0"/>
              <a:t>	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461644-91B2-4196-B424-061057C46AA2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August 2022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5E9255-BDAA-41E3-8E0F-18635978AD84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253833-B5DC-4E7E-8A6F-806026FE85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527630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380DDE-A6D9-4DBD-93F1-8CAA6AF62C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Open Dates – as of September 11, 2022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93129B-CA8C-455A-AE59-F21708EA56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38401" y="1981201"/>
            <a:ext cx="7315200" cy="4113213"/>
          </a:xfrm>
        </p:spPr>
        <p:txBody>
          <a:bodyPr/>
          <a:lstStyle/>
          <a:p>
            <a:pPr lvl="1"/>
            <a:r>
              <a:rPr lang="en-US" sz="2400" b="1" dirty="0"/>
              <a:t>Jan 2025 (Asia/NA)</a:t>
            </a:r>
          </a:p>
          <a:p>
            <a:pPr lvl="1"/>
            <a:r>
              <a:rPr lang="en-US" sz="2400" b="1" dirty="0"/>
              <a:t>May 2025 (Asia/NA)</a:t>
            </a:r>
          </a:p>
          <a:p>
            <a:pPr lvl="1"/>
            <a:r>
              <a:rPr lang="en-US" sz="2400" b="1" dirty="0"/>
              <a:t>Jan 2026 - (Europe/NA) </a:t>
            </a:r>
          </a:p>
          <a:p>
            <a:pPr lvl="1"/>
            <a:r>
              <a:rPr lang="en-US" sz="2400" b="1" dirty="0"/>
              <a:t>May 2026 - (Europe/NA) 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8A9A746-E78C-49D6-92DA-C413A7DAC766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August 2022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55DC69-8D22-4A34-B084-E8BE1DA5DB98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Jon Rosdahl, Qualcomm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73FAA42-FC9A-489D-8629-6501BD92870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395896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A493DF-5931-44B3-9102-D927DB1FF8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Future Interim Meeting Fees - 2022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F91827-7AAC-4AFD-A7F6-3D94D02BB4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9201" y="1524001"/>
            <a:ext cx="10134600" cy="4951413"/>
          </a:xfrm>
        </p:spPr>
        <p:txBody>
          <a:bodyPr/>
          <a:lstStyle/>
          <a:p>
            <a:r>
              <a:rPr lang="en-US" sz="2000" dirty="0"/>
              <a:t>IEEE 802 Plenary Session meeting fees are set by the IEEE 802 Executive Committee </a:t>
            </a:r>
          </a:p>
          <a:p>
            <a:pPr lvl="1"/>
            <a:r>
              <a:rPr lang="en-US" sz="1800" dirty="0"/>
              <a:t>– Currently it is set at $400/600/800.</a:t>
            </a:r>
          </a:p>
          <a:p>
            <a:pPr lvl="1"/>
            <a:r>
              <a:rPr lang="en-US" sz="1800" dirty="0"/>
              <a:t>-- Meeting fees will need to increase to cover mixed mode expenses</a:t>
            </a:r>
          </a:p>
          <a:p>
            <a:pPr lvl="1"/>
            <a:endParaRPr lang="en-US" sz="900" dirty="0"/>
          </a:p>
          <a:p>
            <a:r>
              <a:rPr lang="en-US" sz="2000" dirty="0"/>
              <a:t>IEEE 802 Wireless Interim Session fees are set to balance actual costs to zero over 2 years.</a:t>
            </a:r>
          </a:p>
          <a:p>
            <a:endParaRPr lang="en-US" sz="700" dirty="0"/>
          </a:p>
          <a:p>
            <a:r>
              <a:rPr lang="en-US" sz="2000" dirty="0"/>
              <a:t>Expectations for May and Sept 2022 – </a:t>
            </a:r>
          </a:p>
          <a:p>
            <a:pPr lvl="1"/>
            <a:r>
              <a:rPr lang="en-US" sz="1800" dirty="0"/>
              <a:t>$850/$1,100/$1,350 in person  (+$300 not in hotel)</a:t>
            </a:r>
          </a:p>
          <a:p>
            <a:pPr lvl="1"/>
            <a:r>
              <a:rPr lang="en-US" sz="1800" dirty="0"/>
              <a:t>$950/$1,200/$1,450 Mixed Mode</a:t>
            </a:r>
          </a:p>
          <a:p>
            <a:pPr lvl="1"/>
            <a:r>
              <a:rPr lang="en-US" sz="1800" dirty="0"/>
              <a:t>$400/$600/$800 Electronic</a:t>
            </a:r>
          </a:p>
          <a:p>
            <a:pPr lvl="1"/>
            <a:endParaRPr lang="en-US" sz="1800" dirty="0"/>
          </a:p>
          <a:p>
            <a:r>
              <a:rPr lang="en-US" sz="2000" dirty="0"/>
              <a:t>Please note that the meeting fees above are similar to levels for pre-pandemic sessions.</a:t>
            </a:r>
            <a:br>
              <a:rPr lang="en-US" sz="2000" dirty="0"/>
            </a:br>
            <a:r>
              <a:rPr lang="en-US" sz="2000" dirty="0"/>
              <a:t>Plan for 2023 is ongoing and pending.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F50E021-1E26-4F3A-947B-35C1269A082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0B86E3-7481-455A-BBEE-880ECE5F00CB}"/>
              </a:ext>
            </a:extLst>
          </p:cNvPr>
          <p:cNvSpPr>
            <a:spLocks noGrp="1"/>
          </p:cNvSpPr>
          <p:nvPr>
            <p:ph type="ftr" idx="14"/>
          </p:nvPr>
        </p:nvSpPr>
        <p:spPr bwMode="auto">
          <a:xfrm>
            <a:off x="6881818" y="6475414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4941976-E4F2-43E6-9FDD-8B4D25BC9F33}"/>
              </a:ext>
            </a:extLst>
          </p:cNvPr>
          <p:cNvSpPr>
            <a:spLocks noGrp="1"/>
          </p:cNvSpPr>
          <p:nvPr>
            <p:ph type="dt" idx="15"/>
          </p:nvPr>
        </p:nvSpPr>
        <p:spPr bwMode="auto">
          <a:xfrm>
            <a:off x="2209801" y="304800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/>
              <a:t>August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032984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B4F9C8-2A1E-E8C3-6B46-1E4D92E1CC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to approve Site visit to Waikoloa</a:t>
            </a:r>
            <a:br>
              <a:rPr lang="en-US" dirty="0"/>
            </a:br>
            <a:r>
              <a:rPr lang="en-US" dirty="0"/>
              <a:t>2022-08-03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003C22-82A6-32B9-6DDA-79F0D0B11F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8701" y="1853044"/>
            <a:ext cx="10361084" cy="4113213"/>
          </a:xfrm>
        </p:spPr>
        <p:txBody>
          <a:bodyPr/>
          <a:lstStyle/>
          <a:p>
            <a:r>
              <a:rPr lang="en-US" dirty="0"/>
              <a:t>Move to authorize the 802W Venue Manager, Jon Rosdahl to go on a site visit with </a:t>
            </a:r>
            <a:r>
              <a:rPr lang="en-US" dirty="0" err="1"/>
              <a:t>Linespeed</a:t>
            </a:r>
            <a:r>
              <a:rPr lang="en-US" dirty="0"/>
              <a:t> with the purpose to prepare for Virtual access for the 2022 Sept IEEE 802 Wireless Mixed-mode Interim.</a:t>
            </a:r>
            <a:br>
              <a:rPr lang="en-US" dirty="0"/>
            </a:br>
            <a:r>
              <a:rPr lang="en-US" dirty="0"/>
              <a:t>Expenses not to exceed: $2,600</a:t>
            </a:r>
          </a:p>
          <a:p>
            <a:endParaRPr lang="en-US" dirty="0"/>
          </a:p>
          <a:p>
            <a:r>
              <a:rPr lang="en-US" dirty="0"/>
              <a:t>Moved: Dorothy Stanley</a:t>
            </a:r>
          </a:p>
          <a:p>
            <a:r>
              <a:rPr lang="en-US" dirty="0"/>
              <a:t>2</a:t>
            </a:r>
            <a:r>
              <a:rPr lang="en-US" baseline="30000" dirty="0"/>
              <a:t>nd</a:t>
            </a:r>
            <a:r>
              <a:rPr lang="en-US" dirty="0"/>
              <a:t>: Clint Powell</a:t>
            </a:r>
          </a:p>
          <a:p>
            <a:r>
              <a:rPr lang="en-US" dirty="0"/>
              <a:t>Results: 5-0-0 Motion Passes (ECJT voters)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F5AE3C-1357-2969-353C-8CF5EF634AE7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August 2022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44C927-F02C-43F8-F452-3F7A461B434F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D87432-00B9-46BB-3AAF-194527DC801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316141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EED6EE-2097-404D-B63F-78DC15851C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9801" y="685801"/>
            <a:ext cx="7770813" cy="1065213"/>
          </a:xfrm>
        </p:spPr>
        <p:txBody>
          <a:bodyPr/>
          <a:lstStyle/>
          <a:p>
            <a:r>
              <a:rPr lang="en-US"/>
              <a:t>2022 </a:t>
            </a:r>
            <a:r>
              <a:rPr lang="en-US" dirty="0"/>
              <a:t>May IEEE 802 Wireless Interim</a:t>
            </a:r>
            <a:br>
              <a:rPr lang="en-US" dirty="0"/>
            </a:br>
            <a:r>
              <a:rPr lang="en-US" dirty="0"/>
              <a:t>Warsaw, Poland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ADD7BF-D990-4EC4-99CD-96A4AFCBCC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09801" y="1981201"/>
            <a:ext cx="7770813" cy="4113213"/>
          </a:xfrm>
        </p:spPr>
        <p:txBody>
          <a:bodyPr/>
          <a:lstStyle/>
          <a:p>
            <a:r>
              <a:rPr lang="en-US" sz="2000" dirty="0"/>
              <a:t>Mtg target: May 12-17, 2022</a:t>
            </a:r>
          </a:p>
          <a:p>
            <a:r>
              <a:rPr lang="en-US" sz="2000" dirty="0"/>
              <a:t>Current Deposit on Account: ~USD$67,324.30 (paid 5-5-20)</a:t>
            </a:r>
          </a:p>
          <a:p>
            <a:r>
              <a:rPr lang="en-US" sz="2000" dirty="0"/>
              <a:t>Minimum Room block:  843 nights --  peak 175 attendance </a:t>
            </a:r>
          </a:p>
          <a:p>
            <a:r>
              <a:rPr lang="en-US" sz="2000" dirty="0"/>
              <a:t>Room Rate: PLN 620.00 =~USD$154   (as of Feb2) - TBC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70DAEF-31F8-4EA0-8E70-B3CC1AF42EE3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2220914" y="333375"/>
            <a:ext cx="1874837" cy="273050"/>
          </a:xfrm>
        </p:spPr>
        <p:txBody>
          <a:bodyPr/>
          <a:lstStyle/>
          <a:p>
            <a:r>
              <a:rPr lang="en-US"/>
              <a:t>August 2022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C1AB3E-5D1F-40B5-B52B-A8226A5BAD76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6881814" y="6475414"/>
            <a:ext cx="3184525" cy="180975"/>
          </a:xfrm>
        </p:spPr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3C460A-2A13-4F5D-A213-7AD2EF87A7E2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868989" y="6475414"/>
            <a:ext cx="528637" cy="363537"/>
          </a:xfrm>
        </p:spPr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438134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7772400" cy="533400"/>
          </a:xfrm>
          <a:ln/>
        </p:spPr>
        <p:txBody>
          <a:bodyPr>
            <a:normAutofit fontScale="90000"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08A5EB-69CF-4A66-8DC9-FC2ED0E8DD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2238349" y="357166"/>
            <a:ext cx="2374889" cy="273050"/>
          </a:xfrm>
        </p:spPr>
        <p:txBody>
          <a:bodyPr/>
          <a:lstStyle/>
          <a:p>
            <a:r>
              <a:rPr lang="en-US"/>
              <a:t>August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7739074" y="6475414"/>
            <a:ext cx="2327264" cy="180975"/>
          </a:xfrm>
        </p:spPr>
        <p:txBody>
          <a:bodyPr/>
          <a:lstStyle/>
          <a:p>
            <a:r>
              <a:rPr lang="en-GB" dirty="0"/>
              <a:t>Jon Rosdahl,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531D307C-65C7-4BB3-B44A-1501D36803F7}" type="slidenum">
              <a:rPr lang="en-GB"/>
              <a:pPr/>
              <a:t>17</a:t>
            </a:fld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Current Status of 802 Wireless Interim Session venue plans as of Sept 11, 2022 as presented to the IEEE 802 Wireless Chairs.</a:t>
            </a:r>
            <a:br>
              <a:rPr lang="en-GB" dirty="0"/>
            </a:b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August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Jon Rosdahl,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/>
              <a:t>Future Interim Venue Status – Sept 11, 2022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dirty="0"/>
              <a:t>2022-09 (11-16) Waikoloa, HI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>
                <a:highlight>
                  <a:srgbClr val="FF0000"/>
                </a:highlight>
              </a:rPr>
              <a:t>2023-01 (15-20) Baltimore, MD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GB" dirty="0">
                <a:highlight>
                  <a:srgbClr val="00FFFF"/>
                </a:highlight>
              </a:rPr>
              <a:t>2023-05  (14-19) Hilton Orlando Lake Buena Vista</a:t>
            </a:r>
            <a:endParaRPr lang="en-GB" sz="2000" dirty="0">
              <a:highlight>
                <a:srgbClr val="00FFFF"/>
              </a:highlight>
            </a:endParaRPr>
          </a:p>
          <a:p>
            <a:pPr>
              <a:buFont typeface="Times New Roman" pitchFamily="16" charset="0"/>
              <a:buChar char="•"/>
            </a:pPr>
            <a:r>
              <a:rPr lang="en-GB" dirty="0"/>
              <a:t>2023-09 (10-15) Atlanta – Buckhead, GA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dirty="0">
                <a:highlight>
                  <a:srgbClr val="FFFF00"/>
                </a:highlight>
              </a:rPr>
              <a:t>2024-01 (14-19) Panama (Rebooked from Jan 2022)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dirty="0">
                <a:highlight>
                  <a:srgbClr val="FFFF00"/>
                </a:highlight>
              </a:rPr>
              <a:t>2024-05 (12-17) Warsaw, Poland – (R</a:t>
            </a:r>
            <a:r>
              <a:rPr lang="en-GB" sz="2000" dirty="0">
                <a:highlight>
                  <a:srgbClr val="FFFF00"/>
                </a:highlight>
              </a:rPr>
              <a:t>ebook from 2002)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/>
              <a:t>2024-09 (8-13) Waikoloa, HI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/>
              <a:t>2025-09 (14-19) </a:t>
            </a:r>
            <a:r>
              <a:rPr lang="en-US" dirty="0"/>
              <a:t>Waikoloa, HI </a:t>
            </a:r>
          </a:p>
          <a:p>
            <a:pPr>
              <a:buFont typeface="Times New Roman" pitchFamily="16" charset="0"/>
              <a:buChar char="•"/>
            </a:pPr>
            <a:r>
              <a:rPr lang="en-US" dirty="0"/>
              <a:t>2026-09 (13-18) Waikoloa, HI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August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Jon Rosdahl,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A6B1E07-1378-480A-858D-3AD03452127F}"/>
              </a:ext>
            </a:extLst>
          </p:cNvPr>
          <p:cNvSpPr txBox="1"/>
          <p:nvPr/>
        </p:nvSpPr>
        <p:spPr>
          <a:xfrm>
            <a:off x="7010400" y="5569804"/>
            <a:ext cx="3505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Meeting Planner:</a:t>
            </a:r>
          </a:p>
          <a:p>
            <a:r>
              <a:rPr lang="en-US" sz="1600" dirty="0">
                <a:solidFill>
                  <a:schemeClr val="tx1"/>
                </a:solidFill>
              </a:rPr>
              <a:t>Starred Venues :MTG Events</a:t>
            </a:r>
            <a:br>
              <a:rPr lang="en-US" sz="1600" dirty="0">
                <a:solidFill>
                  <a:schemeClr val="tx1"/>
                </a:solidFill>
              </a:rPr>
            </a:br>
            <a:r>
              <a:rPr lang="en-US" sz="1600" dirty="0">
                <a:solidFill>
                  <a:schemeClr val="tx1"/>
                </a:solidFill>
              </a:rPr>
              <a:t>Dotted Venues: Face to Face Events</a:t>
            </a:r>
          </a:p>
        </p:txBody>
      </p:sp>
    </p:spTree>
    <p:extLst>
      <p:ext uri="{BB962C8B-B14F-4D97-AF65-F5344CB8AC3E}">
        <p14:creationId xmlns:p14="http://schemas.microsoft.com/office/powerpoint/2010/main" val="83678485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124CE6-4087-496B-88B7-AB7F112E60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380999"/>
          </a:xfrm>
        </p:spPr>
        <p:txBody>
          <a:bodyPr/>
          <a:lstStyle/>
          <a:p>
            <a:r>
              <a:rPr lang="en-US" altLang="en-US" dirty="0"/>
              <a:t>Future 802 Plenary Venue Contract Status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C2C8B8-206C-4A99-8624-93A2C2F383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146176"/>
            <a:ext cx="10591799" cy="5329238"/>
          </a:xfrm>
        </p:spPr>
        <p:txBody>
          <a:bodyPr/>
          <a:lstStyle/>
          <a:p>
            <a:r>
              <a:rPr lang="en-US" sz="1600" dirty="0">
                <a:highlight>
                  <a:srgbClr val="33CCFF"/>
                </a:highlight>
              </a:rPr>
              <a:t>2022 – Nov 13-18 – Marriott Marquis Queen’s Park, Bangkok, Thailand (Nov 2020)</a:t>
            </a:r>
          </a:p>
          <a:p>
            <a:r>
              <a:rPr lang="en-US" sz="1600" dirty="0">
                <a:highlight>
                  <a:srgbClr val="33CCFF"/>
                </a:highlight>
              </a:rPr>
              <a:t>2023 – March 12-17 –Hilton Atlanta, Atlanta, GA, United States (1 of 2 – March 2020)</a:t>
            </a:r>
          </a:p>
          <a:p>
            <a:r>
              <a:rPr lang="en-US" sz="1600" dirty="0"/>
              <a:t>2023 – July 9-14 – </a:t>
            </a:r>
            <a:r>
              <a:rPr lang="en-US" sz="1600" dirty="0" err="1"/>
              <a:t>Estrel</a:t>
            </a:r>
            <a:r>
              <a:rPr lang="en-US" sz="1600" dirty="0"/>
              <a:t> Berlin, Berlin, Germany</a:t>
            </a:r>
          </a:p>
          <a:p>
            <a:r>
              <a:rPr lang="en-US" sz="1600" dirty="0"/>
              <a:t>2023 – Nov 12-17 – Hawaiian Village, Oahu, Hawaii, United States</a:t>
            </a:r>
          </a:p>
          <a:p>
            <a:r>
              <a:rPr lang="en-US" sz="1600" dirty="0">
                <a:highlight>
                  <a:srgbClr val="33CCFF"/>
                </a:highlight>
              </a:rPr>
              <a:t>2024 – March 10-15 – Hyatt Regency Denver at Colorado Convention Center, Denver, CO, US (March 2021)</a:t>
            </a:r>
          </a:p>
          <a:p>
            <a:r>
              <a:rPr lang="en-US" sz="1600" dirty="0">
                <a:highlight>
                  <a:srgbClr val="33CCFF"/>
                </a:highlight>
              </a:rPr>
              <a:t>2024 – July 14-19 – Sheraton Le Centre Montreal, Montreal, Quebec, Canada (July 2020)</a:t>
            </a:r>
          </a:p>
          <a:p>
            <a:r>
              <a:rPr lang="en-US" sz="1600" dirty="0">
                <a:highlight>
                  <a:srgbClr val="33CCFF"/>
                </a:highlight>
              </a:rPr>
              <a:t>2024 – Nov 10-15 –Hyatt Regency Vancouver, Vancouver, Canada (Nov 2021)</a:t>
            </a:r>
          </a:p>
          <a:p>
            <a:r>
              <a:rPr lang="en-US" sz="1600" dirty="0">
                <a:highlight>
                  <a:srgbClr val="33CCFF"/>
                </a:highlight>
              </a:rPr>
              <a:t>2025 – March 9-14 –Hilton Atlanta, Atlanta, GA, United States (2 of 2 – March 2020).</a:t>
            </a:r>
          </a:p>
          <a:p>
            <a:r>
              <a:rPr lang="en-US" sz="1600" dirty="0">
                <a:highlight>
                  <a:srgbClr val="33CCFF"/>
                </a:highlight>
              </a:rPr>
              <a:t>TBC - 2025 – July 13-18 –Marriott Madrid Auditorium, Madrid, Spain (July 2021)</a:t>
            </a:r>
          </a:p>
          <a:p>
            <a:r>
              <a:rPr lang="en-US" sz="1600" dirty="0">
                <a:highlight>
                  <a:srgbClr val="99FF99"/>
                </a:highlight>
              </a:rPr>
              <a:t>2025 – Nov 9-24 –</a:t>
            </a:r>
          </a:p>
          <a:p>
            <a:r>
              <a:rPr lang="en-US" sz="1600" dirty="0">
                <a:highlight>
                  <a:srgbClr val="33CCFF"/>
                </a:highlight>
              </a:rPr>
              <a:t>TBC - 2026 March 8-13 - Hyatt Regency Chicago, Chicago, IL, United States (March 2024) (Rebook for Denver)</a:t>
            </a:r>
          </a:p>
          <a:p>
            <a:r>
              <a:rPr lang="en-US" sz="1600" dirty="0">
                <a:highlight>
                  <a:srgbClr val="2FB1DF"/>
                </a:highlight>
              </a:rPr>
              <a:t>TBC - 2026 – July 12-17 – Sheraton Le Centre Montreal, Montreal, Quebec, Canada (July 2022 penalty offset)</a:t>
            </a:r>
          </a:p>
          <a:p>
            <a:r>
              <a:rPr lang="en-US" sz="1600" dirty="0"/>
              <a:t>2027 – Nov 14-19 – Hawaiian Village, Oahu, Hawaii, United States</a:t>
            </a:r>
          </a:p>
          <a:p>
            <a:endParaRPr lang="en-US" sz="1600" dirty="0"/>
          </a:p>
          <a:p>
            <a:r>
              <a:rPr lang="en-US" sz="1600" dirty="0">
                <a:solidFill>
                  <a:srgbClr val="0070C0"/>
                </a:solidFill>
                <a:hlinkClick r:id="rId3"/>
              </a:rPr>
              <a:t>https://mentor.ieee.org/802-ec/dcn/22/ec-22-0003-00-00EC-future-802-plenary-venue-contract-status.xlsx</a:t>
            </a:r>
            <a:endParaRPr lang="en-US" sz="1600" dirty="0">
              <a:solidFill>
                <a:srgbClr val="0070C0"/>
              </a:solidFill>
            </a:endParaRPr>
          </a:p>
          <a:p>
            <a:endParaRPr lang="en-US" sz="16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9329E6-42D5-1046-E3E3-13F6285E182F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August 2022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D48F09-CAFB-4C2B-27E3-4E3CDC30B87D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7AAAB1-1CFB-17F2-7CA8-3259DC61F97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065983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04AD6E-2A91-447B-8B07-41C41A59F6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2023 January 802 Wireless Interim: </a:t>
            </a:r>
            <a:br>
              <a:rPr lang="en-US" dirty="0"/>
            </a:br>
            <a:r>
              <a:rPr lang="en-US" dirty="0"/>
              <a:t>Marriott Baltimore Waterfront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B15E53-A2D9-4F4E-9DB0-A0D632EFCE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Date: January 15-20, 2023</a:t>
            </a:r>
          </a:p>
          <a:p>
            <a:r>
              <a:rPr lang="en-US" sz="2000" dirty="0"/>
              <a:t>Location: Baltimore, Maryland, USA – with Virtual access</a:t>
            </a:r>
          </a:p>
          <a:p>
            <a:r>
              <a:rPr lang="en-US" sz="2000" dirty="0"/>
              <a:t>Mtg Planner: Face to Face Events</a:t>
            </a:r>
          </a:p>
          <a:p>
            <a:r>
              <a:rPr lang="en-US" sz="2000" dirty="0"/>
              <a:t>Registration Target to open Nov 1, 2022</a:t>
            </a:r>
          </a:p>
          <a:p>
            <a:r>
              <a:rPr lang="en-US" sz="2000" dirty="0"/>
              <a:t>Budget:   -- 475 attendees</a:t>
            </a:r>
          </a:p>
          <a:p>
            <a:r>
              <a:rPr lang="en-US" sz="2000" dirty="0"/>
              <a:t>	Income:</a:t>
            </a:r>
          </a:p>
          <a:p>
            <a:r>
              <a:rPr lang="en-US" sz="2000" dirty="0"/>
              <a:t>	Expense:</a:t>
            </a:r>
          </a:p>
          <a:p>
            <a:r>
              <a:rPr lang="en-US" sz="2000" dirty="0"/>
              <a:t>	Net Meeting:</a:t>
            </a:r>
          </a:p>
          <a:p>
            <a:r>
              <a:rPr lang="en-US" sz="2000" dirty="0"/>
              <a:t>Per Attendee:</a:t>
            </a:r>
          </a:p>
          <a:p>
            <a:r>
              <a:rPr lang="en-US" sz="2000" dirty="0"/>
              <a:t>	</a:t>
            </a:r>
          </a:p>
          <a:p>
            <a:endParaRPr lang="en-US" sz="20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461644-91B2-4196-B424-061057C46AA2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August 2022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5E9255-BDAA-41E3-8E0F-18635978AD84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253833-B5DC-4E7E-8A6F-806026FE85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9E95288-54A7-76EF-BC66-8B42F982FA3D}"/>
              </a:ext>
            </a:extLst>
          </p:cNvPr>
          <p:cNvSpPr/>
          <p:nvPr/>
        </p:nvSpPr>
        <p:spPr>
          <a:xfrm rot="19579042">
            <a:off x="1767555" y="2973085"/>
            <a:ext cx="8340745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Renovation – Need to Move</a:t>
            </a:r>
          </a:p>
          <a:p>
            <a:pPr algn="ctr"/>
            <a:r>
              <a:rPr lang="en-US" sz="54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Notified – Sept 1, 2022</a:t>
            </a:r>
            <a:endParaRPr lang="en-US" sz="54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169744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FA16C9-F328-69DB-9EC7-87F395FED8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January 2023 – Rebook Venue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B04B35-A062-6BBB-7EEC-568157A03D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rabicPeriod"/>
            </a:pPr>
            <a:r>
              <a:rPr lang="en-US" dirty="0"/>
              <a:t>802W Officially Notified Sept 1, 2022</a:t>
            </a:r>
          </a:p>
          <a:p>
            <a:pPr marL="457200" indent="-457200">
              <a:buAutoNum type="arabicPeriod"/>
            </a:pPr>
            <a:r>
              <a:rPr lang="en-US" dirty="0"/>
              <a:t>Hotel is in breach of Contract – Renovations are not allowed 12 months prior to our event.</a:t>
            </a:r>
          </a:p>
          <a:p>
            <a:pPr marL="457200" indent="-457200">
              <a:buAutoNum type="arabicPeriod"/>
            </a:pPr>
            <a:r>
              <a:rPr lang="en-US" dirty="0"/>
              <a:t>Marriott is working to find alternatives that will be workable.</a:t>
            </a:r>
          </a:p>
          <a:p>
            <a:pPr marL="457200" indent="-457200">
              <a:buAutoNum type="arabicPeriod"/>
            </a:pPr>
            <a:r>
              <a:rPr lang="en-US" dirty="0"/>
              <a:t>Identified an alternative hotel willing to honor T&amp;Cs from our existing Contract (Room Rates/Meeting space/AV/Network rates).</a:t>
            </a:r>
          </a:p>
          <a:p>
            <a:pPr marL="457200" indent="-457200">
              <a:buFont typeface="Times New Roman" pitchFamily="18" charset="0"/>
              <a:buAutoNum type="arabicPeriod"/>
            </a:pPr>
            <a:r>
              <a:rPr lang="en-US" dirty="0"/>
              <a:t>Alternate hotel: Hilton Baltimore, Baltimore, MD.</a:t>
            </a:r>
          </a:p>
          <a:p>
            <a:pPr marL="457200" indent="-457200">
              <a:buAutoNum type="arabicPeriod"/>
            </a:pPr>
            <a:r>
              <a:rPr lang="en-US" dirty="0"/>
              <a:t>Working on Site visit to verify meets our requirements/needs.</a:t>
            </a:r>
          </a:p>
          <a:p>
            <a:pPr marL="857250" lvl="1" indent="-457200">
              <a:buAutoNum type="arabicPeriod"/>
            </a:pPr>
            <a:r>
              <a:rPr lang="en-US" dirty="0"/>
              <a:t>Targeting week of Oct 10 for F2F Events/</a:t>
            </a:r>
            <a:r>
              <a:rPr lang="en-US" dirty="0" err="1"/>
              <a:t>Linespeed</a:t>
            </a:r>
            <a:r>
              <a:rPr lang="en-US" dirty="0"/>
              <a:t> and me.</a:t>
            </a:r>
          </a:p>
          <a:p>
            <a:pPr marL="857250" lvl="1" indent="-457200">
              <a:buAutoNum type="arabicPeriod"/>
            </a:pPr>
            <a:r>
              <a:rPr lang="en-US" dirty="0"/>
              <a:t>Expect Expenses to be paid by Marriott Baltimore.</a:t>
            </a:r>
          </a:p>
          <a:p>
            <a:pPr marL="457200" indent="-457200">
              <a:buAutoNum type="arabicPeriod"/>
            </a:pP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24BA75-23AF-D494-05BF-E7AB21D6E12D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August 2022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08263B-ADE0-FBED-F6BD-09DF89A3800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434B8D-F9BB-155E-D172-D20C814F293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827337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75A450-284F-966B-DBDC-34FDA08503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to approve Site Visit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BA1B36-857A-30D3-1F5A-1FF90104B7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authorize the 802W Venue Manager, Jon Rosdahl to go on a site visit with </a:t>
            </a:r>
            <a:r>
              <a:rPr lang="en-US" dirty="0" err="1"/>
              <a:t>Linespeed</a:t>
            </a:r>
            <a:r>
              <a:rPr lang="en-US" dirty="0"/>
              <a:t> and Face to Face Events with the purpose to prepare for 2023 January IEEE 802 Wireless Mixed-mode Interim.</a:t>
            </a:r>
            <a:br>
              <a:rPr lang="en-US" dirty="0"/>
            </a:br>
            <a:r>
              <a:rPr lang="en-US" dirty="0"/>
              <a:t>Expenses not to exceed: $2,600.</a:t>
            </a:r>
          </a:p>
          <a:p>
            <a:r>
              <a:rPr lang="en-US" dirty="0"/>
              <a:t>	Note: We expect the Marriott to cover all the site visit costs (meals, travel, hotel, vendor).</a:t>
            </a:r>
          </a:p>
          <a:p>
            <a:endParaRPr lang="en-US" dirty="0"/>
          </a:p>
          <a:p>
            <a:r>
              <a:rPr lang="en-US" dirty="0"/>
              <a:t>Moved: Ben Rolfe</a:t>
            </a:r>
          </a:p>
          <a:p>
            <a:r>
              <a:rPr lang="en-US" dirty="0"/>
              <a:t>Second: Phil Beecher</a:t>
            </a:r>
          </a:p>
          <a:p>
            <a:r>
              <a:rPr lang="en-US" dirty="0"/>
              <a:t>Results: 7-0-1 Motion Passes.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A31D36-3110-22E8-740F-4FA3AF173BE0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August 2022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830946-97C0-755D-D4F2-4483FE91A2A1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0B85D4-4512-C778-532E-EE1FEA34B17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329184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04AD6E-2A91-447B-8B07-41C41A59F6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9800" y="685801"/>
            <a:ext cx="7856538" cy="1065213"/>
          </a:xfrm>
        </p:spPr>
        <p:txBody>
          <a:bodyPr/>
          <a:lstStyle/>
          <a:p>
            <a:r>
              <a:rPr lang="en-US" dirty="0"/>
              <a:t>2023 May 802 Wireless Interim: </a:t>
            </a:r>
            <a:br>
              <a:rPr lang="en-US" dirty="0"/>
            </a:br>
            <a:r>
              <a:rPr lang="es-ES" dirty="0"/>
              <a:t>Hilton Orlando Lake Buena Vista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B15E53-A2D9-4F4E-9DB0-A0D632EFCE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1" y="1830389"/>
            <a:ext cx="8609014" cy="4264025"/>
          </a:xfrm>
        </p:spPr>
        <p:txBody>
          <a:bodyPr/>
          <a:lstStyle/>
          <a:p>
            <a:r>
              <a:rPr lang="en-US" dirty="0"/>
              <a:t>Date: May 14-19, 2023</a:t>
            </a:r>
          </a:p>
          <a:p>
            <a:r>
              <a:rPr lang="en-US" dirty="0"/>
              <a:t>Location: </a:t>
            </a:r>
            <a:r>
              <a:rPr lang="es-ES" dirty="0"/>
              <a:t>Orlando, Florida, USA</a:t>
            </a:r>
          </a:p>
          <a:p>
            <a:r>
              <a:rPr lang="en-US" dirty="0"/>
              <a:t>Mtg Planner: Face to Face Events</a:t>
            </a:r>
          </a:p>
          <a:p>
            <a:r>
              <a:rPr lang="en-US" dirty="0"/>
              <a:t>Registration Target to open March 1, 2023</a:t>
            </a:r>
          </a:p>
          <a:p>
            <a:r>
              <a:rPr lang="en-US" dirty="0"/>
              <a:t>Budget:   -- 300 attendees</a:t>
            </a:r>
          </a:p>
          <a:p>
            <a:r>
              <a:rPr lang="en-US" dirty="0"/>
              <a:t>	Income:		$247,500.00</a:t>
            </a:r>
          </a:p>
          <a:p>
            <a:r>
              <a:rPr lang="en-US" dirty="0"/>
              <a:t>	Expense:		$261,627.50</a:t>
            </a:r>
          </a:p>
          <a:p>
            <a:r>
              <a:rPr lang="en-US" dirty="0"/>
              <a:t>	Net Meeting:	$(</a:t>
            </a:r>
            <a:r>
              <a:rPr lang="en-US" dirty="0">
                <a:solidFill>
                  <a:srgbClr val="FF0000"/>
                </a:solidFill>
              </a:rPr>
              <a:t>14,127.50</a:t>
            </a:r>
            <a:r>
              <a:rPr lang="en-US" dirty="0"/>
              <a:t>)</a:t>
            </a:r>
          </a:p>
          <a:p>
            <a:r>
              <a:rPr lang="en-US" dirty="0"/>
              <a:t>	Cost per Attendee:	 $872.09 </a:t>
            </a:r>
          </a:p>
          <a:p>
            <a:endParaRPr lang="en-US" dirty="0"/>
          </a:p>
          <a:p>
            <a:r>
              <a:rPr lang="en-US" dirty="0"/>
              <a:t>	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461644-91B2-4196-B424-061057C46AA2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August 2022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5E9255-BDAA-41E3-8E0F-18635978AD84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253833-B5DC-4E7E-8A6F-806026FE85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266811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04AD6E-2A91-447B-8B07-41C41A59F6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9800" y="685801"/>
            <a:ext cx="7856538" cy="1065213"/>
          </a:xfrm>
        </p:spPr>
        <p:txBody>
          <a:bodyPr/>
          <a:lstStyle/>
          <a:p>
            <a:r>
              <a:rPr lang="en-US" dirty="0"/>
              <a:t>2023 September 802 Wireless Interim</a:t>
            </a:r>
            <a:br>
              <a:rPr lang="en-US" dirty="0"/>
            </a:br>
            <a:r>
              <a:rPr lang="es-ES" dirty="0"/>
              <a:t>Grand Hyatt Atlanta, </a:t>
            </a:r>
            <a:r>
              <a:rPr lang="es-ES" dirty="0" err="1"/>
              <a:t>Buckhead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B15E53-A2D9-4F4E-9DB0-A0D632EFCE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09801" y="1830389"/>
            <a:ext cx="7770813" cy="4264025"/>
          </a:xfrm>
        </p:spPr>
        <p:txBody>
          <a:bodyPr/>
          <a:lstStyle/>
          <a:p>
            <a:r>
              <a:rPr lang="en-US" sz="2000" dirty="0"/>
              <a:t>Date: Sept 10- 15, 2023</a:t>
            </a:r>
          </a:p>
          <a:p>
            <a:r>
              <a:rPr lang="en-US" sz="2000" dirty="0"/>
              <a:t>Location: Buckhead, GA, USA</a:t>
            </a:r>
            <a:endParaRPr lang="es-ES" sz="2000" dirty="0"/>
          </a:p>
          <a:p>
            <a:r>
              <a:rPr lang="en-US" sz="2000" dirty="0"/>
              <a:t>Mtg Planner: Face to Face Events</a:t>
            </a:r>
          </a:p>
          <a:p>
            <a:r>
              <a:rPr lang="en-US" sz="2000" dirty="0"/>
              <a:t>Registration Target to open July 1, 2023</a:t>
            </a:r>
          </a:p>
          <a:p>
            <a:r>
              <a:rPr lang="en-US" sz="2000" dirty="0"/>
              <a:t>Budget:   -- 300 attendees</a:t>
            </a:r>
          </a:p>
          <a:p>
            <a:r>
              <a:rPr lang="en-US" sz="2000" dirty="0"/>
              <a:t>	Income:			$248,160.00</a:t>
            </a:r>
          </a:p>
          <a:p>
            <a:r>
              <a:rPr lang="en-US" sz="2000" dirty="0"/>
              <a:t>	Expense:			$280,927.00</a:t>
            </a:r>
          </a:p>
          <a:p>
            <a:r>
              <a:rPr lang="en-US" sz="2000" dirty="0"/>
              <a:t>	Net Meeting:		</a:t>
            </a:r>
            <a:r>
              <a:rPr lang="en-US" sz="2000" dirty="0">
                <a:solidFill>
                  <a:srgbClr val="FF0000"/>
                </a:solidFill>
              </a:rPr>
              <a:t>$(32,767.00)</a:t>
            </a:r>
          </a:p>
          <a:p>
            <a:r>
              <a:rPr lang="en-US" sz="2000" dirty="0"/>
              <a:t>	Cost per Attendee:		$936.42</a:t>
            </a:r>
          </a:p>
          <a:p>
            <a:r>
              <a:rPr lang="en-US" sz="2000" dirty="0"/>
              <a:t>	</a:t>
            </a:r>
          </a:p>
          <a:p>
            <a:endParaRPr lang="en-US" sz="20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461644-91B2-4196-B424-061057C46AA2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August 2022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5E9255-BDAA-41E3-8E0F-18635978AD84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253833-B5DC-4E7E-8A6F-806026FE85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2843463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itle slide">
  <a:themeElements>
    <a:clrScheme name="Title slid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slid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Title sli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B28163D68FE8E4D9361964FDD814FC4" ma:contentTypeVersion="13" ma:contentTypeDescription="Create a new document." ma:contentTypeScope="" ma:versionID="016e7857fdb711c59c6a098e7e3cf67d">
  <xsd:schema xmlns:xsd="http://www.w3.org/2001/XMLSchema" xmlns:xs="http://www.w3.org/2001/XMLSchema" xmlns:p="http://schemas.microsoft.com/office/2006/metadata/properties" xmlns:ns3="cc9c437c-ae0c-4066-8d90-a0f7de786127" xmlns:ns4="ba37140e-f4c5-4a6c-a9b4-20a691ce6c8a" targetNamespace="http://schemas.microsoft.com/office/2006/metadata/properties" ma:root="true" ma:fieldsID="df51a22fee038379de0f5206ee405254" ns3:_="" ns4:_="">
    <xsd:import namespace="cc9c437c-ae0c-4066-8d90-a0f7de786127"/>
    <xsd:import namespace="ba37140e-f4c5-4a6c-a9b4-20a691ce6c8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9c437c-ae0c-4066-8d90-a0f7de78612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37140e-f4c5-4a6c-a9b4-20a691ce6c8a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1013A26-D71D-41CE-82F4-78BAE0CFF34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C4AC373-BE23-4904-9DE2-44E67FE1D9E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c9c437c-ae0c-4066-8d90-a0f7de786127"/>
    <ds:schemaRef ds:uri="ba37140e-f4c5-4a6c-a9b4-20a691ce6c8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2989ECB-1F4C-41CF-B54E-6E4D89801667}">
  <ds:schemaRefs>
    <ds:schemaRef ds:uri="http://purl.org/dc/elements/1.1/"/>
    <ds:schemaRef ds:uri="http://schemas.microsoft.com/office/2006/metadata/properties"/>
    <ds:schemaRef ds:uri="cc9c437c-ae0c-4066-8d90-a0f7de786127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ba37140e-f4c5-4a6c-a9b4-20a691ce6c8a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 Theme</Template>
  <TotalTime>41548</TotalTime>
  <Words>1908</Words>
  <Application>Microsoft Office PowerPoint</Application>
  <PresentationFormat>Widescreen</PresentationFormat>
  <Paragraphs>267</Paragraphs>
  <Slides>17</Slides>
  <Notes>9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Arial</vt:lpstr>
      <vt:lpstr>Courier New</vt:lpstr>
      <vt:lpstr>Times New Roman</vt:lpstr>
      <vt:lpstr>Wingdings</vt:lpstr>
      <vt:lpstr>802-11 Theme</vt:lpstr>
      <vt:lpstr>Title slide</vt:lpstr>
      <vt:lpstr>Document</vt:lpstr>
      <vt:lpstr>IEEE 802WCSC Meeting Venue Manager Report 2022</vt:lpstr>
      <vt:lpstr>Abstract</vt:lpstr>
      <vt:lpstr>Future Interim Venue Status – Sept 11, 2022</vt:lpstr>
      <vt:lpstr>Future 802 Plenary Venue Contract Status</vt:lpstr>
      <vt:lpstr>2023 January 802 Wireless Interim:  Marriott Baltimore Waterfront</vt:lpstr>
      <vt:lpstr>January 2023 – Rebook Venue</vt:lpstr>
      <vt:lpstr>Motion to approve Site Visit</vt:lpstr>
      <vt:lpstr>2023 May 802 Wireless Interim:  Hilton Orlando Lake Buena Vista</vt:lpstr>
      <vt:lpstr>2023 September 802 Wireless Interim Grand Hyatt Atlanta, Buckhead</vt:lpstr>
      <vt:lpstr>2024 January 802 Wireless Interim Panama Hilton</vt:lpstr>
      <vt:lpstr>2024 May 802 Wireless Interim JW Marriott Warsaw, Warsaw, Poland</vt:lpstr>
      <vt:lpstr>2024 Sept 802 Wireless Interim: Hilton Waikoloa</vt:lpstr>
      <vt:lpstr>Open Dates – as of September 11, 2022</vt:lpstr>
      <vt:lpstr>Future Interim Meeting Fees - 2022</vt:lpstr>
      <vt:lpstr>Motion to approve Site visit to Waikoloa 2022-08-03</vt:lpstr>
      <vt:lpstr>2022 May IEEE 802 Wireless Interim Warsaw, Poland</vt:lpstr>
      <vt:lpstr>References</vt:lpstr>
    </vt:vector>
  </TitlesOfParts>
  <Company>Qualcomm Technologies,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IEEE 802WCSC Meeting Venue Manager Report-2022</dc:title>
  <dc:subject>Future Venue August Status Report</dc:subject>
  <dc:creator>Jon Rosdahl</dc:creator>
  <cp:keywords>Report</cp:keywords>
  <dc:description>Jon Rosdahl (Qualcomm)</dc:description>
  <cp:lastModifiedBy>Jon Rosdahl</cp:lastModifiedBy>
  <cp:revision>30</cp:revision>
  <cp:lastPrinted>1601-01-01T00:00:00Z</cp:lastPrinted>
  <dcterms:created xsi:type="dcterms:W3CDTF">2021-02-03T19:21:29Z</dcterms:created>
  <dcterms:modified xsi:type="dcterms:W3CDTF">2022-09-27T05:12:04Z</dcterms:modified>
  <cp:category>August 2022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0x010100EB28163D68FE8E4D9361964FDD814FC4</vt:lpwstr>
  </property>
</Properties>
</file>