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  <p:sldMasterId id="2147483682" r:id="rId5"/>
  </p:sldMasterIdLst>
  <p:notesMasterIdLst>
    <p:notesMasterId r:id="rId23"/>
  </p:notesMasterIdLst>
  <p:handoutMasterIdLst>
    <p:handoutMasterId r:id="rId24"/>
  </p:handoutMasterIdLst>
  <p:sldIdLst>
    <p:sldId id="256" r:id="rId6"/>
    <p:sldId id="257" r:id="rId7"/>
    <p:sldId id="269" r:id="rId8"/>
    <p:sldId id="344" r:id="rId9"/>
    <p:sldId id="289" r:id="rId10"/>
    <p:sldId id="363" r:id="rId11"/>
    <p:sldId id="364" r:id="rId12"/>
    <p:sldId id="359" r:id="rId13"/>
    <p:sldId id="360" r:id="rId14"/>
    <p:sldId id="282" r:id="rId15"/>
    <p:sldId id="361" r:id="rId16"/>
    <p:sldId id="362" r:id="rId17"/>
    <p:sldId id="272" r:id="rId18"/>
    <p:sldId id="347" r:id="rId19"/>
    <p:sldId id="356" r:id="rId20"/>
    <p:sldId id="350" r:id="rId21"/>
    <p:sldId id="264" r:id="rId22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3717EC-F918-46B7-B76D-848D0F9EA4AF}" v="2" dt="2022-09-11T02:15:42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65" autoAdjust="0"/>
    <p:restoredTop sz="79885" autoAdjust="0"/>
  </p:normalViewPr>
  <p:slideViewPr>
    <p:cSldViewPr>
      <p:cViewPr varScale="1">
        <p:scale>
          <a:sx n="78" d="100"/>
          <a:sy n="78" d="100"/>
        </p:scale>
        <p:origin x="522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AF3717EC-F918-46B7-B76D-848D0F9EA4AF}"/>
    <pc:docChg chg="undo custSel addSld delSld modSld modMainMaster modNotesMaster">
      <pc:chgData name="Jon Rosdahl" userId="2820f357-2dd4-4127-8713-e0bfde0fd756" providerId="ADAL" clId="{AF3717EC-F918-46B7-B76D-848D0F9EA4AF}" dt="2022-09-27T05:10:54.797" v="1752" actId="20577"/>
      <pc:docMkLst>
        <pc:docMk/>
      </pc:docMkLst>
      <pc:sldChg chg="modSp">
        <pc:chgData name="Jon Rosdahl" userId="2820f357-2dd4-4127-8713-e0bfde0fd756" providerId="ADAL" clId="{AF3717EC-F918-46B7-B76D-848D0F9EA4AF}" dt="2022-09-11T02:10:24.417" v="56"/>
        <pc:sldMkLst>
          <pc:docMk/>
          <pc:sldMk cId="0" sldId="256"/>
        </pc:sldMkLst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0" sldId="256"/>
            <ac:spMk id="6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0" sldId="256"/>
            <ac:spMk id="7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Jon Rosdahl" userId="2820f357-2dd4-4127-8713-e0bfde0fd756" providerId="ADAL" clId="{AF3717EC-F918-46B7-B76D-848D0F9EA4AF}" dt="2022-09-11T02:10:24.417" v="5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 chgLayout">
        <pc:chgData name="Jon Rosdahl" userId="2820f357-2dd4-4127-8713-e0bfde0fd756" providerId="ADAL" clId="{AF3717EC-F918-46B7-B76D-848D0F9EA4AF}" dt="2022-09-11T02:13:01.727" v="71" actId="700"/>
        <pc:sldMkLst>
          <pc:docMk/>
          <pc:sldMk cId="0" sldId="257"/>
        </pc:sldMkLst>
        <pc:spChg chg="mod ord">
          <ac:chgData name="Jon Rosdahl" userId="2820f357-2dd4-4127-8713-e0bfde0fd756" providerId="ADAL" clId="{AF3717EC-F918-46B7-B76D-848D0F9EA4AF}" dt="2022-09-11T02:13:01.727" v="71" actId="700"/>
          <ac:spMkLst>
            <pc:docMk/>
            <pc:sldMk cId="0" sldId="257"/>
            <ac:spMk id="4" creationId="{00000000-0000-0000-0000-000000000000}"/>
          </ac:spMkLst>
        </pc:spChg>
        <pc:spChg chg="mod ord">
          <ac:chgData name="Jon Rosdahl" userId="2820f357-2dd4-4127-8713-e0bfde0fd756" providerId="ADAL" clId="{AF3717EC-F918-46B7-B76D-848D0F9EA4AF}" dt="2022-09-11T02:13:01.727" v="71" actId="700"/>
          <ac:spMkLst>
            <pc:docMk/>
            <pc:sldMk cId="0" sldId="257"/>
            <ac:spMk id="5" creationId="{00000000-0000-0000-0000-000000000000}"/>
          </ac:spMkLst>
        </pc:spChg>
        <pc:spChg chg="mod ord">
          <ac:chgData name="Jon Rosdahl" userId="2820f357-2dd4-4127-8713-e0bfde0fd756" providerId="ADAL" clId="{AF3717EC-F918-46B7-B76D-848D0F9EA4AF}" dt="2022-09-11T02:13:01.727" v="71" actId="700"/>
          <ac:spMkLst>
            <pc:docMk/>
            <pc:sldMk cId="0" sldId="257"/>
            <ac:spMk id="6" creationId="{00000000-0000-0000-0000-000000000000}"/>
          </ac:spMkLst>
        </pc:spChg>
        <pc:spChg chg="mod ord">
          <ac:chgData name="Jon Rosdahl" userId="2820f357-2dd4-4127-8713-e0bfde0fd756" providerId="ADAL" clId="{AF3717EC-F918-46B7-B76D-848D0F9EA4AF}" dt="2022-09-11T02:13:01.727" v="71" actId="700"/>
          <ac:spMkLst>
            <pc:docMk/>
            <pc:sldMk cId="0" sldId="257"/>
            <ac:spMk id="4097" creationId="{00000000-0000-0000-0000-000000000000}"/>
          </ac:spMkLst>
        </pc:spChg>
        <pc:spChg chg="mod ord">
          <ac:chgData name="Jon Rosdahl" userId="2820f357-2dd4-4127-8713-e0bfde0fd756" providerId="ADAL" clId="{AF3717EC-F918-46B7-B76D-848D0F9EA4AF}" dt="2022-09-11T02:13:01.727" v="71" actId="700"/>
          <ac:spMkLst>
            <pc:docMk/>
            <pc:sldMk cId="0" sldId="257"/>
            <ac:spMk id="4098" creationId="{00000000-0000-0000-0000-000000000000}"/>
          </ac:spMkLst>
        </pc:spChg>
      </pc:sldChg>
      <pc:sldChg chg="modSp modNotes">
        <pc:chgData name="Jon Rosdahl" userId="2820f357-2dd4-4127-8713-e0bfde0fd756" providerId="ADAL" clId="{AF3717EC-F918-46B7-B76D-848D0F9EA4AF}" dt="2022-09-11T02:10:24.417" v="56"/>
        <pc:sldMkLst>
          <pc:docMk/>
          <pc:sldMk cId="0" sldId="264"/>
        </pc:sldMkLst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0" sldId="264"/>
            <ac:spMk id="4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0" sldId="264"/>
            <ac:spMk id="5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0" sldId="264"/>
            <ac:spMk id="11265" creationId="{00000000-0000-0000-0000-000000000000}"/>
          </ac:spMkLst>
        </pc:spChg>
      </pc:sldChg>
      <pc:sldChg chg="modSp mod chgLayout modNotes">
        <pc:chgData name="Jon Rosdahl" userId="2820f357-2dd4-4127-8713-e0bfde0fd756" providerId="ADAL" clId="{AF3717EC-F918-46B7-B76D-848D0F9EA4AF}" dt="2022-09-11T02:13:09.931" v="72" actId="700"/>
        <pc:sldMkLst>
          <pc:docMk/>
          <pc:sldMk cId="836784854" sldId="269"/>
        </pc:sldMkLst>
        <pc:spChg chg="mod ord">
          <ac:chgData name="Jon Rosdahl" userId="2820f357-2dd4-4127-8713-e0bfde0fd756" providerId="ADAL" clId="{AF3717EC-F918-46B7-B76D-848D0F9EA4AF}" dt="2022-09-11T02:13:09.931" v="72" actId="700"/>
          <ac:spMkLst>
            <pc:docMk/>
            <pc:sldMk cId="836784854" sldId="269"/>
            <ac:spMk id="4" creationId="{00000000-0000-0000-0000-000000000000}"/>
          </ac:spMkLst>
        </pc:spChg>
        <pc:spChg chg="mod ord">
          <ac:chgData name="Jon Rosdahl" userId="2820f357-2dd4-4127-8713-e0bfde0fd756" providerId="ADAL" clId="{AF3717EC-F918-46B7-B76D-848D0F9EA4AF}" dt="2022-09-11T02:13:09.931" v="72" actId="700"/>
          <ac:spMkLst>
            <pc:docMk/>
            <pc:sldMk cId="836784854" sldId="269"/>
            <ac:spMk id="5" creationId="{00000000-0000-0000-0000-000000000000}"/>
          </ac:spMkLst>
        </pc:spChg>
        <pc:spChg chg="mod ord">
          <ac:chgData name="Jon Rosdahl" userId="2820f357-2dd4-4127-8713-e0bfde0fd756" providerId="ADAL" clId="{AF3717EC-F918-46B7-B76D-848D0F9EA4AF}" dt="2022-09-11T02:13:09.931" v="72" actId="700"/>
          <ac:spMkLst>
            <pc:docMk/>
            <pc:sldMk cId="836784854" sldId="269"/>
            <ac:spMk id="6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836784854" sldId="269"/>
            <ac:spMk id="8" creationId="{0A6B1E07-1378-480A-858D-3AD03452127F}"/>
          </ac:spMkLst>
        </pc:spChg>
        <pc:spChg chg="mod ord">
          <ac:chgData name="Jon Rosdahl" userId="2820f357-2dd4-4127-8713-e0bfde0fd756" providerId="ADAL" clId="{AF3717EC-F918-46B7-B76D-848D0F9EA4AF}" dt="2022-09-11T02:13:09.931" v="72" actId="700"/>
          <ac:spMkLst>
            <pc:docMk/>
            <pc:sldMk cId="836784854" sldId="269"/>
            <ac:spMk id="9217" creationId="{00000000-0000-0000-0000-000000000000}"/>
          </ac:spMkLst>
        </pc:spChg>
        <pc:spChg chg="mod ord">
          <ac:chgData name="Jon Rosdahl" userId="2820f357-2dd4-4127-8713-e0bfde0fd756" providerId="ADAL" clId="{AF3717EC-F918-46B7-B76D-848D0F9EA4AF}" dt="2022-09-11T02:13:09.931" v="72" actId="700"/>
          <ac:spMkLst>
            <pc:docMk/>
            <pc:sldMk cId="836784854" sldId="269"/>
            <ac:spMk id="9218" creationId="{00000000-0000-0000-0000-000000000000}"/>
          </ac:spMkLst>
        </pc:spChg>
      </pc:sldChg>
      <pc:sldChg chg="modSp mod">
        <pc:chgData name="Jon Rosdahl" userId="2820f357-2dd4-4127-8713-e0bfde0fd756" providerId="ADAL" clId="{AF3717EC-F918-46B7-B76D-848D0F9EA4AF}" dt="2022-09-12T02:14:58.946" v="1428" actId="6549"/>
        <pc:sldMkLst>
          <pc:docMk/>
          <pc:sldMk cId="2239589687" sldId="272"/>
        </pc:sldMkLst>
        <pc:spChg chg="mod">
          <ac:chgData name="Jon Rosdahl" userId="2820f357-2dd4-4127-8713-e0bfde0fd756" providerId="ADAL" clId="{AF3717EC-F918-46B7-B76D-848D0F9EA4AF}" dt="2022-09-12T02:14:58.946" v="1428" actId="6549"/>
          <ac:spMkLst>
            <pc:docMk/>
            <pc:sldMk cId="2239589687" sldId="272"/>
            <ac:spMk id="2" creationId="{83380DDE-A6D9-4DBD-93F1-8CAA6AF62C6A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2239589687" sldId="272"/>
            <ac:spMk id="3" creationId="{9093129B-CA8C-455A-AE59-F21708EA56DB}"/>
          </ac:spMkLst>
        </pc:spChg>
      </pc:sldChg>
      <pc:sldChg chg="modSp mod modNotes">
        <pc:chgData name="Jon Rosdahl" userId="2820f357-2dd4-4127-8713-e0bfde0fd756" providerId="ADAL" clId="{AF3717EC-F918-46B7-B76D-848D0F9EA4AF}" dt="2022-09-27T05:10:41.563" v="1749" actId="403"/>
        <pc:sldMkLst>
          <pc:docMk/>
          <pc:sldMk cId="3047479740" sldId="282"/>
        </pc:sldMkLst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3047479740" sldId="282"/>
            <ac:spMk id="7" creationId="{C438A086-17E7-4715-864C-CC9DA8FEF72E}"/>
          </ac:spMkLst>
        </pc:spChg>
        <pc:spChg chg="mod">
          <ac:chgData name="Jon Rosdahl" userId="2820f357-2dd4-4127-8713-e0bfde0fd756" providerId="ADAL" clId="{AF3717EC-F918-46B7-B76D-848D0F9EA4AF}" dt="2022-09-27T05:10:41.563" v="1749" actId="403"/>
          <ac:spMkLst>
            <pc:docMk/>
            <pc:sldMk cId="3047479740" sldId="282"/>
            <ac:spMk id="8" creationId="{C84FC688-6069-4D5C-B399-F516344B870C}"/>
          </ac:spMkLst>
        </pc:spChg>
      </pc:sldChg>
      <pc:sldChg chg="addSp modSp mod chgLayout modNotes">
        <pc:chgData name="Jon Rosdahl" userId="2820f357-2dd4-4127-8713-e0bfde0fd756" providerId="ADAL" clId="{AF3717EC-F918-46B7-B76D-848D0F9EA4AF}" dt="2022-09-11T02:28:20.726" v="1293" actId="1076"/>
        <pc:sldMkLst>
          <pc:docMk/>
          <pc:sldMk cId="1316974447" sldId="289"/>
        </pc:sldMkLst>
        <pc:spChg chg="mod ord">
          <ac:chgData name="Jon Rosdahl" userId="2820f357-2dd4-4127-8713-e0bfde0fd756" providerId="ADAL" clId="{AF3717EC-F918-46B7-B76D-848D0F9EA4AF}" dt="2022-09-11T02:16:28.272" v="126" actId="20577"/>
          <ac:spMkLst>
            <pc:docMk/>
            <pc:sldMk cId="1316974447" sldId="289"/>
            <ac:spMk id="2" creationId="{E904AD6E-2A91-447B-8B07-41C41A59F635}"/>
          </ac:spMkLst>
        </pc:spChg>
        <pc:spChg chg="mod ord">
          <ac:chgData name="Jon Rosdahl" userId="2820f357-2dd4-4127-8713-e0bfde0fd756" providerId="ADAL" clId="{AF3717EC-F918-46B7-B76D-848D0F9EA4AF}" dt="2022-09-11T02:15:12.323" v="92" actId="700"/>
          <ac:spMkLst>
            <pc:docMk/>
            <pc:sldMk cId="1316974447" sldId="289"/>
            <ac:spMk id="3" creationId="{A9B15E53-A2D9-4F4E-9DB0-A0D632EFCED2}"/>
          </ac:spMkLst>
        </pc:spChg>
        <pc:spChg chg="mod ord">
          <ac:chgData name="Jon Rosdahl" userId="2820f357-2dd4-4127-8713-e0bfde0fd756" providerId="ADAL" clId="{AF3717EC-F918-46B7-B76D-848D0F9EA4AF}" dt="2022-09-11T02:15:12.323" v="92" actId="700"/>
          <ac:spMkLst>
            <pc:docMk/>
            <pc:sldMk cId="1316974447" sldId="289"/>
            <ac:spMk id="4" creationId="{92461644-91B2-4196-B424-061057C46AA2}"/>
          </ac:spMkLst>
        </pc:spChg>
        <pc:spChg chg="mod ord">
          <ac:chgData name="Jon Rosdahl" userId="2820f357-2dd4-4127-8713-e0bfde0fd756" providerId="ADAL" clId="{AF3717EC-F918-46B7-B76D-848D0F9EA4AF}" dt="2022-09-11T02:15:12.323" v="92" actId="700"/>
          <ac:spMkLst>
            <pc:docMk/>
            <pc:sldMk cId="1316974447" sldId="289"/>
            <ac:spMk id="5" creationId="{C65E9255-BDAA-41E3-8E0F-18635978AD84}"/>
          </ac:spMkLst>
        </pc:spChg>
        <pc:spChg chg="mod ord">
          <ac:chgData name="Jon Rosdahl" userId="2820f357-2dd4-4127-8713-e0bfde0fd756" providerId="ADAL" clId="{AF3717EC-F918-46B7-B76D-848D0F9EA4AF}" dt="2022-09-11T02:15:12.323" v="92" actId="700"/>
          <ac:spMkLst>
            <pc:docMk/>
            <pc:sldMk cId="1316974447" sldId="289"/>
            <ac:spMk id="6" creationId="{6D253833-B5DC-4E7E-8A6F-806026FE8544}"/>
          </ac:spMkLst>
        </pc:spChg>
        <pc:spChg chg="add mod">
          <ac:chgData name="Jon Rosdahl" userId="2820f357-2dd4-4127-8713-e0bfde0fd756" providerId="ADAL" clId="{AF3717EC-F918-46B7-B76D-848D0F9EA4AF}" dt="2022-09-11T02:28:20.726" v="1293" actId="1076"/>
          <ac:spMkLst>
            <pc:docMk/>
            <pc:sldMk cId="1316974447" sldId="289"/>
            <ac:spMk id="7" creationId="{69E95288-54A7-76EF-BC66-8B42F982FA3D}"/>
          </ac:spMkLst>
        </pc:spChg>
      </pc:sldChg>
      <pc:sldChg chg="modSp del mod">
        <pc:chgData name="Jon Rosdahl" userId="2820f357-2dd4-4127-8713-e0bfde0fd756" providerId="ADAL" clId="{AF3717EC-F918-46B7-B76D-848D0F9EA4AF}" dt="2022-09-11T02:29:20.337" v="1298" actId="47"/>
        <pc:sldMkLst>
          <pc:docMk/>
          <pc:sldMk cId="3756493161" sldId="290"/>
        </pc:sldMkLst>
        <pc:spChg chg="mod">
          <ac:chgData name="Jon Rosdahl" userId="2820f357-2dd4-4127-8713-e0bfde0fd756" providerId="ADAL" clId="{AF3717EC-F918-46B7-B76D-848D0F9EA4AF}" dt="2022-09-11T02:29:00.073" v="1297" actId="14100"/>
          <ac:spMkLst>
            <pc:docMk/>
            <pc:sldMk cId="3756493161" sldId="290"/>
            <ac:spMk id="3" creationId="{5544D71E-DF56-42C7-851F-F90495C16C7C}"/>
          </ac:spMkLst>
        </pc:spChg>
      </pc:sldChg>
      <pc:sldChg chg="modSp mod chgLayout modNotes">
        <pc:chgData name="Jon Rosdahl" userId="2820f357-2dd4-4127-8713-e0bfde0fd756" providerId="ADAL" clId="{AF3717EC-F918-46B7-B76D-848D0F9EA4AF}" dt="2022-09-11T02:15:02.276" v="91" actId="20577"/>
        <pc:sldMkLst>
          <pc:docMk/>
          <pc:sldMk cId="2306598344" sldId="344"/>
        </pc:sldMkLst>
        <pc:spChg chg="mod ord">
          <ac:chgData name="Jon Rosdahl" userId="2820f357-2dd4-4127-8713-e0bfde0fd756" providerId="ADAL" clId="{AF3717EC-F918-46B7-B76D-848D0F9EA4AF}" dt="2022-09-11T02:13:25.855" v="74" actId="14100"/>
          <ac:spMkLst>
            <pc:docMk/>
            <pc:sldMk cId="2306598344" sldId="344"/>
            <ac:spMk id="2" creationId="{04124CE6-4087-496B-88B7-AB7F112E60F9}"/>
          </ac:spMkLst>
        </pc:spChg>
        <pc:spChg chg="mod ord">
          <ac:chgData name="Jon Rosdahl" userId="2820f357-2dd4-4127-8713-e0bfde0fd756" providerId="ADAL" clId="{AF3717EC-F918-46B7-B76D-848D0F9EA4AF}" dt="2022-09-11T02:15:02.276" v="91" actId="20577"/>
          <ac:spMkLst>
            <pc:docMk/>
            <pc:sldMk cId="2306598344" sldId="344"/>
            <ac:spMk id="3" creationId="{06C2C8B8-206C-4A99-8624-93A2C2F3839F}"/>
          </ac:spMkLst>
        </pc:spChg>
        <pc:spChg chg="mod ord">
          <ac:chgData name="Jon Rosdahl" userId="2820f357-2dd4-4127-8713-e0bfde0fd756" providerId="ADAL" clId="{AF3717EC-F918-46B7-B76D-848D0F9EA4AF}" dt="2022-09-11T02:13:19.602" v="73" actId="700"/>
          <ac:spMkLst>
            <pc:docMk/>
            <pc:sldMk cId="2306598344" sldId="344"/>
            <ac:spMk id="4" creationId="{DD9329E6-42D5-1046-E3E3-13F6285E182F}"/>
          </ac:spMkLst>
        </pc:spChg>
        <pc:spChg chg="mod ord">
          <ac:chgData name="Jon Rosdahl" userId="2820f357-2dd4-4127-8713-e0bfde0fd756" providerId="ADAL" clId="{AF3717EC-F918-46B7-B76D-848D0F9EA4AF}" dt="2022-09-11T02:13:19.602" v="73" actId="700"/>
          <ac:spMkLst>
            <pc:docMk/>
            <pc:sldMk cId="2306598344" sldId="344"/>
            <ac:spMk id="5" creationId="{FAD48F09-CAFB-4C2B-27E3-4E3CDC30B87D}"/>
          </ac:spMkLst>
        </pc:spChg>
        <pc:spChg chg="mod ord">
          <ac:chgData name="Jon Rosdahl" userId="2820f357-2dd4-4127-8713-e0bfde0fd756" providerId="ADAL" clId="{AF3717EC-F918-46B7-B76D-848D0F9EA4AF}" dt="2022-09-11T02:13:19.602" v="73" actId="700"/>
          <ac:spMkLst>
            <pc:docMk/>
            <pc:sldMk cId="2306598344" sldId="344"/>
            <ac:spMk id="6" creationId="{657AAAB1-1CFB-17F2-7CA8-3259DC61F975}"/>
          </ac:spMkLst>
        </pc:spChg>
      </pc:sldChg>
      <pc:sldChg chg="modSp mod">
        <pc:chgData name="Jon Rosdahl" userId="2820f357-2dd4-4127-8713-e0bfde0fd756" providerId="ADAL" clId="{AF3717EC-F918-46B7-B76D-848D0F9EA4AF}" dt="2022-09-13T06:47:51.395" v="1610" actId="403"/>
        <pc:sldMkLst>
          <pc:docMk/>
          <pc:sldMk cId="1703298458" sldId="347"/>
        </pc:sldMkLst>
        <pc:spChg chg="mod">
          <ac:chgData name="Jon Rosdahl" userId="2820f357-2dd4-4127-8713-e0bfde0fd756" providerId="ADAL" clId="{AF3717EC-F918-46B7-B76D-848D0F9EA4AF}" dt="2022-09-13T06:47:19.993" v="1607" actId="20577"/>
          <ac:spMkLst>
            <pc:docMk/>
            <pc:sldMk cId="1703298458" sldId="347"/>
            <ac:spMk id="2" creationId="{98A493DF-5931-44B3-9102-D927DB1FF867}"/>
          </ac:spMkLst>
        </pc:spChg>
        <pc:spChg chg="mod">
          <ac:chgData name="Jon Rosdahl" userId="2820f357-2dd4-4127-8713-e0bfde0fd756" providerId="ADAL" clId="{AF3717EC-F918-46B7-B76D-848D0F9EA4AF}" dt="2022-09-13T06:47:51.395" v="1610" actId="403"/>
          <ac:spMkLst>
            <pc:docMk/>
            <pc:sldMk cId="1703298458" sldId="347"/>
            <ac:spMk id="3" creationId="{95F91827-7AAC-4AFD-A7F6-3D94D02BB401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1703298458" sldId="347"/>
            <ac:spMk id="5" creationId="{0D0B86E3-7481-455A-BBEE-880ECE5F00CB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1703298458" sldId="347"/>
            <ac:spMk id="6" creationId="{24941976-E4F2-43E6-9FDD-8B4D25BC9F33}"/>
          </ac:spMkLst>
        </pc:spChg>
      </pc:sldChg>
      <pc:sldChg chg="modSp mod">
        <pc:chgData name="Jon Rosdahl" userId="2820f357-2dd4-4127-8713-e0bfde0fd756" providerId="ADAL" clId="{AF3717EC-F918-46B7-B76D-848D0F9EA4AF}" dt="2022-09-13T06:49:22.912" v="1611" actId="20577"/>
        <pc:sldMkLst>
          <pc:docMk/>
          <pc:sldMk cId="2943813404" sldId="350"/>
        </pc:sldMkLst>
        <pc:spChg chg="mod">
          <ac:chgData name="Jon Rosdahl" userId="2820f357-2dd4-4127-8713-e0bfde0fd756" providerId="ADAL" clId="{AF3717EC-F918-46B7-B76D-848D0F9EA4AF}" dt="2022-09-13T06:49:22.912" v="1611" actId="20577"/>
          <ac:spMkLst>
            <pc:docMk/>
            <pc:sldMk cId="2943813404" sldId="350"/>
            <ac:spMk id="2" creationId="{DAEED6EE-2097-404D-B63F-78DC15851C6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2943813404" sldId="350"/>
            <ac:spMk id="3" creationId="{1FADD7BF-D990-4EC4-99CD-96A4AFCBCC4E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2943813404" sldId="350"/>
            <ac:spMk id="4" creationId="{3670DAEF-31F8-4EA0-8E70-B3CC1AF42EE3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2943813404" sldId="350"/>
            <ac:spMk id="5" creationId="{27C1AB3E-5D1F-40B5-B52B-A8226A5BAD76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2943813404" sldId="350"/>
            <ac:spMk id="6" creationId="{FC3C460A-2A13-4F5D-A213-7AD2EF87A7E2}"/>
          </ac:spMkLst>
        </pc:spChg>
      </pc:sldChg>
      <pc:sldChg chg="modSp mod modNotes">
        <pc:chgData name="Jon Rosdahl" userId="2820f357-2dd4-4127-8713-e0bfde0fd756" providerId="ADAL" clId="{AF3717EC-F918-46B7-B76D-848D0F9EA4AF}" dt="2022-09-11T02:22:57.190" v="946" actId="1076"/>
        <pc:sldMkLst>
          <pc:docMk/>
          <pc:sldMk cId="1231614118" sldId="356"/>
        </pc:sldMkLst>
        <pc:spChg chg="mod">
          <ac:chgData name="Jon Rosdahl" userId="2820f357-2dd4-4127-8713-e0bfde0fd756" providerId="ADAL" clId="{AF3717EC-F918-46B7-B76D-848D0F9EA4AF}" dt="2022-09-11T02:22:57.190" v="946" actId="1076"/>
          <ac:spMkLst>
            <pc:docMk/>
            <pc:sldMk cId="1231614118" sldId="356"/>
            <ac:spMk id="3" creationId="{52003C22-82A6-32B9-6DDA-79F0D0B11FEC}"/>
          </ac:spMkLst>
        </pc:spChg>
      </pc:sldChg>
      <pc:sldChg chg="modSp del">
        <pc:chgData name="Jon Rosdahl" userId="2820f357-2dd4-4127-8713-e0bfde0fd756" providerId="ADAL" clId="{AF3717EC-F918-46B7-B76D-848D0F9EA4AF}" dt="2022-09-12T19:52:22.392" v="1515" actId="2696"/>
        <pc:sldMkLst>
          <pc:docMk/>
          <pc:sldMk cId="2307625941" sldId="357"/>
        </pc:sldMkLst>
        <pc:picChg chg="mod">
          <ac:chgData name="Jon Rosdahl" userId="2820f357-2dd4-4127-8713-e0bfde0fd756" providerId="ADAL" clId="{AF3717EC-F918-46B7-B76D-848D0F9EA4AF}" dt="2022-09-11T02:10:24.417" v="56"/>
          <ac:picMkLst>
            <pc:docMk/>
            <pc:sldMk cId="2307625941" sldId="357"/>
            <ac:picMk id="7" creationId="{81BB0446-EE89-A3BC-D0BD-EBCF0139F8EC}"/>
          </ac:picMkLst>
        </pc:picChg>
      </pc:sldChg>
      <pc:sldChg chg="modSp del">
        <pc:chgData name="Jon Rosdahl" userId="2820f357-2dd4-4127-8713-e0bfde0fd756" providerId="ADAL" clId="{AF3717EC-F918-46B7-B76D-848D0F9EA4AF}" dt="2022-09-12T19:52:22.392" v="1515" actId="2696"/>
        <pc:sldMkLst>
          <pc:docMk/>
          <pc:sldMk cId="716940713" sldId="358"/>
        </pc:sldMkLst>
        <pc:picChg chg="mod">
          <ac:chgData name="Jon Rosdahl" userId="2820f357-2dd4-4127-8713-e0bfde0fd756" providerId="ADAL" clId="{AF3717EC-F918-46B7-B76D-848D0F9EA4AF}" dt="2022-09-11T02:10:24.417" v="56"/>
          <ac:picMkLst>
            <pc:docMk/>
            <pc:sldMk cId="716940713" sldId="358"/>
            <ac:picMk id="8" creationId="{F80945B5-6F25-A995-7A46-869F07D61008}"/>
          </ac:picMkLst>
        </pc:picChg>
      </pc:sldChg>
      <pc:sldChg chg="modSp mod modNotes">
        <pc:chgData name="Jon Rosdahl" userId="2820f357-2dd4-4127-8713-e0bfde0fd756" providerId="ADAL" clId="{AF3717EC-F918-46B7-B76D-848D0F9EA4AF}" dt="2022-09-23T22:09:55.140" v="1666" actId="20577"/>
        <pc:sldMkLst>
          <pc:docMk/>
          <pc:sldMk cId="2526681196" sldId="359"/>
        </pc:sldMkLst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k cId="2526681196" sldId="359"/>
            <ac:spMk id="2" creationId="{E904AD6E-2A91-447B-8B07-41C41A59F635}"/>
          </ac:spMkLst>
        </pc:spChg>
        <pc:spChg chg="mod">
          <ac:chgData name="Jon Rosdahl" userId="2820f357-2dd4-4127-8713-e0bfde0fd756" providerId="ADAL" clId="{AF3717EC-F918-46B7-B76D-848D0F9EA4AF}" dt="2022-09-23T22:09:55.140" v="1666" actId="20577"/>
          <ac:spMkLst>
            <pc:docMk/>
            <pc:sldMk cId="2526681196" sldId="359"/>
            <ac:spMk id="3" creationId="{A9B15E53-A2D9-4F4E-9DB0-A0D632EFCED2}"/>
          </ac:spMkLst>
        </pc:spChg>
      </pc:sldChg>
      <pc:sldChg chg="modSp mod">
        <pc:chgData name="Jon Rosdahl" userId="2820f357-2dd4-4127-8713-e0bfde0fd756" providerId="ADAL" clId="{AF3717EC-F918-46B7-B76D-848D0F9EA4AF}" dt="2022-09-23T22:12:52.934" v="1731" actId="20577"/>
        <pc:sldMkLst>
          <pc:docMk/>
          <pc:sldMk cId="642843463" sldId="360"/>
        </pc:sldMkLst>
        <pc:spChg chg="mod">
          <ac:chgData name="Jon Rosdahl" userId="2820f357-2dd4-4127-8713-e0bfde0fd756" providerId="ADAL" clId="{AF3717EC-F918-46B7-B76D-848D0F9EA4AF}" dt="2022-09-11T02:41:33.953" v="1332" actId="20577"/>
          <ac:spMkLst>
            <pc:docMk/>
            <pc:sldMk cId="642843463" sldId="360"/>
            <ac:spMk id="2" creationId="{E904AD6E-2A91-447B-8B07-41C41A59F635}"/>
          </ac:spMkLst>
        </pc:spChg>
        <pc:spChg chg="mod">
          <ac:chgData name="Jon Rosdahl" userId="2820f357-2dd4-4127-8713-e0bfde0fd756" providerId="ADAL" clId="{AF3717EC-F918-46B7-B76D-848D0F9EA4AF}" dt="2022-09-23T22:12:52.934" v="1731" actId="20577"/>
          <ac:spMkLst>
            <pc:docMk/>
            <pc:sldMk cId="642843463" sldId="360"/>
            <ac:spMk id="3" creationId="{A9B15E53-A2D9-4F4E-9DB0-A0D632EFCED2}"/>
          </ac:spMkLst>
        </pc:spChg>
      </pc:sldChg>
      <pc:sldChg chg="modSp mod">
        <pc:chgData name="Jon Rosdahl" userId="2820f357-2dd4-4127-8713-e0bfde0fd756" providerId="ADAL" clId="{AF3717EC-F918-46B7-B76D-848D0F9EA4AF}" dt="2022-09-27T05:10:31.516" v="1746" actId="20577"/>
        <pc:sldMkLst>
          <pc:docMk/>
          <pc:sldMk cId="895569964" sldId="361"/>
        </pc:sldMkLst>
        <pc:spChg chg="mod">
          <ac:chgData name="Jon Rosdahl" userId="2820f357-2dd4-4127-8713-e0bfde0fd756" providerId="ADAL" clId="{AF3717EC-F918-46B7-B76D-848D0F9EA4AF}" dt="2022-09-13T02:40:51.902" v="1586" actId="20577"/>
          <ac:spMkLst>
            <pc:docMk/>
            <pc:sldMk cId="895569964" sldId="361"/>
            <ac:spMk id="2" creationId="{E904AD6E-2A91-447B-8B07-41C41A59F635}"/>
          </ac:spMkLst>
        </pc:spChg>
        <pc:spChg chg="mod">
          <ac:chgData name="Jon Rosdahl" userId="2820f357-2dd4-4127-8713-e0bfde0fd756" providerId="ADAL" clId="{AF3717EC-F918-46B7-B76D-848D0F9EA4AF}" dt="2022-09-27T05:10:31.516" v="1746" actId="20577"/>
          <ac:spMkLst>
            <pc:docMk/>
            <pc:sldMk cId="895569964" sldId="361"/>
            <ac:spMk id="3" creationId="{A9B15E53-A2D9-4F4E-9DB0-A0D632EFCED2}"/>
          </ac:spMkLst>
        </pc:spChg>
      </pc:sldChg>
      <pc:sldChg chg="modSp mod">
        <pc:chgData name="Jon Rosdahl" userId="2820f357-2dd4-4127-8713-e0bfde0fd756" providerId="ADAL" clId="{AF3717EC-F918-46B7-B76D-848D0F9EA4AF}" dt="2022-09-27T05:10:54.797" v="1752" actId="20577"/>
        <pc:sldMkLst>
          <pc:docMk/>
          <pc:sldMk cId="2152763028" sldId="362"/>
        </pc:sldMkLst>
        <pc:spChg chg="mod">
          <ac:chgData name="Jon Rosdahl" userId="2820f357-2dd4-4127-8713-e0bfde0fd756" providerId="ADAL" clId="{AF3717EC-F918-46B7-B76D-848D0F9EA4AF}" dt="2022-09-11T02:44:03.840" v="1360" actId="20577"/>
          <ac:spMkLst>
            <pc:docMk/>
            <pc:sldMk cId="2152763028" sldId="362"/>
            <ac:spMk id="2" creationId="{E904AD6E-2A91-447B-8B07-41C41A59F635}"/>
          </ac:spMkLst>
        </pc:spChg>
        <pc:spChg chg="mod">
          <ac:chgData name="Jon Rosdahl" userId="2820f357-2dd4-4127-8713-e0bfde0fd756" providerId="ADAL" clId="{AF3717EC-F918-46B7-B76D-848D0F9EA4AF}" dt="2022-09-27T05:10:54.797" v="1752" actId="20577"/>
          <ac:spMkLst>
            <pc:docMk/>
            <pc:sldMk cId="2152763028" sldId="362"/>
            <ac:spMk id="3" creationId="{A9B15E53-A2D9-4F4E-9DB0-A0D632EFCED2}"/>
          </ac:spMkLst>
        </pc:spChg>
      </pc:sldChg>
      <pc:sldChg chg="modSp new mod">
        <pc:chgData name="Jon Rosdahl" userId="2820f357-2dd4-4127-8713-e0bfde0fd756" providerId="ADAL" clId="{AF3717EC-F918-46B7-B76D-848D0F9EA4AF}" dt="2022-09-11T02:26:37.658" v="1179" actId="20577"/>
        <pc:sldMkLst>
          <pc:docMk/>
          <pc:sldMk cId="2882733704" sldId="363"/>
        </pc:sldMkLst>
        <pc:spChg chg="mod">
          <ac:chgData name="Jon Rosdahl" userId="2820f357-2dd4-4127-8713-e0bfde0fd756" providerId="ADAL" clId="{AF3717EC-F918-46B7-B76D-848D0F9EA4AF}" dt="2022-09-11T02:17:35.937" v="183" actId="20577"/>
          <ac:spMkLst>
            <pc:docMk/>
            <pc:sldMk cId="2882733704" sldId="363"/>
            <ac:spMk id="2" creationId="{1BFA16C9-F328-69DB-9EC7-87F395FED88B}"/>
          </ac:spMkLst>
        </pc:spChg>
        <pc:spChg chg="mod">
          <ac:chgData name="Jon Rosdahl" userId="2820f357-2dd4-4127-8713-e0bfde0fd756" providerId="ADAL" clId="{AF3717EC-F918-46B7-B76D-848D0F9EA4AF}" dt="2022-09-11T02:26:37.658" v="1179" actId="20577"/>
          <ac:spMkLst>
            <pc:docMk/>
            <pc:sldMk cId="2882733704" sldId="363"/>
            <ac:spMk id="3" creationId="{F4B04B35-A062-6BBB-7EEC-568157A03D7C}"/>
          </ac:spMkLst>
        </pc:spChg>
      </pc:sldChg>
      <pc:sldChg chg="modSp new mod">
        <pc:chgData name="Jon Rosdahl" userId="2820f357-2dd4-4127-8713-e0bfde0fd756" providerId="ADAL" clId="{AF3717EC-F918-46B7-B76D-848D0F9EA4AF}" dt="2022-09-12T02:45:42.667" v="1514" actId="20577"/>
        <pc:sldMkLst>
          <pc:docMk/>
          <pc:sldMk cId="832918407" sldId="364"/>
        </pc:sldMkLst>
        <pc:spChg chg="mod">
          <ac:chgData name="Jon Rosdahl" userId="2820f357-2dd4-4127-8713-e0bfde0fd756" providerId="ADAL" clId="{AF3717EC-F918-46B7-B76D-848D0F9EA4AF}" dt="2022-09-11T02:22:27.230" v="930" actId="20577"/>
          <ac:spMkLst>
            <pc:docMk/>
            <pc:sldMk cId="832918407" sldId="364"/>
            <ac:spMk id="2" creationId="{4775A450-284F-966B-DBDC-34FDA085031F}"/>
          </ac:spMkLst>
        </pc:spChg>
        <pc:spChg chg="mod">
          <ac:chgData name="Jon Rosdahl" userId="2820f357-2dd4-4127-8713-e0bfde0fd756" providerId="ADAL" clId="{AF3717EC-F918-46B7-B76D-848D0F9EA4AF}" dt="2022-09-12T02:45:42.667" v="1514" actId="20577"/>
          <ac:spMkLst>
            <pc:docMk/>
            <pc:sldMk cId="832918407" sldId="364"/>
            <ac:spMk id="3" creationId="{90BA1B36-857A-30D3-1F5A-1FF90104B70E}"/>
          </ac:spMkLst>
        </pc:spChg>
      </pc:sldChg>
      <pc:sldMasterChg chg="modSp mod modSldLayout">
        <pc:chgData name="Jon Rosdahl" userId="2820f357-2dd4-4127-8713-e0bfde0fd756" providerId="ADAL" clId="{AF3717EC-F918-46B7-B76D-848D0F9EA4AF}" dt="2022-09-11T02:12:45.721" v="70" actId="6549"/>
        <pc:sldMasterMkLst>
          <pc:docMk/>
          <pc:sldMasterMk cId="321612819" sldId="2147483672"/>
        </pc:sldMasterMkLst>
        <pc:spChg chg="mod">
          <ac:chgData name="Jon Rosdahl" userId="2820f357-2dd4-4127-8713-e0bfde0fd756" providerId="ADAL" clId="{AF3717EC-F918-46B7-B76D-848D0F9EA4AF}" dt="2022-09-11T02:12:45.721" v="70" actId="6549"/>
          <ac:spMkLst>
            <pc:docMk/>
            <pc:sldMasterMk cId="321612819" sldId="2147483672"/>
            <ac:spMk id="11" creationId="{106A7171-3D93-4AEC-9BD3-73DD99752379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321612819" sldId="2147483672"/>
            <ac:spMk id="1027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321612819" sldId="2147483672"/>
            <ac:spMk id="1028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321612819" sldId="2147483672"/>
            <ac:spMk id="1029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321612819" sldId="2147483672"/>
            <ac:spMk id="1030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321612819" sldId="2147483672"/>
            <ac:spMk id="1031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321612819" sldId="2147483672"/>
            <ac:spMk id="1032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321612819" sldId="2147483672"/>
            <ac:spMk id="2050" creationId="{00000000-0000-0000-0000-00000000000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321612819" sldId="2147483672"/>
            <ac:spMk id="2051" creationId="{00000000-0000-0000-0000-000000000000}"/>
          </ac:spMkLst>
        </pc:sp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321612819" sldId="2147483672"/>
            <pc:sldLayoutMk cId="899993056" sldId="2147483673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899993056" sldId="2147483673"/>
              <ac:spMk id="2" creationId="{00000000-0000-0000-0000-00000000000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899993056" sldId="2147483673"/>
              <ac:spMk id="3" creationId="{00000000-0000-0000-0000-000000000000}"/>
            </ac:spMkLst>
          </pc:spChg>
        </pc:sldLayout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321612819" sldId="2147483672"/>
            <pc:sldLayoutMk cId="4269409339" sldId="2147483675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4269409339" sldId="2147483675"/>
              <ac:spMk id="2" creationId="{00000000-0000-0000-0000-00000000000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4269409339" sldId="2147483675"/>
              <ac:spMk id="3" creationId="{00000000-0000-0000-0000-000000000000}"/>
            </ac:spMkLst>
          </pc:spChg>
        </pc:sldLayout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321612819" sldId="2147483672"/>
            <pc:sldLayoutMk cId="1513716200" sldId="2147483676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1513716200" sldId="2147483676"/>
              <ac:spMk id="3" creationId="{00000000-0000-0000-0000-00000000000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1513716200" sldId="2147483676"/>
              <ac:spMk id="4" creationId="{00000000-0000-0000-0000-000000000000}"/>
            </ac:spMkLst>
          </pc:spChg>
        </pc:sldLayout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321612819" sldId="2147483672"/>
            <pc:sldLayoutMk cId="2044797774" sldId="2147483677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2044797774" sldId="2147483677"/>
              <ac:spMk id="2" creationId="{00000000-0000-0000-0000-00000000000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2044797774" sldId="2147483677"/>
              <ac:spMk id="3" creationId="{00000000-0000-0000-0000-00000000000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2044797774" sldId="2147483677"/>
              <ac:spMk id="4" creationId="{00000000-0000-0000-0000-00000000000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2044797774" sldId="2147483677"/>
              <ac:spMk id="5" creationId="{00000000-0000-0000-0000-00000000000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2044797774" sldId="2147483677"/>
              <ac:spMk id="6" creationId="{00000000-0000-0000-0000-00000000000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2044797774" sldId="2147483677"/>
              <ac:spMk id="8" creationId="{00000000-0000-0000-0000-000000000000}"/>
            </ac:spMkLst>
          </pc:spChg>
        </pc:sldLayout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321612819" sldId="2147483672"/>
            <pc:sldLayoutMk cId="2270424818" sldId="2147483681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2270424818" sldId="2147483681"/>
              <ac:spMk id="2" creationId="{00000000-0000-0000-0000-00000000000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321612819" sldId="2147483672"/>
              <pc:sldLayoutMk cId="2270424818" sldId="2147483681"/>
              <ac:spMk id="3" creationId="{00000000-0000-0000-0000-000000000000}"/>
            </ac:spMkLst>
          </pc:spChg>
        </pc:sldLayoutChg>
      </pc:sldMasterChg>
      <pc:sldMasterChg chg="modSp modSldLayout">
        <pc:chgData name="Jon Rosdahl" userId="2820f357-2dd4-4127-8713-e0bfde0fd756" providerId="ADAL" clId="{AF3717EC-F918-46B7-B76D-848D0F9EA4AF}" dt="2022-09-11T02:10:24.417" v="56"/>
        <pc:sldMasterMkLst>
          <pc:docMk/>
          <pc:sldMasterMk cId="2045800077" sldId="2147483682"/>
        </pc:sldMasterMkLst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2" creationId="{92B304B0-FF60-41DC-9681-6067E5CBFFEE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329730" creationId="{ACF72588-8CCA-484B-BB57-75115034C07A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329731" creationId="{F63C43A1-4887-493E-8A14-BF150B517FDB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329732" creationId="{2B5A83E3-00AF-4F64-A572-E3132996D43A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329733" creationId="{4236F236-A3B9-41B4-B7F9-DFF89D758FA2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329734" creationId="{01EEDA4F-A3DE-4FD9-BF4F-3E83D2D8991E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329735" creationId="{DD447C82-1692-4452-8D0C-48E5A094D7A0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329737" creationId="{B6922251-FEB2-42BE-A274-06E32B974A01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329743" creationId="{58BBC676-CFEE-41B6-AD57-8CEF720C6324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329745" creationId="{0F028796-F134-4F17-A928-B1CF7442DF57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329746" creationId="{30E25C0F-A518-43E4-9FFE-534FED150AFC}"/>
          </ac:spMkLst>
        </pc:spChg>
        <pc:spChg chg="mod">
          <ac:chgData name="Jon Rosdahl" userId="2820f357-2dd4-4127-8713-e0bfde0fd756" providerId="ADAL" clId="{AF3717EC-F918-46B7-B76D-848D0F9EA4AF}" dt="2022-09-11T02:10:24.417" v="56"/>
          <ac:spMkLst>
            <pc:docMk/>
            <pc:sldMasterMk cId="2045800077" sldId="2147483682"/>
            <ac:spMk id="329747" creationId="{28217FAA-CAD6-4509-87B3-40A895740AEA}"/>
          </ac:spMkLst>
        </pc:spChg>
        <pc:grpChg chg="mod">
          <ac:chgData name="Jon Rosdahl" userId="2820f357-2dd4-4127-8713-e0bfde0fd756" providerId="ADAL" clId="{AF3717EC-F918-46B7-B76D-848D0F9EA4AF}" dt="2022-09-11T02:10:24.417" v="56"/>
          <ac:grpSpMkLst>
            <pc:docMk/>
            <pc:sldMasterMk cId="2045800077" sldId="2147483682"/>
            <ac:grpSpMk id="329748" creationId="{9C8BEB29-6C1C-4F78-BE84-ABA3613CF38A}"/>
          </ac:grpSpMkLst>
        </pc:grp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2045800077" sldId="2147483682"/>
            <pc:sldLayoutMk cId="4060260140" sldId="2147483683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060260140" sldId="2147483683"/>
              <ac:spMk id="14" creationId="{ECC9A3E7-6E7E-4533-8460-17B235A06FF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060260140" sldId="2147483683"/>
              <ac:spMk id="15" creationId="{E07C26CB-7D9D-421E-9097-1883C3DAD6F2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060260140" sldId="2147483683"/>
              <ac:spMk id="330754" creationId="{0916E9D6-7CA1-4FF4-9569-8648078D1E37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060260140" sldId="2147483683"/>
              <ac:spMk id="330755" creationId="{33742F36-ED33-42D0-8176-79384FE46A8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060260140" sldId="2147483683"/>
              <ac:spMk id="330756" creationId="{9307BF9A-E01D-4F3D-B2CA-756473780667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060260140" sldId="2147483683"/>
              <ac:spMk id="330757" creationId="{3D08866B-76FE-4482-A597-BEEB92688837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060260140" sldId="2147483683"/>
              <ac:spMk id="330758" creationId="{4850163A-3EBC-482C-8203-833C440D1735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060260140" sldId="2147483683"/>
              <ac:spMk id="330762" creationId="{32348BFF-B9BA-4861-B473-83605A7DC0AF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060260140" sldId="2147483683"/>
              <ac:spMk id="330763" creationId="{42220904-DB44-442A-95D1-2709A7A1143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060260140" sldId="2147483683"/>
              <ac:spMk id="330764" creationId="{4143CF03-14BD-416E-8DC6-153C37A1569A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060260140" sldId="2147483683"/>
              <ac:spMk id="330765" creationId="{95E66740-E80B-4ADC-A8B0-8DF0DE44E14A}"/>
            </ac:spMkLst>
          </pc:spChg>
          <pc:grpChg chg="mod">
            <ac:chgData name="Jon Rosdahl" userId="2820f357-2dd4-4127-8713-e0bfde0fd756" providerId="ADAL" clId="{AF3717EC-F918-46B7-B76D-848D0F9EA4AF}" dt="2022-09-11T02:10:24.417" v="56"/>
            <ac:grpSpMkLst>
              <pc:docMk/>
              <pc:sldMasterMk cId="2045800077" sldId="2147483682"/>
              <pc:sldLayoutMk cId="4060260140" sldId="2147483683"/>
              <ac:grpSpMk id="330761" creationId="{482F0322-AA73-4141-94E5-E0F4356D9ED4}"/>
            </ac:grpSpMkLst>
          </pc:grpChg>
        </pc:sldLayout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2045800077" sldId="2147483682"/>
            <pc:sldLayoutMk cId="1679975599" sldId="2147483685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1679975599" sldId="2147483685"/>
              <ac:spMk id="2" creationId="{A9A5675D-7433-46D1-9CC2-E2BB294E77E3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1679975599" sldId="2147483685"/>
              <ac:spMk id="3" creationId="{476BB1EE-E545-48A5-9729-C524B5652A56}"/>
            </ac:spMkLst>
          </pc:spChg>
        </pc:sldLayout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2045800077" sldId="2147483682"/>
            <pc:sldLayoutMk cId="82685945" sldId="2147483686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82685945" sldId="2147483686"/>
              <ac:spMk id="3" creationId="{AC24E3AC-CCBF-4809-8A90-7F71D3461E2D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82685945" sldId="2147483686"/>
              <ac:spMk id="4" creationId="{1E046390-8D18-4BAF-A469-26B9CB3377D9}"/>
            </ac:spMkLst>
          </pc:spChg>
        </pc:sldLayout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2045800077" sldId="2147483682"/>
            <pc:sldLayoutMk cId="4224691146" sldId="2147483687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224691146" sldId="2147483687"/>
              <ac:spMk id="2" creationId="{27B57977-1713-403A-8F15-B07D109A559C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224691146" sldId="2147483687"/>
              <ac:spMk id="3" creationId="{8395DDBB-EE1F-474D-B583-4868530294E0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224691146" sldId="2147483687"/>
              <ac:spMk id="4" creationId="{8B980EAD-1CCC-43D5-BAC2-C8E85A7C6415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224691146" sldId="2147483687"/>
              <ac:spMk id="5" creationId="{367D1348-611E-4262-932E-317C1E73F5A7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4224691146" sldId="2147483687"/>
              <ac:spMk id="6" creationId="{1D3A1949-54F8-4B7F-8547-1B0F8E2890A2}"/>
            </ac:spMkLst>
          </pc:spChg>
        </pc:sldLayout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2045800077" sldId="2147483682"/>
            <pc:sldLayoutMk cId="1190777707" sldId="2147483690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1190777707" sldId="2147483690"/>
              <ac:spMk id="2" creationId="{4398C9EA-34CD-4482-BE01-412826CA9E0E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1190777707" sldId="2147483690"/>
              <ac:spMk id="3" creationId="{1C4B8B9E-A908-4EF2-80DF-70DE4AF009A9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1190777707" sldId="2147483690"/>
              <ac:spMk id="4" creationId="{C9560AA4-C8C0-4724-95C2-29296EFF40EB}"/>
            </ac:spMkLst>
          </pc:spChg>
        </pc:sldLayout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2045800077" sldId="2147483682"/>
            <pc:sldLayoutMk cId="767044991" sldId="2147483691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767044991" sldId="2147483691"/>
              <ac:spMk id="2" creationId="{D5AA6E2C-1027-4DD1-B70F-AB291B378D09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767044991" sldId="2147483691"/>
              <ac:spMk id="3" creationId="{FB825638-D223-47B8-BB02-17BC35F0985F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767044991" sldId="2147483691"/>
              <ac:spMk id="4" creationId="{3D589DCC-A8C4-4EB5-9EB7-B9DE029C065E}"/>
            </ac:spMkLst>
          </pc:spChg>
        </pc:sldLayoutChg>
        <pc:sldLayoutChg chg="modSp">
          <pc:chgData name="Jon Rosdahl" userId="2820f357-2dd4-4127-8713-e0bfde0fd756" providerId="ADAL" clId="{AF3717EC-F918-46B7-B76D-848D0F9EA4AF}" dt="2022-09-11T02:10:24.417" v="56"/>
          <pc:sldLayoutMkLst>
            <pc:docMk/>
            <pc:sldMasterMk cId="2045800077" sldId="2147483682"/>
            <pc:sldLayoutMk cId="1991060162" sldId="2147483693"/>
          </pc:sldLayoutMkLst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1991060162" sldId="2147483693"/>
              <ac:spMk id="2" creationId="{4E677F75-CAFD-4E65-9507-E7707C26F2CB}"/>
            </ac:spMkLst>
          </pc:spChg>
          <pc:spChg chg="mod">
            <ac:chgData name="Jon Rosdahl" userId="2820f357-2dd4-4127-8713-e0bfde0fd756" providerId="ADAL" clId="{AF3717EC-F918-46B7-B76D-848D0F9EA4AF}" dt="2022-09-11T02:10:24.417" v="56"/>
            <ac:spMkLst>
              <pc:docMk/>
              <pc:sldMasterMk cId="2045800077" sldId="2147483682"/>
              <pc:sldLayoutMk cId="1991060162" sldId="2147483693"/>
              <ac:spMk id="3" creationId="{AC127ABC-A600-4AA3-8F29-7B2BEDFBE61E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R0 – New report for 2022 –Status updated.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August 3, 2022</a:t>
            </a:r>
            <a:endParaRPr lang="en-US" dirty="0"/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13-19, 2023, Hilton Orlando Lake Buena Vista, Orlando, FL - Contract executed (802WFIN-22/0009r0)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		– 802 EC asked that we book Hilton Orlando Lake Buena Vista to help pay for cancelling 2022-03 Plenary</a:t>
            </a:r>
          </a:p>
          <a:p>
            <a:pPr lvl="1"/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</a:t>
            </a:r>
            <a:r>
              <a:rPr lang="en-US" sz="1200" dirty="0"/>
              <a:t>12-13, 2022, Warsaw Marriott, Warsaw, Poland– in negotiations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Contract executed (802WFIN-22-0007r0)</a:t>
            </a:r>
          </a:p>
          <a:p>
            <a:pPr lvl="1"/>
            <a:r>
              <a:rPr lang="en-US" sz="1200" dirty="0"/>
              <a:t>Jan 2026 - Open</a:t>
            </a:r>
          </a:p>
          <a:p>
            <a:pPr lvl="1"/>
            <a:r>
              <a:rPr lang="en-US" sz="1200" dirty="0"/>
              <a:t>May 2026 - Open</a:t>
            </a:r>
          </a:p>
          <a:p>
            <a:pPr lvl="1"/>
            <a:r>
              <a:rPr lang="en-US" sz="1200" dirty="0"/>
              <a:t>Sept 2026 Hilton Waikoloa Village, Waikoloa, HI – Contract executed (802WFIN-22-0008r0)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rebooked due to COVID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August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Executed Contract: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67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Requested by the IEEE 802 Executive Committee to take an Interim Meeting at the Hilton Orlando Lake Buena Vista for 2023 May.</a:t>
            </a:r>
          </a:p>
          <a:p>
            <a:r>
              <a:rPr lang="en-US" sz="2000" dirty="0"/>
              <a:t>This was to help offset some of the penalties for cancelling the March 2022 IEEE 802 Plenary venue.</a:t>
            </a:r>
          </a:p>
          <a:p>
            <a:r>
              <a:rPr lang="en-US" sz="2000" dirty="0"/>
              <a:t>Motion to approve the Hilton Orlando Lake Buena Vista for 2023 May 802 Wireless Interim pass Jan 5, 2022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Contract was scheduled to be executed by January 31</a:t>
            </a:r>
            <a:r>
              <a:rPr lang="en-US" sz="2000" baseline="30000" dirty="0">
                <a:solidFill>
                  <a:schemeClr val="accent2"/>
                </a:solidFill>
              </a:rPr>
              <a:t>st</a:t>
            </a:r>
            <a:r>
              <a:rPr lang="en-US" sz="2000" dirty="0">
                <a:solidFill>
                  <a:schemeClr val="accent2"/>
                </a:solidFill>
              </a:rPr>
              <a:t> , f</a:t>
            </a:r>
            <a:r>
              <a:rPr lang="en-US" dirty="0">
                <a:solidFill>
                  <a:srgbClr val="C00000"/>
                </a:solidFill>
              </a:rPr>
              <a:t>inally Executed May 23, 2022.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81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Contract executed: 802WFIN-21/31r0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4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Airfare $1300</a:t>
            </a:r>
          </a:p>
          <a:p>
            <a:r>
              <a:rPr lang="en-US" dirty="0"/>
              <a:t>Meals: $300</a:t>
            </a:r>
            <a:br>
              <a:rPr lang="en-US" dirty="0"/>
            </a:br>
            <a:r>
              <a:rPr lang="en-US" dirty="0"/>
              <a:t>Transfers: $400</a:t>
            </a:r>
            <a:br>
              <a:rPr lang="en-US" dirty="0"/>
            </a:br>
            <a:r>
              <a:rPr lang="en-US" dirty="0"/>
              <a:t>Hotel: $600</a:t>
            </a:r>
          </a:p>
          <a:p>
            <a:r>
              <a:rPr lang="en-US" dirty="0"/>
              <a:t>Not to exceed: $2,600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08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2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6349" y="6597486"/>
            <a:ext cx="12192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4"/>
            <a:ext cx="153458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296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2"/>
            <a:ext cx="22352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406026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1668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97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685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4691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84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604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77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044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350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06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500" y="382824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EC-22/0001r9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4"/>
            <a:ext cx="153458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605" y="6589712"/>
            <a:ext cx="12192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296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2"/>
            <a:ext cx="22352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204580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3-00-00EC-future-802-plenary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 2022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5210" y="16954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2036764" y="2279651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4" y="2279651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39763"/>
            <a:ext cx="7770813" cy="838200"/>
          </a:xfrm>
        </p:spPr>
        <p:txBody>
          <a:bodyPr/>
          <a:lstStyle/>
          <a:p>
            <a:r>
              <a:rPr lang="en-US" sz="2800" dirty="0"/>
              <a:t>2024 January 802 Wireless Interim</a:t>
            </a:r>
            <a:br>
              <a:rPr lang="en-US" sz="2800" dirty="0"/>
            </a:br>
            <a:r>
              <a:rPr lang="en-US" sz="2800" dirty="0"/>
              <a:t>Panama Hilton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692277"/>
            <a:ext cx="7770813" cy="4783137"/>
          </a:xfrm>
        </p:spPr>
        <p:txBody>
          <a:bodyPr/>
          <a:lstStyle/>
          <a:p>
            <a:r>
              <a:rPr lang="en-US" dirty="0"/>
              <a:t>Date: January 14-20, 2024</a:t>
            </a:r>
          </a:p>
          <a:p>
            <a:r>
              <a:rPr lang="en-US" dirty="0"/>
              <a:t>Location: Panama City, Panama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Rebooked due to Covid-19 from 2021 May and 2022 January</a:t>
            </a:r>
          </a:p>
          <a:p>
            <a:r>
              <a:rPr lang="en-US" dirty="0"/>
              <a:t>Registration Target to open Nov 1, 2023</a:t>
            </a:r>
          </a:p>
          <a:p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2024 May 802 Wireless Interim</a:t>
            </a:r>
            <a:br>
              <a:rPr lang="en-US" dirty="0"/>
            </a:br>
            <a:r>
              <a:rPr lang="en-US" dirty="0"/>
              <a:t>JW Marriott Warsaw, Warsaw,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1830389"/>
            <a:ext cx="8685214" cy="4264025"/>
          </a:xfrm>
        </p:spPr>
        <p:txBody>
          <a:bodyPr/>
          <a:lstStyle/>
          <a:p>
            <a:r>
              <a:rPr lang="en-US" dirty="0"/>
              <a:t>Date: </a:t>
            </a:r>
            <a:r>
              <a:rPr lang="en-GB" dirty="0">
                <a:highlight>
                  <a:srgbClr val="FFFF00"/>
                </a:highlight>
              </a:rPr>
              <a:t>2024 May 12-17</a:t>
            </a:r>
            <a:endParaRPr lang="en-US" dirty="0"/>
          </a:p>
          <a:p>
            <a:r>
              <a:rPr lang="en-US" dirty="0"/>
              <a:t>Location: JW Marriott Warsaw, </a:t>
            </a:r>
            <a:r>
              <a:rPr lang="en-GB" dirty="0">
                <a:highlight>
                  <a:srgbClr val="FFFF00"/>
                </a:highlight>
              </a:rPr>
              <a:t>Warsaw, Poland </a:t>
            </a:r>
            <a:endParaRPr lang="es-ES" dirty="0"/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March 12, 2024</a:t>
            </a:r>
          </a:p>
          <a:p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569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2024 Sept 802 Wireless Interim:</a:t>
            </a:r>
            <a:br>
              <a:rPr lang="en-US" dirty="0"/>
            </a:br>
            <a:r>
              <a:rPr lang="en-US" dirty="0"/>
              <a:t>Hilton Waikoloa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830389"/>
            <a:ext cx="9448799" cy="4264025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Date: </a:t>
            </a:r>
            <a:r>
              <a:rPr lang="en-GB" dirty="0"/>
              <a:t>2024-09 (8-13)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Location: </a:t>
            </a:r>
            <a:r>
              <a:rPr lang="es-ES" dirty="0"/>
              <a:t>Hilton </a:t>
            </a:r>
            <a:r>
              <a:rPr lang="es-ES" dirty="0" err="1"/>
              <a:t>Waikoloa</a:t>
            </a:r>
            <a:r>
              <a:rPr lang="es-ES" dirty="0"/>
              <a:t>, </a:t>
            </a:r>
            <a:r>
              <a:rPr lang="es-ES" dirty="0" err="1"/>
              <a:t>Waikoloa</a:t>
            </a:r>
            <a:r>
              <a:rPr lang="es-ES" dirty="0"/>
              <a:t>, HI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Mtg Planner: Face to Face Events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Registration Target to open July 1, 2024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763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September 11,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1" y="1981201"/>
            <a:ext cx="7315200" cy="4113213"/>
          </a:xfrm>
        </p:spPr>
        <p:txBody>
          <a:bodyPr/>
          <a:lstStyle/>
          <a:p>
            <a:pPr lvl="1"/>
            <a:r>
              <a:rPr lang="en-US" sz="2400" b="1" dirty="0"/>
              <a:t>Jan 2025 (Asia/NA)</a:t>
            </a:r>
          </a:p>
          <a:p>
            <a:pPr lvl="1"/>
            <a:r>
              <a:rPr lang="en-US" sz="2400" b="1" dirty="0"/>
              <a:t>May 2025 (Asia/NA)</a:t>
            </a:r>
          </a:p>
          <a:p>
            <a:pPr lvl="1"/>
            <a:r>
              <a:rPr lang="en-US" sz="2400" b="1" dirty="0"/>
              <a:t>Jan 2026 - (Europe/NA) </a:t>
            </a:r>
          </a:p>
          <a:p>
            <a:pPr lvl="1"/>
            <a:r>
              <a:rPr lang="en-US" sz="2400" b="1" dirty="0"/>
              <a:t>May 2026 - (Europe/NA)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493DF-5931-44B3-9102-D927DB1F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Interim Meeting Fees - 2022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1827-7AAC-4AFD-A7F6-3D94D02BB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1" y="1524001"/>
            <a:ext cx="10134600" cy="4951413"/>
          </a:xfrm>
        </p:spPr>
        <p:txBody>
          <a:bodyPr/>
          <a:lstStyle/>
          <a:p>
            <a:r>
              <a:rPr lang="en-US" sz="2000" dirty="0"/>
              <a:t>IEEE 802 Plenary Session meeting fees are set by the IEEE 802 Executive Committee </a:t>
            </a:r>
          </a:p>
          <a:p>
            <a:pPr lvl="1"/>
            <a:r>
              <a:rPr lang="en-US" sz="1800" dirty="0"/>
              <a:t>– Currently it is set at $400/600/800.</a:t>
            </a:r>
          </a:p>
          <a:p>
            <a:pPr lvl="1"/>
            <a:r>
              <a:rPr lang="en-US" sz="1800" dirty="0"/>
              <a:t>-- Meeting fees will need to increase to cover mixed mode expenses</a:t>
            </a:r>
          </a:p>
          <a:p>
            <a:pPr lvl="1"/>
            <a:endParaRPr lang="en-US" sz="900" dirty="0"/>
          </a:p>
          <a:p>
            <a:r>
              <a:rPr lang="en-US" sz="2000" dirty="0"/>
              <a:t>IEEE 802 Wireless Interim Session fees are set to balance actual costs to zero over 2 years.</a:t>
            </a:r>
          </a:p>
          <a:p>
            <a:endParaRPr lang="en-US" sz="700" dirty="0"/>
          </a:p>
          <a:p>
            <a:r>
              <a:rPr lang="en-US" sz="2000" dirty="0"/>
              <a:t>Expectations for May and Sept 2022 – </a:t>
            </a:r>
          </a:p>
          <a:p>
            <a:pPr lvl="1"/>
            <a:r>
              <a:rPr lang="en-US" sz="1800" dirty="0"/>
              <a:t>$850/$1,100/$1,350 in person  (+$300 not in hotel)</a:t>
            </a:r>
          </a:p>
          <a:p>
            <a:pPr lvl="1"/>
            <a:r>
              <a:rPr lang="en-US" sz="1800" dirty="0"/>
              <a:t>$950/$1,200/$1,450 Mixed Mode</a:t>
            </a:r>
          </a:p>
          <a:p>
            <a:pPr lvl="1"/>
            <a:r>
              <a:rPr lang="en-US" sz="1800" dirty="0"/>
              <a:t>$400/$600/$800 Electronic</a:t>
            </a:r>
          </a:p>
          <a:p>
            <a:pPr lvl="1"/>
            <a:endParaRPr lang="en-US" sz="1800" dirty="0"/>
          </a:p>
          <a:p>
            <a:r>
              <a:rPr lang="en-US" sz="2000" dirty="0"/>
              <a:t>Please note that the meeting fees above are similar to levels for pre-pandemic sessions.</a:t>
            </a:r>
            <a:br>
              <a:rPr lang="en-US" sz="2000" dirty="0"/>
            </a:br>
            <a:r>
              <a:rPr lang="en-US" sz="2000" dirty="0"/>
              <a:t>Plan for 2023 is ongoing and pending.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0E021-1E26-4F3A-947B-35C1269A0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B86E3-7481-455A-BBEE-880ECE5F00CB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6881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941976-E4F2-43E6-9FDD-8B4D25BC9F33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2209801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298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F9C8-2A1E-E8C3-6B46-1E4D92E1C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Site visit to Waikoloa</a:t>
            </a:r>
            <a:br>
              <a:rPr lang="en-US" dirty="0"/>
            </a:br>
            <a:r>
              <a:rPr lang="en-US" dirty="0"/>
              <a:t>2022-08-03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3C22-82A6-32B9-6DDA-79F0D0B11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1" y="1853044"/>
            <a:ext cx="10361084" cy="4113213"/>
          </a:xfrm>
        </p:spPr>
        <p:txBody>
          <a:bodyPr/>
          <a:lstStyle/>
          <a:p>
            <a:r>
              <a:rPr lang="en-US" dirty="0"/>
              <a:t>Move to authorize the 802W Venue Manager, Jon Rosdahl to go on a site visit with </a:t>
            </a:r>
            <a:r>
              <a:rPr lang="en-US" dirty="0" err="1"/>
              <a:t>Linespeed</a:t>
            </a:r>
            <a:r>
              <a:rPr lang="en-US" dirty="0"/>
              <a:t> with the purpose to prepare for Virtual access for the 2022 Sept IEEE 802 Wireless Mixed-mode Interim.</a:t>
            </a:r>
            <a:br>
              <a:rPr lang="en-US" dirty="0"/>
            </a:br>
            <a:r>
              <a:rPr lang="en-US" dirty="0"/>
              <a:t>Expenses not to exceed: $2,600</a:t>
            </a:r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Clint Powell</a:t>
            </a:r>
          </a:p>
          <a:p>
            <a:r>
              <a:rPr lang="en-US" dirty="0"/>
              <a:t>Results: 5-0-0 Motion Passes (ECJT voters)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5AE3C-1357-2969-353C-8CF5EF634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C927-F02C-43F8-F452-3F7A461B43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87432-00B9-46BB-3AAF-194527DC80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614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ED6EE-2097-404D-B63F-78DC1585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1065213"/>
          </a:xfrm>
        </p:spPr>
        <p:txBody>
          <a:bodyPr/>
          <a:lstStyle/>
          <a:p>
            <a:r>
              <a:rPr lang="en-US"/>
              <a:t>2022 </a:t>
            </a:r>
            <a:r>
              <a:rPr lang="en-US" dirty="0"/>
              <a:t>May IEEE 802 Wireless Interim</a:t>
            </a:r>
            <a:br>
              <a:rPr lang="en-US" dirty="0"/>
            </a:br>
            <a:r>
              <a:rPr lang="en-US" dirty="0"/>
              <a:t>Warsaw,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D7BF-D990-4EC4-99CD-96A4AFCB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981201"/>
            <a:ext cx="7770813" cy="4113213"/>
          </a:xfrm>
        </p:spPr>
        <p:txBody>
          <a:bodyPr/>
          <a:lstStyle/>
          <a:p>
            <a:r>
              <a:rPr lang="en-US" sz="2000" dirty="0"/>
              <a:t>Mtg target: May 12-17, 2022</a:t>
            </a:r>
          </a:p>
          <a:p>
            <a:r>
              <a:rPr lang="en-US" sz="2000" dirty="0"/>
              <a:t>Current Deposit on Account: ~USD$67,324.30 (paid 5-5-20)</a:t>
            </a:r>
          </a:p>
          <a:p>
            <a:r>
              <a:rPr lang="en-US" sz="2000" dirty="0"/>
              <a:t>Minimum Room block:  843 nights --  peak 175 attendance </a:t>
            </a:r>
          </a:p>
          <a:p>
            <a:r>
              <a:rPr lang="en-US" sz="2000" dirty="0"/>
              <a:t>Room Rate: PLN 620.00 =~USD$154   (as of Feb2) - TBC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0DAEF-31F8-4EA0-8E70-B3CC1AF42EE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2220914" y="333375"/>
            <a:ext cx="1874837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1AB3E-5D1F-40B5-B52B-A8226A5BAD7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6881814" y="6475414"/>
            <a:ext cx="3184525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C460A-2A13-4F5D-A213-7AD2EF87A7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868989" y="6475414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813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Sept 11, 2022 as presented to the IEEE 802 Wireless Chairs.</a:t>
            </a:r>
            <a:br>
              <a:rPr lang="en-GB" dirty="0"/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Future Interim Venue Status – Sept 11, 2022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2022-09 (11-16)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0000"/>
                </a:highlight>
              </a:rPr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(14-19) Hilton Orlando Lake Buena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Jan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(12-17) Warsaw, Poland – (R</a:t>
            </a:r>
            <a:r>
              <a:rPr lang="en-GB" sz="2000" dirty="0">
                <a:highlight>
                  <a:srgbClr val="FFFF00"/>
                </a:highlight>
              </a:rPr>
              <a:t>ebook from 2002)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2025-09 (14-19) </a:t>
            </a:r>
            <a:r>
              <a:rPr lang="en-US" dirty="0"/>
              <a:t>Waikoloa, HI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2026-09 (13-18) Waikoloa, HI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6B1E07-1378-480A-858D-3AD03452127F}"/>
              </a:ext>
            </a:extLst>
          </p:cNvPr>
          <p:cNvSpPr txBox="1"/>
          <p:nvPr/>
        </p:nvSpPr>
        <p:spPr>
          <a:xfrm>
            <a:off x="7010400" y="5569804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Meeting Planner: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Starred Venues :MTG Events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Dotted Venues: Face to Face Events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46176"/>
            <a:ext cx="10591799" cy="5329238"/>
          </a:xfrm>
        </p:spPr>
        <p:txBody>
          <a:bodyPr/>
          <a:lstStyle/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Vancouver, Vancouver, Canada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–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- 2026 March 8-13 - Hyatt Regency Chicago, Chicago, IL, United States (March 2024) (Rebook for Denver)</a:t>
            </a:r>
          </a:p>
          <a:p>
            <a:r>
              <a:rPr lang="en-US" sz="1600" dirty="0">
                <a:highlight>
                  <a:srgbClr val="2FB1DF"/>
                </a:highlight>
              </a:rPr>
              <a:t>TBC - 2026 – July 12-17 – Sheraton Le Centre Montreal, Montreal, Quebec, Canada (July 2022 penalty offset)</a:t>
            </a:r>
          </a:p>
          <a:p>
            <a:r>
              <a:rPr lang="en-US" sz="1600" dirty="0"/>
              <a:t>2027 – Nov 14-19 – Hawaiian Village, Oahu, Hawaii, United States</a:t>
            </a:r>
          </a:p>
          <a:p>
            <a:endParaRPr lang="en-US" sz="1600" dirty="0"/>
          </a:p>
          <a:p>
            <a:r>
              <a:rPr lang="en-US" sz="1600" dirty="0">
                <a:solidFill>
                  <a:srgbClr val="0070C0"/>
                </a:solidFill>
                <a:hlinkClick r:id="rId3"/>
              </a:rPr>
              <a:t>https://mentor.ieee.org/802-ec/dcn/22/ec-22-0003-00-00EC-future-802-plenary-venue-contract-status.xlsx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29E6-42D5-1046-E3E3-13F6285E1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8F09-CAFB-4C2B-27E3-4E3CDC30B8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AAAB1-1CFB-17F2-7CA8-3259DC61F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January 802 Wireless Interim: </a:t>
            </a:r>
            <a:br>
              <a:rPr lang="en-US" dirty="0"/>
            </a:br>
            <a:r>
              <a:rPr lang="en-US" dirty="0"/>
              <a:t>Marriott Baltimore Waterfront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Date: January 15-20, 2023</a:t>
            </a:r>
          </a:p>
          <a:p>
            <a:r>
              <a:rPr lang="en-US" sz="2000" dirty="0"/>
              <a:t>Location: Baltimore, Maryland, USA – with Virtual access</a:t>
            </a:r>
          </a:p>
          <a:p>
            <a:r>
              <a:rPr lang="en-US" sz="2000" dirty="0"/>
              <a:t>Mtg Planner: Face to Face Events</a:t>
            </a:r>
          </a:p>
          <a:p>
            <a:r>
              <a:rPr lang="en-US" sz="2000" dirty="0"/>
              <a:t>Registration Target to open Nov 1, 2022</a:t>
            </a:r>
          </a:p>
          <a:p>
            <a:r>
              <a:rPr lang="en-US" sz="2000" dirty="0"/>
              <a:t>Budget:   -- 475 attendees</a:t>
            </a:r>
          </a:p>
          <a:p>
            <a:r>
              <a:rPr lang="en-US" sz="2000" dirty="0"/>
              <a:t>	Income:</a:t>
            </a:r>
          </a:p>
          <a:p>
            <a:r>
              <a:rPr lang="en-US" sz="2000" dirty="0"/>
              <a:t>	Expense:</a:t>
            </a:r>
          </a:p>
          <a:p>
            <a:r>
              <a:rPr lang="en-US" sz="2000" dirty="0"/>
              <a:t>	Net Meeting:</a:t>
            </a:r>
          </a:p>
          <a:p>
            <a:r>
              <a:rPr lang="en-US" sz="2000" dirty="0"/>
              <a:t>Per Attendee:</a:t>
            </a:r>
          </a:p>
          <a:p>
            <a:r>
              <a:rPr lang="en-US" sz="2000" dirty="0"/>
              <a:t>	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E95288-54A7-76EF-BC66-8B42F982FA3D}"/>
              </a:ext>
            </a:extLst>
          </p:cNvPr>
          <p:cNvSpPr/>
          <p:nvPr/>
        </p:nvSpPr>
        <p:spPr>
          <a:xfrm rot="19579042">
            <a:off x="1767555" y="2973085"/>
            <a:ext cx="834074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Renovation – Need to Move</a:t>
            </a:r>
          </a:p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Notified – Sept 1, 2022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697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A16C9-F328-69DB-9EC7-87F395FED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– Rebook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04B35-A062-6BBB-7EEC-568157A03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802W Officially Notified Sept 1, 2022</a:t>
            </a:r>
          </a:p>
          <a:p>
            <a:pPr marL="457200" indent="-457200">
              <a:buAutoNum type="arabicPeriod"/>
            </a:pPr>
            <a:r>
              <a:rPr lang="en-US" dirty="0"/>
              <a:t>Hotel is in breach of Contract – Renovations are not allowed 12 months prior to our event.</a:t>
            </a:r>
          </a:p>
          <a:p>
            <a:pPr marL="457200" indent="-457200">
              <a:buAutoNum type="arabicPeriod"/>
            </a:pPr>
            <a:r>
              <a:rPr lang="en-US" dirty="0"/>
              <a:t>Marriott is working to find alternatives that will be workable.</a:t>
            </a:r>
          </a:p>
          <a:p>
            <a:pPr marL="457200" indent="-457200">
              <a:buAutoNum type="arabicPeriod"/>
            </a:pPr>
            <a:r>
              <a:rPr lang="en-US" dirty="0"/>
              <a:t>Identified an alternative hotel willing to honor T&amp;Cs from our existing Contract (Room Rates/Meeting space/AV/Network rates).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dirty="0"/>
              <a:t>Alternate hotel: Hilton Baltimore, Baltimore, MD.</a:t>
            </a:r>
          </a:p>
          <a:p>
            <a:pPr marL="457200" indent="-457200">
              <a:buAutoNum type="arabicPeriod"/>
            </a:pPr>
            <a:r>
              <a:rPr lang="en-US" dirty="0"/>
              <a:t>Working on Site visit to verify meets our requirements/needs.</a:t>
            </a:r>
          </a:p>
          <a:p>
            <a:pPr marL="857250" lvl="1" indent="-457200">
              <a:buAutoNum type="arabicPeriod"/>
            </a:pPr>
            <a:r>
              <a:rPr lang="en-US" dirty="0"/>
              <a:t>Targeting week of Oct 10 for F2F Events/</a:t>
            </a:r>
            <a:r>
              <a:rPr lang="en-US" dirty="0" err="1"/>
              <a:t>Linespeed</a:t>
            </a:r>
            <a:r>
              <a:rPr lang="en-US" dirty="0"/>
              <a:t> and me.</a:t>
            </a:r>
          </a:p>
          <a:p>
            <a:pPr marL="857250" lvl="1" indent="-457200">
              <a:buAutoNum type="arabicPeriod"/>
            </a:pPr>
            <a:r>
              <a:rPr lang="en-US" dirty="0"/>
              <a:t>Expect Expenses to be paid by Marriott Baltimore.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4BA75-23AF-D494-05BF-E7AB21D6E1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8263B-ADE0-FBED-F6BD-09DF89A380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34B8D-F9BB-155E-D172-D20C814F29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73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5A450-284F-966B-DBDC-34FDA0850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Site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A1B36-857A-30D3-1F5A-1FF90104B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authorize the 802W Venue Manager, Jon Rosdahl to go on a site visit with </a:t>
            </a:r>
            <a:r>
              <a:rPr lang="en-US" dirty="0" err="1"/>
              <a:t>Linespeed</a:t>
            </a:r>
            <a:r>
              <a:rPr lang="en-US" dirty="0"/>
              <a:t> and Face to Face Events with the purpose to prepare for 2023 January IEEE 802 Wireless Mixed-mode Interim.</a:t>
            </a:r>
            <a:br>
              <a:rPr lang="en-US" dirty="0"/>
            </a:br>
            <a:r>
              <a:rPr lang="en-US" dirty="0"/>
              <a:t>Expenses not to exceed: $2,600.</a:t>
            </a:r>
          </a:p>
          <a:p>
            <a:r>
              <a:rPr lang="en-US" dirty="0"/>
              <a:t>	Note: We expect the Marriott to cover all the site visit costs (meals, travel, hotel, vendor).</a:t>
            </a:r>
          </a:p>
          <a:p>
            <a:endParaRPr lang="en-US" dirty="0"/>
          </a:p>
          <a:p>
            <a:r>
              <a:rPr lang="en-US" dirty="0"/>
              <a:t>Moved: Ben Rolfe</a:t>
            </a:r>
          </a:p>
          <a:p>
            <a:r>
              <a:rPr lang="en-US" dirty="0"/>
              <a:t>Second: Phil Beecher</a:t>
            </a:r>
          </a:p>
          <a:p>
            <a:r>
              <a:rPr lang="en-US" dirty="0"/>
              <a:t>Results: 7-0-1 Motion Passes.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31D36-3110-22E8-740F-4FA3AF173BE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30946-97C0-755D-D4F2-4483FE91A2A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B85D4-4512-C778-532E-EE1FEA34B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91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2023 May 802 Wireless Interim: </a:t>
            </a:r>
            <a:br>
              <a:rPr lang="en-US" dirty="0"/>
            </a:br>
            <a:r>
              <a:rPr lang="es-ES" dirty="0"/>
              <a:t>Hilton Orlando Lake Buena Vista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1" y="1830389"/>
            <a:ext cx="8609014" cy="4264025"/>
          </a:xfrm>
        </p:spPr>
        <p:txBody>
          <a:bodyPr/>
          <a:lstStyle/>
          <a:p>
            <a:r>
              <a:rPr lang="en-US" dirty="0"/>
              <a:t>Date: May 14-19, 2023</a:t>
            </a:r>
          </a:p>
          <a:p>
            <a:r>
              <a:rPr lang="en-US" dirty="0"/>
              <a:t>Location: </a:t>
            </a:r>
            <a:r>
              <a:rPr lang="es-ES" dirty="0"/>
              <a:t>Orlando, Florida, USA</a:t>
            </a:r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March 1, 2023</a:t>
            </a:r>
          </a:p>
          <a:p>
            <a:r>
              <a:rPr lang="en-US" dirty="0"/>
              <a:t>Budget:   -- 300 attendees</a:t>
            </a:r>
          </a:p>
          <a:p>
            <a:r>
              <a:rPr lang="en-US" dirty="0"/>
              <a:t>	Income:		$247,500.00</a:t>
            </a:r>
          </a:p>
          <a:p>
            <a:r>
              <a:rPr lang="en-US" dirty="0"/>
              <a:t>	Expense:		$261,627.50</a:t>
            </a:r>
          </a:p>
          <a:p>
            <a:r>
              <a:rPr lang="en-US" dirty="0"/>
              <a:t>	Net Meeting:	$(</a:t>
            </a:r>
            <a:r>
              <a:rPr lang="en-US" dirty="0">
                <a:solidFill>
                  <a:srgbClr val="FF0000"/>
                </a:solidFill>
              </a:rPr>
              <a:t>14,127.50</a:t>
            </a:r>
            <a:r>
              <a:rPr lang="en-US" dirty="0"/>
              <a:t>)</a:t>
            </a:r>
          </a:p>
          <a:p>
            <a:r>
              <a:rPr lang="en-US" dirty="0"/>
              <a:t>	Cost per Attendee:	 $872.09 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681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2023 September 802 Wireless Interim</a:t>
            </a:r>
            <a:br>
              <a:rPr lang="en-US" dirty="0"/>
            </a:br>
            <a:r>
              <a:rPr lang="es-ES" dirty="0"/>
              <a:t>Grand Hyatt Atlanta, </a:t>
            </a:r>
            <a:r>
              <a:rPr lang="es-ES" dirty="0" err="1"/>
              <a:t>Buckhead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264025"/>
          </a:xfrm>
        </p:spPr>
        <p:txBody>
          <a:bodyPr/>
          <a:lstStyle/>
          <a:p>
            <a:r>
              <a:rPr lang="en-US" sz="2000" dirty="0"/>
              <a:t>Date: Sept 10- 15, 2023</a:t>
            </a:r>
          </a:p>
          <a:p>
            <a:r>
              <a:rPr lang="en-US" sz="2000" dirty="0"/>
              <a:t>Location: Buckhead, GA, USA</a:t>
            </a:r>
            <a:endParaRPr lang="es-ES" sz="2000" dirty="0"/>
          </a:p>
          <a:p>
            <a:r>
              <a:rPr lang="en-US" sz="2000" dirty="0"/>
              <a:t>Mtg Planner: Face to Face Events</a:t>
            </a:r>
          </a:p>
          <a:p>
            <a:r>
              <a:rPr lang="en-US" sz="2000" dirty="0"/>
              <a:t>Registration Target to open July 1, 2023</a:t>
            </a:r>
          </a:p>
          <a:p>
            <a:r>
              <a:rPr lang="en-US" sz="2000" dirty="0"/>
              <a:t>Budget:   -- 300 attendees</a:t>
            </a:r>
          </a:p>
          <a:p>
            <a:r>
              <a:rPr lang="en-US" sz="2000" dirty="0"/>
              <a:t>	Income:			$248,160.00</a:t>
            </a:r>
          </a:p>
          <a:p>
            <a:r>
              <a:rPr lang="en-US" sz="2000" dirty="0"/>
              <a:t>	Expense:			$280,927.00</a:t>
            </a:r>
          </a:p>
          <a:p>
            <a:r>
              <a:rPr lang="en-US" sz="2000" dirty="0"/>
              <a:t>	Net Meeting:		</a:t>
            </a:r>
            <a:r>
              <a:rPr lang="en-US" sz="2000" dirty="0">
                <a:solidFill>
                  <a:srgbClr val="FF0000"/>
                </a:solidFill>
              </a:rPr>
              <a:t>$(32,767.00)</a:t>
            </a:r>
          </a:p>
          <a:p>
            <a:r>
              <a:rPr lang="en-US" sz="2000" dirty="0"/>
              <a:t>	Cost per Attendee:		$936.42</a:t>
            </a:r>
          </a:p>
          <a:p>
            <a:r>
              <a:rPr lang="en-US" sz="2000" dirty="0"/>
              <a:t>	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8434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989ECB-1F4C-41CF-B54E-6E4D89801667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41548</TotalTime>
  <Words>1908</Words>
  <Application>Microsoft Office PowerPoint</Application>
  <PresentationFormat>Widescreen</PresentationFormat>
  <Paragraphs>267</Paragraphs>
  <Slides>17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Courier New</vt:lpstr>
      <vt:lpstr>Times New Roman</vt:lpstr>
      <vt:lpstr>Wingdings</vt:lpstr>
      <vt:lpstr>802-11 Theme</vt:lpstr>
      <vt:lpstr>Title slide</vt:lpstr>
      <vt:lpstr>Document</vt:lpstr>
      <vt:lpstr>IEEE 802WCSC Meeting Venue Manager Report 2022</vt:lpstr>
      <vt:lpstr>Abstract</vt:lpstr>
      <vt:lpstr>Future Interim Venue Status – Sept 11, 2022</vt:lpstr>
      <vt:lpstr>Future 802 Plenary Venue Contract Status</vt:lpstr>
      <vt:lpstr>2023 January 802 Wireless Interim:  Marriott Baltimore Waterfront</vt:lpstr>
      <vt:lpstr>January 2023 – Rebook Venue</vt:lpstr>
      <vt:lpstr>Motion to approve Site Visit</vt:lpstr>
      <vt:lpstr>2023 May 802 Wireless Interim:  Hilton Orlando Lake Buena Vista</vt:lpstr>
      <vt:lpstr>2023 September 802 Wireless Interim Grand Hyatt Atlanta, Buckhead</vt:lpstr>
      <vt:lpstr>2024 January 802 Wireless Interim Panama Hilton</vt:lpstr>
      <vt:lpstr>2024 May 802 Wireless Interim JW Marriott Warsaw, Warsaw, Poland</vt:lpstr>
      <vt:lpstr>2024 Sept 802 Wireless Interim: Hilton Waikoloa</vt:lpstr>
      <vt:lpstr>Open Dates – as of September 11, 2022</vt:lpstr>
      <vt:lpstr>Future Interim Meeting Fees - 2022</vt:lpstr>
      <vt:lpstr>Motion to approve Site visit to Waikoloa 2022-08-03</vt:lpstr>
      <vt:lpstr>2022 May IEEE 802 Wireless Interim Warsaw, Poland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Report-2022</dc:title>
  <dc:subject>Future Venue August Status Report</dc:subject>
  <dc:creator>Jon Rosdahl</dc:creator>
  <cp:keywords>Report</cp:keywords>
  <dc:description>Jon Rosdahl (Qualcomm)</dc:description>
  <cp:lastModifiedBy>Jon Rosdahl</cp:lastModifiedBy>
  <cp:revision>30</cp:revision>
  <cp:lastPrinted>1601-01-01T00:00:00Z</cp:lastPrinted>
  <dcterms:created xsi:type="dcterms:W3CDTF">2021-02-03T19:21:29Z</dcterms:created>
  <dcterms:modified xsi:type="dcterms:W3CDTF">2022-09-27T05:12:04Z</dcterms:modified>
  <cp:category>August 2022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