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69" r:id="rId8"/>
    <p:sldId id="344" r:id="rId9"/>
    <p:sldId id="290" r:id="rId10"/>
    <p:sldId id="289" r:id="rId11"/>
    <p:sldId id="282" r:id="rId12"/>
    <p:sldId id="272" r:id="rId13"/>
    <p:sldId id="347" r:id="rId14"/>
    <p:sldId id="357" r:id="rId15"/>
    <p:sldId id="358" r:id="rId16"/>
    <p:sldId id="356" r:id="rId17"/>
    <p:sldId id="350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23680-1E99-4920-B325-D3ABC68DCEEE}" v="9" dt="2022-08-03T18:54:56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5" autoAdjust="0"/>
    <p:restoredTop sz="79885" autoAdjust="0"/>
  </p:normalViewPr>
  <p:slideViewPr>
    <p:cSldViewPr>
      <p:cViewPr varScale="1">
        <p:scale>
          <a:sx n="56" d="100"/>
          <a:sy n="56" d="100"/>
        </p:scale>
        <p:origin x="32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8323680-1E99-4920-B325-D3ABC68DCEEE}"/>
    <pc:docChg chg="undo custSel addSld delSld modSld sldOrd modMainMaster">
      <pc:chgData name="Jon Rosdahl" userId="2820f357-2dd4-4127-8713-e0bfde0fd756" providerId="ADAL" clId="{B8323680-1E99-4920-B325-D3ABC68DCEEE}" dt="2022-08-03T18:55:14.533" v="1071" actId="1076"/>
      <pc:docMkLst>
        <pc:docMk/>
      </pc:docMkLst>
      <pc:sldChg chg="modSp mod">
        <pc:chgData name="Jon Rosdahl" userId="2820f357-2dd4-4127-8713-e0bfde0fd756" providerId="ADAL" clId="{B8323680-1E99-4920-B325-D3ABC68DCEEE}" dt="2022-08-03T15:03:43.708" v="5" actId="6549"/>
        <pc:sldMkLst>
          <pc:docMk/>
          <pc:sldMk cId="0" sldId="256"/>
        </pc:sldMkLst>
        <pc:spChg chg="mod">
          <ac:chgData name="Jon Rosdahl" userId="2820f357-2dd4-4127-8713-e0bfde0fd756" providerId="ADAL" clId="{B8323680-1E99-4920-B325-D3ABC68DCEEE}" dt="2022-08-03T15:03:43.708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B8323680-1E99-4920-B325-D3ABC68DCEEE}" dt="2022-08-03T15:04:30.940" v="35" actId="20577"/>
        <pc:sldMkLst>
          <pc:docMk/>
          <pc:sldMk cId="0" sldId="257"/>
        </pc:sldMkLst>
        <pc:spChg chg="mod">
          <ac:chgData name="Jon Rosdahl" userId="2820f357-2dd4-4127-8713-e0bfde0fd756" providerId="ADAL" clId="{B8323680-1E99-4920-B325-D3ABC68DCEEE}" dt="2022-08-03T15:04:30.940" v="3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 modNotesTx">
        <pc:chgData name="Jon Rosdahl" userId="2820f357-2dd4-4127-8713-e0bfde0fd756" providerId="ADAL" clId="{B8323680-1E99-4920-B325-D3ABC68DCEEE}" dt="2022-08-03T18:11:37.324" v="607" actId="6549"/>
        <pc:sldMkLst>
          <pc:docMk/>
          <pc:sldMk cId="836784854" sldId="269"/>
        </pc:sldMkLst>
        <pc:spChg chg="mod">
          <ac:chgData name="Jon Rosdahl" userId="2820f357-2dd4-4127-8713-e0bfde0fd756" providerId="ADAL" clId="{B8323680-1E99-4920-B325-D3ABC68DCEEE}" dt="2022-08-03T15:22:33.034" v="190" actId="1076"/>
          <ac:spMkLst>
            <pc:docMk/>
            <pc:sldMk cId="836784854" sldId="269"/>
            <ac:spMk id="8" creationId="{0A6B1E07-1378-480A-858D-3AD03452127F}"/>
          </ac:spMkLst>
        </pc:spChg>
        <pc:spChg chg="mod">
          <ac:chgData name="Jon Rosdahl" userId="2820f357-2dd4-4127-8713-e0bfde0fd756" providerId="ADAL" clId="{B8323680-1E99-4920-B325-D3ABC68DCEEE}" dt="2022-08-03T15:04:47.489" v="46" actId="6549"/>
          <ac:spMkLst>
            <pc:docMk/>
            <pc:sldMk cId="836784854" sldId="269"/>
            <ac:spMk id="9217" creationId="{00000000-0000-0000-0000-000000000000}"/>
          </ac:spMkLst>
        </pc:spChg>
        <pc:spChg chg="mod">
          <ac:chgData name="Jon Rosdahl" userId="2820f357-2dd4-4127-8713-e0bfde0fd756" providerId="ADAL" clId="{B8323680-1E99-4920-B325-D3ABC68DCEEE}" dt="2022-08-03T18:11:37.324" v="607" actId="6549"/>
          <ac:spMkLst>
            <pc:docMk/>
            <pc:sldMk cId="836784854" sldId="269"/>
            <ac:spMk id="9218" creationId="{00000000-0000-0000-0000-000000000000}"/>
          </ac:spMkLst>
        </pc:spChg>
      </pc:sldChg>
      <pc:sldChg chg="del">
        <pc:chgData name="Jon Rosdahl" userId="2820f357-2dd4-4127-8713-e0bfde0fd756" providerId="ADAL" clId="{B8323680-1E99-4920-B325-D3ABC68DCEEE}" dt="2022-08-03T15:22:44.685" v="191" actId="47"/>
        <pc:sldMkLst>
          <pc:docMk/>
          <pc:sldMk cId="1212710334" sldId="271"/>
        </pc:sldMkLst>
      </pc:sldChg>
      <pc:sldChg chg="modSp mod">
        <pc:chgData name="Jon Rosdahl" userId="2820f357-2dd4-4127-8713-e0bfde0fd756" providerId="ADAL" clId="{B8323680-1E99-4920-B325-D3ABC68DCEEE}" dt="2022-08-03T15:34:21.742" v="376" actId="6549"/>
        <pc:sldMkLst>
          <pc:docMk/>
          <pc:sldMk cId="2239589687" sldId="272"/>
        </pc:sldMkLst>
        <pc:spChg chg="mod">
          <ac:chgData name="Jon Rosdahl" userId="2820f357-2dd4-4127-8713-e0bfde0fd756" providerId="ADAL" clId="{B8323680-1E99-4920-B325-D3ABC68DCEEE}" dt="2022-08-03T15:34:21.742" v="376" actId="6549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B8323680-1E99-4920-B325-D3ABC68DCEEE}" dt="2022-08-03T15:34:13.668" v="362" actId="6549"/>
          <ac:spMkLst>
            <pc:docMk/>
            <pc:sldMk cId="2239589687" sldId="272"/>
            <ac:spMk id="3" creationId="{9093129B-CA8C-455A-AE59-F21708EA56DB}"/>
          </ac:spMkLst>
        </pc:spChg>
      </pc:sldChg>
      <pc:sldChg chg="del">
        <pc:chgData name="Jon Rosdahl" userId="2820f357-2dd4-4127-8713-e0bfde0fd756" providerId="ADAL" clId="{B8323680-1E99-4920-B325-D3ABC68DCEEE}" dt="2022-08-03T15:34:40.348" v="377" actId="47"/>
        <pc:sldMkLst>
          <pc:docMk/>
          <pc:sldMk cId="3118424734" sldId="288"/>
        </pc:sldMkLst>
      </pc:sldChg>
      <pc:sldChg chg="modSp mod">
        <pc:chgData name="Jon Rosdahl" userId="2820f357-2dd4-4127-8713-e0bfde0fd756" providerId="ADAL" clId="{B8323680-1E99-4920-B325-D3ABC68DCEEE}" dt="2022-08-03T15:33:25.319" v="359" actId="403"/>
        <pc:sldMkLst>
          <pc:docMk/>
          <pc:sldMk cId="3756493161" sldId="290"/>
        </pc:sldMkLst>
        <pc:spChg chg="mod">
          <ac:chgData name="Jon Rosdahl" userId="2820f357-2dd4-4127-8713-e0bfde0fd756" providerId="ADAL" clId="{B8323680-1E99-4920-B325-D3ABC68DCEEE}" dt="2022-08-03T15:33:25.319" v="359" actId="403"/>
          <ac:spMkLst>
            <pc:docMk/>
            <pc:sldMk cId="3756493161" sldId="290"/>
            <ac:spMk id="3" creationId="{5544D71E-DF56-42C7-851F-F90495C16C7C}"/>
          </ac:spMkLst>
        </pc:spChg>
      </pc:sldChg>
      <pc:sldChg chg="modSp mod">
        <pc:chgData name="Jon Rosdahl" userId="2820f357-2dd4-4127-8713-e0bfde0fd756" providerId="ADAL" clId="{B8323680-1E99-4920-B325-D3ABC68DCEEE}" dt="2022-08-03T15:28:59.735" v="312" actId="20577"/>
        <pc:sldMkLst>
          <pc:docMk/>
          <pc:sldMk cId="2306598344" sldId="344"/>
        </pc:sldMkLst>
        <pc:spChg chg="mod">
          <ac:chgData name="Jon Rosdahl" userId="2820f357-2dd4-4127-8713-e0bfde0fd756" providerId="ADAL" clId="{B8323680-1E99-4920-B325-D3ABC68DCEEE}" dt="2022-08-03T15:28:59.735" v="312" actId="20577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B8323680-1E99-4920-B325-D3ABC68DCEEE}" dt="2022-08-03T15:31:07.737" v="354" actId="47"/>
        <pc:sldMkLst>
          <pc:docMk/>
          <pc:sldMk cId="3195658556" sldId="345"/>
        </pc:sldMkLst>
      </pc:sldChg>
      <pc:sldChg chg="del">
        <pc:chgData name="Jon Rosdahl" userId="2820f357-2dd4-4127-8713-e0bfde0fd756" providerId="ADAL" clId="{B8323680-1E99-4920-B325-D3ABC68DCEEE}" dt="2022-08-03T15:33:55.222" v="360" actId="47"/>
        <pc:sldMkLst>
          <pc:docMk/>
          <pc:sldMk cId="1389252359" sldId="348"/>
        </pc:sldMkLst>
      </pc:sldChg>
      <pc:sldChg chg="del">
        <pc:chgData name="Jon Rosdahl" userId="2820f357-2dd4-4127-8713-e0bfde0fd756" providerId="ADAL" clId="{B8323680-1E99-4920-B325-D3ABC68DCEEE}" dt="2022-08-03T15:33:58.536" v="361" actId="47"/>
        <pc:sldMkLst>
          <pc:docMk/>
          <pc:sldMk cId="2910965652" sldId="349"/>
        </pc:sldMkLst>
      </pc:sldChg>
      <pc:sldChg chg="modSp mod ord">
        <pc:chgData name="Jon Rosdahl" userId="2820f357-2dd4-4127-8713-e0bfde0fd756" providerId="ADAL" clId="{B8323680-1E99-4920-B325-D3ABC68DCEEE}" dt="2022-08-03T18:16:56.780" v="1021" actId="20577"/>
        <pc:sldMkLst>
          <pc:docMk/>
          <pc:sldMk cId="2943813404" sldId="350"/>
        </pc:sldMkLst>
        <pc:spChg chg="mod">
          <ac:chgData name="Jon Rosdahl" userId="2820f357-2dd4-4127-8713-e0bfde0fd756" providerId="ADAL" clId="{B8323680-1E99-4920-B325-D3ABC68DCEEE}" dt="2022-08-03T18:11:03.296" v="603" actId="20577"/>
          <ac:spMkLst>
            <pc:docMk/>
            <pc:sldMk cId="2943813404" sldId="350"/>
            <ac:spMk id="2" creationId="{DAEED6EE-2097-404D-B63F-78DC15851C60}"/>
          </ac:spMkLst>
        </pc:spChg>
        <pc:spChg chg="mod">
          <ac:chgData name="Jon Rosdahl" userId="2820f357-2dd4-4127-8713-e0bfde0fd756" providerId="ADAL" clId="{B8323680-1E99-4920-B325-D3ABC68DCEEE}" dt="2022-08-03T18:16:56.780" v="1021" actId="20577"/>
          <ac:spMkLst>
            <pc:docMk/>
            <pc:sldMk cId="2943813404" sldId="350"/>
            <ac:spMk id="3" creationId="{1FADD7BF-D990-4EC4-99CD-96A4AFCBCC4E}"/>
          </ac:spMkLst>
        </pc:spChg>
      </pc:sldChg>
      <pc:sldChg chg="del">
        <pc:chgData name="Jon Rosdahl" userId="2820f357-2dd4-4127-8713-e0bfde0fd756" providerId="ADAL" clId="{B8323680-1E99-4920-B325-D3ABC68DCEEE}" dt="2022-08-03T17:57:33.327" v="378" actId="47"/>
        <pc:sldMkLst>
          <pc:docMk/>
          <pc:sldMk cId="4167680978" sldId="351"/>
        </pc:sldMkLst>
      </pc:sldChg>
      <pc:sldChg chg="del">
        <pc:chgData name="Jon Rosdahl" userId="2820f357-2dd4-4127-8713-e0bfde0fd756" providerId="ADAL" clId="{B8323680-1E99-4920-B325-D3ABC68DCEEE}" dt="2022-08-03T17:57:34.613" v="379" actId="47"/>
        <pc:sldMkLst>
          <pc:docMk/>
          <pc:sldMk cId="923409409" sldId="352"/>
        </pc:sldMkLst>
      </pc:sldChg>
      <pc:sldChg chg="del">
        <pc:chgData name="Jon Rosdahl" userId="2820f357-2dd4-4127-8713-e0bfde0fd756" providerId="ADAL" clId="{B8323680-1E99-4920-B325-D3ABC68DCEEE}" dt="2022-08-03T17:57:49.914" v="380" actId="47"/>
        <pc:sldMkLst>
          <pc:docMk/>
          <pc:sldMk cId="3882362362" sldId="353"/>
        </pc:sldMkLst>
      </pc:sldChg>
      <pc:sldChg chg="del">
        <pc:chgData name="Jon Rosdahl" userId="2820f357-2dd4-4127-8713-e0bfde0fd756" providerId="ADAL" clId="{B8323680-1E99-4920-B325-D3ABC68DCEEE}" dt="2022-08-03T17:57:55.094" v="381" actId="47"/>
        <pc:sldMkLst>
          <pc:docMk/>
          <pc:sldMk cId="2512180800" sldId="354"/>
        </pc:sldMkLst>
      </pc:sldChg>
      <pc:sldChg chg="del">
        <pc:chgData name="Jon Rosdahl" userId="2820f357-2dd4-4127-8713-e0bfde0fd756" providerId="ADAL" clId="{B8323680-1E99-4920-B325-D3ABC68DCEEE}" dt="2022-08-03T18:04:29.234" v="528" actId="47"/>
        <pc:sldMkLst>
          <pc:docMk/>
          <pc:sldMk cId="2958337392" sldId="355"/>
        </pc:sldMkLst>
      </pc:sldChg>
      <pc:sldChg chg="modSp new mod modNotesTx">
        <pc:chgData name="Jon Rosdahl" userId="2820f357-2dd4-4127-8713-e0bfde0fd756" providerId="ADAL" clId="{B8323680-1E99-4920-B325-D3ABC68DCEEE}" dt="2022-08-03T18:15:45.848" v="1007" actId="20577"/>
        <pc:sldMkLst>
          <pc:docMk/>
          <pc:sldMk cId="1231614118" sldId="356"/>
        </pc:sldMkLst>
        <pc:spChg chg="mod">
          <ac:chgData name="Jon Rosdahl" userId="2820f357-2dd4-4127-8713-e0bfde0fd756" providerId="ADAL" clId="{B8323680-1E99-4920-B325-D3ABC68DCEEE}" dt="2022-08-03T17:58:31.214" v="428" actId="20577"/>
          <ac:spMkLst>
            <pc:docMk/>
            <pc:sldMk cId="1231614118" sldId="356"/>
            <ac:spMk id="2" creationId="{D7B4F9C8-2A1E-E8C3-6B46-1E4D92E1CC51}"/>
          </ac:spMkLst>
        </pc:spChg>
        <pc:spChg chg="mod">
          <ac:chgData name="Jon Rosdahl" userId="2820f357-2dd4-4127-8713-e0bfde0fd756" providerId="ADAL" clId="{B8323680-1E99-4920-B325-D3ABC68DCEEE}" dt="2022-08-03T18:15:45.848" v="1007" actId="20577"/>
          <ac:spMkLst>
            <pc:docMk/>
            <pc:sldMk cId="1231614118" sldId="356"/>
            <ac:spMk id="3" creationId="{52003C22-82A6-32B9-6DDA-79F0D0B11FEC}"/>
          </ac:spMkLst>
        </pc:spChg>
      </pc:sldChg>
      <pc:sldChg chg="addSp delSp modSp new mod">
        <pc:chgData name="Jon Rosdahl" userId="2820f357-2dd4-4127-8713-e0bfde0fd756" providerId="ADAL" clId="{B8323680-1E99-4920-B325-D3ABC68DCEEE}" dt="2022-08-03T18:05:42.935" v="592" actId="404"/>
        <pc:sldMkLst>
          <pc:docMk/>
          <pc:sldMk cId="2307625941" sldId="357"/>
        </pc:sldMkLst>
        <pc:spChg chg="mod">
          <ac:chgData name="Jon Rosdahl" userId="2820f357-2dd4-4127-8713-e0bfde0fd756" providerId="ADAL" clId="{B8323680-1E99-4920-B325-D3ABC68DCEEE}" dt="2022-08-03T18:05:42.935" v="592" actId="404"/>
          <ac:spMkLst>
            <pc:docMk/>
            <pc:sldMk cId="2307625941" sldId="357"/>
            <ac:spMk id="2" creationId="{49BCCE40-34B4-484A-B5DF-DCB6B675218C}"/>
          </ac:spMkLst>
        </pc:spChg>
        <pc:spChg chg="del">
          <ac:chgData name="Jon Rosdahl" userId="2820f357-2dd4-4127-8713-e0bfde0fd756" providerId="ADAL" clId="{B8323680-1E99-4920-B325-D3ABC68DCEEE}" dt="2022-08-03T18:04:49.271" v="563" actId="478"/>
          <ac:spMkLst>
            <pc:docMk/>
            <pc:sldMk cId="2307625941" sldId="357"/>
            <ac:spMk id="3" creationId="{24EB195F-19E8-8ADA-0F5D-E0EE264984DE}"/>
          </ac:spMkLst>
        </pc:spChg>
        <pc:picChg chg="add mod">
          <ac:chgData name="Jon Rosdahl" userId="2820f357-2dd4-4127-8713-e0bfde0fd756" providerId="ADAL" clId="{B8323680-1E99-4920-B325-D3ABC68DCEEE}" dt="2022-08-03T18:05:16.550" v="570" actId="14100"/>
          <ac:picMkLst>
            <pc:docMk/>
            <pc:sldMk cId="2307625941" sldId="357"/>
            <ac:picMk id="7" creationId="{81BB0446-EE89-A3BC-D0BD-EBCF0139F8EC}"/>
          </ac:picMkLst>
        </pc:picChg>
      </pc:sldChg>
      <pc:sldChg chg="modSp new del mod">
        <pc:chgData name="Jon Rosdahl" userId="2820f357-2dd4-4127-8713-e0bfde0fd756" providerId="ADAL" clId="{B8323680-1E99-4920-B325-D3ABC68DCEEE}" dt="2022-08-03T18:00:02.793" v="526" actId="47"/>
        <pc:sldMkLst>
          <pc:docMk/>
          <pc:sldMk cId="3716006522" sldId="357"/>
        </pc:sldMkLst>
        <pc:spChg chg="mod">
          <ac:chgData name="Jon Rosdahl" userId="2820f357-2dd4-4127-8713-e0bfde0fd756" providerId="ADAL" clId="{B8323680-1E99-4920-B325-D3ABC68DCEEE}" dt="2022-08-03T17:59:00.169" v="494" actId="20577"/>
          <ac:spMkLst>
            <pc:docMk/>
            <pc:sldMk cId="3716006522" sldId="357"/>
            <ac:spMk id="2" creationId="{A97238EA-3D44-58EE-6A8B-AD4A62485BB3}"/>
          </ac:spMkLst>
        </pc:spChg>
      </pc:sldChg>
      <pc:sldChg chg="addSp delSp modSp new mod">
        <pc:chgData name="Jon Rosdahl" userId="2820f357-2dd4-4127-8713-e0bfde0fd756" providerId="ADAL" clId="{B8323680-1E99-4920-B325-D3ABC68DCEEE}" dt="2022-08-03T18:55:14.533" v="1071" actId="1076"/>
        <pc:sldMkLst>
          <pc:docMk/>
          <pc:sldMk cId="716940713" sldId="358"/>
        </pc:sldMkLst>
        <pc:spChg chg="mod">
          <ac:chgData name="Jon Rosdahl" userId="2820f357-2dd4-4127-8713-e0bfde0fd756" providerId="ADAL" clId="{B8323680-1E99-4920-B325-D3ABC68DCEEE}" dt="2022-08-03T18:46:46.128" v="1064" actId="20577"/>
          <ac:spMkLst>
            <pc:docMk/>
            <pc:sldMk cId="716940713" sldId="358"/>
            <ac:spMk id="2" creationId="{632354AF-15F7-DFFC-47FA-4E5FEBB82111}"/>
          </ac:spMkLst>
        </pc:spChg>
        <pc:spChg chg="del">
          <ac:chgData name="Jon Rosdahl" userId="2820f357-2dd4-4127-8713-e0bfde0fd756" providerId="ADAL" clId="{B8323680-1E99-4920-B325-D3ABC68DCEEE}" dt="2022-08-03T18:34:28.862" v="1051" actId="478"/>
          <ac:spMkLst>
            <pc:docMk/>
            <pc:sldMk cId="716940713" sldId="358"/>
            <ac:spMk id="3" creationId="{5181BB79-05FE-3C1E-FFD2-9495B7DDCCA0}"/>
          </ac:spMkLst>
        </pc:spChg>
        <pc:picChg chg="add del mod">
          <ac:chgData name="Jon Rosdahl" userId="2820f357-2dd4-4127-8713-e0bfde0fd756" providerId="ADAL" clId="{B8323680-1E99-4920-B325-D3ABC68DCEEE}" dt="2022-08-03T18:46:46.869" v="1065"/>
          <ac:picMkLst>
            <pc:docMk/>
            <pc:sldMk cId="716940713" sldId="358"/>
            <ac:picMk id="7" creationId="{9515C6EA-EEAA-FB00-A36A-430A1705ACF8}"/>
          </ac:picMkLst>
        </pc:picChg>
        <pc:picChg chg="add mod">
          <ac:chgData name="Jon Rosdahl" userId="2820f357-2dd4-4127-8713-e0bfde0fd756" providerId="ADAL" clId="{B8323680-1E99-4920-B325-D3ABC68DCEEE}" dt="2022-08-03T18:55:14.533" v="1071" actId="1076"/>
          <ac:picMkLst>
            <pc:docMk/>
            <pc:sldMk cId="716940713" sldId="358"/>
            <ac:picMk id="8" creationId="{F80945B5-6F25-A995-7A46-869F07D61008}"/>
          </ac:picMkLst>
        </pc:picChg>
      </pc:sldChg>
      <pc:sldChg chg="modSp new del mod">
        <pc:chgData name="Jon Rosdahl" userId="2820f357-2dd4-4127-8713-e0bfde0fd756" providerId="ADAL" clId="{B8323680-1E99-4920-B325-D3ABC68DCEEE}" dt="2022-08-03T18:00:04.777" v="527" actId="47"/>
        <pc:sldMkLst>
          <pc:docMk/>
          <pc:sldMk cId="4227553253" sldId="358"/>
        </pc:sldMkLst>
        <pc:spChg chg="mod">
          <ac:chgData name="Jon Rosdahl" userId="2820f357-2dd4-4127-8713-e0bfde0fd756" providerId="ADAL" clId="{B8323680-1E99-4920-B325-D3ABC68DCEEE}" dt="2022-08-03T17:59:46.908" v="525" actId="20577"/>
          <ac:spMkLst>
            <pc:docMk/>
            <pc:sldMk cId="4227553253" sldId="358"/>
            <ac:spMk id="2" creationId="{F97C4177-865E-B630-3846-D4855C449D52}"/>
          </ac:spMkLst>
        </pc:spChg>
      </pc:sldChg>
      <pc:sldMasterChg chg="modSp mod">
        <pc:chgData name="Jon Rosdahl" userId="2820f357-2dd4-4127-8713-e0bfde0fd756" providerId="ADAL" clId="{B8323680-1E99-4920-B325-D3ABC68DCEEE}" dt="2022-08-03T15:33:03.668" v="356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B8323680-1E99-4920-B325-D3ABC68DCEEE}" dt="2022-08-03T15:33:03.668" v="356" actId="6549"/>
          <ac:spMkLst>
            <pc:docMk/>
            <pc:sldMasterMk cId="321612819" sldId="2147483672"/>
            <ac:spMk id="11" creationId="{106A7171-3D93-4AEC-9BD3-73DD99752379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August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9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1" y="404815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6" y="404815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946625" y="382824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EC-22/0001r7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9" y="6589714"/>
            <a:ext cx="11509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4" y="5876927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95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1"/>
            <a:ext cx="16764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121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512763" y="2279650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9650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CE40-34B4-484A-B5DF-DCB6B675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Report for Sept 2022</a:t>
            </a:r>
            <a:br>
              <a:rPr lang="en-US" dirty="0"/>
            </a:br>
            <a:r>
              <a:rPr lang="en-US" sz="1800" dirty="0"/>
              <a:t>as of Aug 3, 2022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63C50-BABD-6773-3784-247A9C878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87DC-44C7-AF83-0EC7-CE8EF192EE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BC3FC-4841-7371-D4A5-610808132C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BB0446-EE89-A3BC-D0BD-EBCF0139F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74" y="2148158"/>
            <a:ext cx="7531451" cy="341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25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54AF-15F7-DFFC-47FA-4E5FEBB82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Report for Sept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165C-866F-EFD4-74C3-14312957D4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3FF67-F930-AA03-FDEB-C380F376F1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1CEA4-56C3-47E4-B4D7-956B056F16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0945B5-6F25-A995-7A46-869F07D61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75" y="1567408"/>
            <a:ext cx="7768163" cy="490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40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2024 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2022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37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3" y="6475413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August 2, 2022 as presented to the 2022 August 3rd IEEE 802 Wireless Chairs Telecon.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dirty="0"/>
              <a:t>Future Interim Venue Status – Aug 2,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sz="2400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5486400" y="5569803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799013"/>
          </a:xfrm>
        </p:spPr>
        <p:txBody>
          <a:bodyPr/>
          <a:lstStyle/>
          <a:p>
            <a:r>
              <a:rPr lang="en-US" sz="1600" dirty="0">
                <a:highlight>
                  <a:srgbClr val="00FF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2024 – Nov 10-15 –Hyatt Regency Vancouver  (Nov 2021)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00FFFF"/>
                </a:highlight>
              </a:rPr>
              <a:t>2025 – July 13-18 –Marriott Madrid Auditorium, Madrid, Spain - TBC (July 2021)</a:t>
            </a:r>
          </a:p>
          <a:p>
            <a:r>
              <a:rPr lang="en-US" sz="1600" dirty="0">
                <a:highlight>
                  <a:srgbClr val="00FF00"/>
                </a:highlight>
              </a:rPr>
              <a:t>2025 – Nov 9-24 -- Open</a:t>
            </a:r>
          </a:p>
          <a:p>
            <a:r>
              <a:rPr lang="en-US" sz="16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600" dirty="0">
              <a:solidFill>
                <a:schemeClr val="accent6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220F-06A4-4B04-8AEF-E998A27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May 802 Wireless Interim</a:t>
            </a:r>
            <a:br>
              <a:rPr lang="en-US" dirty="0"/>
            </a:br>
            <a:r>
              <a:rPr lang="en-US" dirty="0"/>
              <a:t>Hilton Orlando Lake Buena Vista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D71E-DF56-42C7-851F-F90495C1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r>
              <a:rPr lang="en-US" dirty="0"/>
              <a:t>Request from IEEE 802 Executive Committee to take an Interim Meeting at the Hilton Orlando Lake Buena Vista for 2023 May.</a:t>
            </a:r>
          </a:p>
          <a:p>
            <a:r>
              <a:rPr lang="en-US" dirty="0"/>
              <a:t>This was to help offset some of the penalties for cancelling the March 2022 IEEE 802 Plenary venue.</a:t>
            </a:r>
          </a:p>
          <a:p>
            <a:r>
              <a:rPr lang="en-US" dirty="0"/>
              <a:t>Motion to approve the Hilton Orlando Lake Buena Vista for 2023 May 802 Wireless Interim pass Jan 5, 2022</a:t>
            </a:r>
          </a:p>
          <a:p>
            <a:r>
              <a:rPr lang="en-US" dirty="0">
                <a:solidFill>
                  <a:schemeClr val="accent2"/>
                </a:solidFill>
              </a:rPr>
              <a:t>Contract was to be executed by January 31</a:t>
            </a:r>
            <a:r>
              <a:rPr lang="en-US" baseline="30000" dirty="0">
                <a:solidFill>
                  <a:schemeClr val="accent2"/>
                </a:solidFill>
              </a:rPr>
              <a:t>st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Finally Executed May 23,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C5EC-75C7-4E0F-B1CE-0B0C30E36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3D0EC-26C4-4669-9D19-22D49DDC3B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AB50C-204D-405E-90C4-4E7D8198F6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9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56538" cy="1065213"/>
          </a:xfrm>
        </p:spPr>
        <p:txBody>
          <a:bodyPr/>
          <a:lstStyle/>
          <a:p>
            <a:r>
              <a:rPr lang="en-US" dirty="0"/>
              <a:t>2022 January </a:t>
            </a:r>
            <a:br>
              <a:rPr lang="en-US" dirty="0"/>
            </a:br>
            <a:r>
              <a:rPr lang="en-US" dirty="0"/>
              <a:t>802 Wireless Electronic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r>
              <a:rPr lang="en-US" dirty="0"/>
              <a:t>Date: January 14-27, 2022</a:t>
            </a:r>
          </a:p>
          <a:p>
            <a:r>
              <a:rPr lang="en-US" dirty="0"/>
              <a:t>Location: Electronic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Registration report (Feb 2) : 584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NOTE: </a:t>
            </a:r>
          </a:p>
          <a:p>
            <a:r>
              <a:rPr lang="en-US" dirty="0"/>
              <a:t>Wireless Chairs Meeting on February 2, 2022, will have a Registration requirement and use MTG Events Tool.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January 802 Wireless Interim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Hilton, Panama City, Panama</a:t>
            </a:r>
          </a:p>
          <a:p>
            <a:r>
              <a:rPr lang="en-US" dirty="0"/>
              <a:t>Contract executed: 802WFIN-21/31r0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August 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951413"/>
          </a:xfrm>
        </p:spPr>
        <p:txBody>
          <a:bodyPr/>
          <a:lstStyle/>
          <a:p>
            <a:r>
              <a:rPr lang="en-US" dirty="0"/>
              <a:t>IEEE 802 Plenary Session meeting fees are set by the IEEE 802 Executive Committee </a:t>
            </a:r>
          </a:p>
          <a:p>
            <a:pPr lvl="1"/>
            <a:r>
              <a:rPr lang="en-US" dirty="0"/>
              <a:t>– Currently it is set at $400/600/800.</a:t>
            </a:r>
          </a:p>
          <a:p>
            <a:pPr lvl="1"/>
            <a:r>
              <a:rPr lang="en-US" dirty="0"/>
              <a:t>-- Meeting fees will need to increase to cover mixed mode expenses</a:t>
            </a:r>
          </a:p>
          <a:p>
            <a:pPr lvl="1"/>
            <a:endParaRPr lang="en-US" sz="1000" dirty="0"/>
          </a:p>
          <a:p>
            <a:r>
              <a:rPr lang="en-US" dirty="0"/>
              <a:t>IEEE 802 Wireless Interim Session fees are set to balance actual costs to zero over 2 years.</a:t>
            </a:r>
          </a:p>
          <a:p>
            <a:endParaRPr lang="en-US" sz="800" dirty="0"/>
          </a:p>
          <a:p>
            <a:r>
              <a:rPr lang="en-US" dirty="0"/>
              <a:t>Expectations for May and Sept 2022 – </a:t>
            </a:r>
          </a:p>
          <a:p>
            <a:pPr lvl="1"/>
            <a:r>
              <a:rPr lang="en-US" dirty="0"/>
              <a:t>$850/$1,100/$1,350 in person  (+$300 not in hotel)</a:t>
            </a:r>
          </a:p>
          <a:p>
            <a:pPr lvl="1"/>
            <a:r>
              <a:rPr lang="en-US" dirty="0"/>
              <a:t>$950/$1,200/$1,450 Mixed Mode</a:t>
            </a:r>
          </a:p>
          <a:p>
            <a:pPr lvl="1"/>
            <a:r>
              <a:rPr lang="en-US" dirty="0"/>
              <a:t>$400/$600/$800 Electronic</a:t>
            </a:r>
          </a:p>
          <a:p>
            <a:r>
              <a:rPr lang="en-US" sz="1800" dirty="0"/>
              <a:t>Please note that the meeting fees above are similar to levels for pre-pandemic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20340</TotalTime>
  <Words>1258</Words>
  <Application>Microsoft Office PowerPoint</Application>
  <PresentationFormat>On-screen Show (4:3)</PresentationFormat>
  <Paragraphs>171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Aug 2, 2022</vt:lpstr>
      <vt:lpstr>Future 802 Plenary Venue Contract Status</vt:lpstr>
      <vt:lpstr>2023 May 802 Wireless Interim Hilton Orlando Lake Buena Vista</vt:lpstr>
      <vt:lpstr>2022 January  802 Wireless Electronic Interim</vt:lpstr>
      <vt:lpstr>2024 January 802 Wireless Interim</vt:lpstr>
      <vt:lpstr>Open Dates – as of August 3, 2022</vt:lpstr>
      <vt:lpstr>Future Interim Meeting Fees</vt:lpstr>
      <vt:lpstr>Registration Report for Sept 2022 as of Aug 3, 2022</vt:lpstr>
      <vt:lpstr>Budget Report for Sept 2022</vt:lpstr>
      <vt:lpstr>Motion to approve Site visit to Waikoloa</vt:lpstr>
      <vt:lpstr>2024 May IEEE 802 Wireless Interim Warsaw, Poland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28</cp:revision>
  <cp:lastPrinted>1601-01-01T00:00:00Z</cp:lastPrinted>
  <dcterms:created xsi:type="dcterms:W3CDTF">2021-02-03T19:21:29Z</dcterms:created>
  <dcterms:modified xsi:type="dcterms:W3CDTF">2022-08-03T18:55:14Z</dcterms:modified>
  <cp:category>August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