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61" r:id="rId2"/>
    <p:sldId id="691" r:id="rId3"/>
    <p:sldId id="672" r:id="rId4"/>
    <p:sldId id="695" r:id="rId5"/>
    <p:sldId id="699" r:id="rId6"/>
    <p:sldId id="698" r:id="rId7"/>
    <p:sldId id="359" r:id="rId8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2" autoAdjust="0"/>
    <p:restoredTop sz="95488" autoAdjust="0"/>
  </p:normalViewPr>
  <p:slideViewPr>
    <p:cSldViewPr>
      <p:cViewPr varScale="1">
        <p:scale>
          <a:sx n="110" d="100"/>
          <a:sy n="110" d="100"/>
        </p:scale>
        <p:origin x="552" y="78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07 DEC 2021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19:00-21:00 UTC</a:t>
            </a:r>
            <a:br>
              <a:rPr lang="en-US" sz="2800" dirty="0"/>
            </a:br>
            <a:r>
              <a:rPr lang="en-US" sz="2800" dirty="0"/>
              <a:t>14:00-16:00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ec-21-0305-00-00EC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4ADD4C-25DD-437C-B213-64B4D89B4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514" y="408282"/>
            <a:ext cx="4822354" cy="62367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r>
              <a:rPr lang="en-US" dirty="0"/>
              <a:t>1.00 Meeting called to order/role call</a:t>
            </a:r>
          </a:p>
          <a:p>
            <a:r>
              <a:rPr lang="en-US" dirty="0"/>
              <a:t>2.00 Review/modify/approve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10515600" cy="4114800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#1: Use IMAT to log your attendance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#2: Please enable mute when you are not speaking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#3: Please use the Chat function to request being put in the queue</a:t>
            </a:r>
          </a:p>
          <a:p>
            <a:pPr marL="2170113" lvl="1" indent="-17129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#4: </a:t>
            </a:r>
            <a:r>
              <a:rPr lang="en-US" sz="2400" strike="sngStrike" dirty="0"/>
              <a:t>Next 802 EC telecon</a:t>
            </a:r>
            <a:r>
              <a:rPr lang="en-US" sz="2400" dirty="0"/>
              <a:t> </a:t>
            </a:r>
          </a:p>
          <a:p>
            <a:pPr marL="2170113" lvl="1" indent="-17129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#5: Next 802/SA Task Force meeting:</a:t>
            </a:r>
            <a:br>
              <a:rPr lang="en-US" sz="2400" dirty="0"/>
            </a:br>
            <a:r>
              <a:rPr lang="en-US" sz="2400" dirty="0"/>
              <a:t>tentatively 4-5pm ET Monday 13 DEC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98EC4-4D30-4A64-8A33-94101D622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566" y="257014"/>
            <a:ext cx="10363200" cy="1143000"/>
          </a:xfrm>
        </p:spPr>
        <p:txBody>
          <a:bodyPr/>
          <a:lstStyle/>
          <a:p>
            <a:r>
              <a:rPr lang="en-US" dirty="0"/>
              <a:t>3.05 802 Restructuring Ad Hoc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20645-3C63-435D-8F05-2EAA1A691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107442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Next meeting: 1-2pm ET Tuesday 14 December 2021</a:t>
            </a:r>
          </a:p>
          <a:p>
            <a:pPr marL="0" indent="0">
              <a:buNone/>
            </a:pPr>
            <a:endParaRPr lang="en-US" sz="2400" dirty="0"/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Operational Efficiency sub-ad hoc.  </a:t>
            </a:r>
            <a:r>
              <a:rPr lang="en-US" sz="1600" strike="sngStrik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BenR</a:t>
            </a: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host further discussion via EC reflector or telecon and report status at next ad hoc meeting.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 Standards sub-ad hoc.  </a:t>
            </a:r>
            <a:r>
              <a:rPr lang="en-US" sz="1600" strike="sngStrik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GeoffT</a:t>
            </a: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600" strike="sngStrik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ApurvaM</a:t>
            </a: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host further discussion via EC reflector or telecon and report status at next ad hoc meeting.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External Influence ad hoc. </a:t>
            </a:r>
            <a:r>
              <a:rPr lang="en-US" sz="1600" strike="sngStrik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TuncerB</a:t>
            </a: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600" strike="sngStrik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JayH</a:t>
            </a: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volunteered to lead discussion topic prior to the next restructuring ad hoc meeting.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Strategy sub-ad hoc.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PaulN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leading discussion on this topic.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Coherence sub-ad hoc, </a:t>
            </a:r>
            <a:r>
              <a:rPr lang="en-US" sz="1600" strike="sngStrik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RogerM</a:t>
            </a: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lead discussion on this topic prior to the next restructuring ad hoc meeting.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Mixed Mode Meeting Evaluation sub-ad hoc split into two tracks </a:t>
            </a: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Near Term Transition options led by George Zimmerman </a:t>
            </a: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Long Term Future Meeting options led by Andrew Myles.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strike="sngStrik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PaulN</a:t>
            </a:r>
            <a:r>
              <a:rPr lang="en-US" sz="1600" strike="sngStrik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capture the mission/purposed statement in the 802 Chair’s Guideline, with the direction that it be made publicly visible (e.g., on the www.ieee802.org home page).</a:t>
            </a:r>
            <a:endParaRPr lang="en-US" sz="20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7BE20-9B6F-4E98-8511-303B0133E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3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8C927-7BDB-4016-984C-95BED25C3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0668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3.05 802 Restructuring sub-ad hoc updates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6a) Mixed Mode Best Practices ad hoc	Chair: George Zimmerman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6b) Future meeting vision ad hoc		Chair: Andrew Myles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0E7F0-52B5-4714-A42D-9502B5C18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0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9.0 EC Action Item Status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Action item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+mj-lt"/>
              </a:rPr>
              <a:t>TBD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+mj-lt"/>
              </a:rPr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248585</TotalTime>
  <Words>423</Words>
  <Application>Microsoft Office PowerPoint</Application>
  <PresentationFormat>Widescreen</PresentationFormat>
  <Paragraphs>44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Default Design</vt:lpstr>
      <vt:lpstr>IEEE 802 LMSC Executive Committee   07 DEC 2021 Electronic Meeting 19:00-21:00 UTC 14:00-16:00 ET  </vt:lpstr>
      <vt:lpstr>PowerPoint Presentation</vt:lpstr>
      <vt:lpstr>3.00 Chair’s Announcements</vt:lpstr>
      <vt:lpstr>3.05 802 Restructuring Ad Hoc update</vt:lpstr>
      <vt:lpstr>PowerPoint Presentation</vt:lpstr>
      <vt:lpstr>9.0 EC Action Item Status Review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3911</cp:revision>
  <cp:lastPrinted>2021-06-01T18:46:03Z</cp:lastPrinted>
  <dcterms:created xsi:type="dcterms:W3CDTF">2002-03-10T15:43:16Z</dcterms:created>
  <dcterms:modified xsi:type="dcterms:W3CDTF">2021-12-07T18:51:54Z</dcterms:modified>
</cp:coreProperties>
</file>