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695" r:id="rId5"/>
    <p:sldId id="699" r:id="rId6"/>
    <p:sldId id="698" r:id="rId7"/>
    <p:sldId id="359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10" d="100"/>
          <a:sy n="110" d="100"/>
        </p:scale>
        <p:origin x="552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07 DEC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ec-21-0305-00-00EC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14" y="408282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</a:t>
            </a:r>
            <a:r>
              <a:rPr lang="en-US" sz="2400" strike="sngStrike" dirty="0"/>
              <a:t>Next 802 EC telecon</a:t>
            </a:r>
            <a:r>
              <a:rPr lang="en-US" sz="2400" dirty="0"/>
              <a:t> 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#5: Next 802/SA Task Force meeting:</a:t>
            </a:r>
            <a:br>
              <a:rPr lang="en-US" sz="2400" dirty="0"/>
            </a:br>
            <a:r>
              <a:rPr lang="en-US" sz="2400" dirty="0"/>
              <a:t>tentatively 4-5pm ET Monday 13 DEC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566" y="257014"/>
            <a:ext cx="10363200" cy="1143000"/>
          </a:xfrm>
        </p:spPr>
        <p:txBody>
          <a:bodyPr/>
          <a:lstStyle/>
          <a:p>
            <a:r>
              <a:rPr lang="en-US" dirty="0"/>
              <a:t>3.05 802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0744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Next meeting: 1-2pm ET Tuesday 14 December 2021</a:t>
            </a:r>
          </a:p>
          <a:p>
            <a:pPr marL="0" indent="0">
              <a:buNone/>
            </a:pPr>
            <a:endParaRPr lang="en-US" sz="2400" dirty="0"/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Efficiency sub-ad hoc. 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BenR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Standards sub-ad hoc. 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GeoffT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ApurvaM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Influence ad hoc.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TuncerB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JayH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volunteered to lead discussion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sub-ad hoc.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leading discussion on this topic.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Coherence sub-ad hoc,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Mixed Mode Meeting Evaluation sub-ad hoc split into two tracks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Near Term Transition options led by George Zimmerman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Long Term Future Meeting options led by Andrew Myles.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capture the mission/purposed statement in the 802 Chair’s Guideline, with the direction that it be made publicly visible (e.g., on the www.ieee802.org home page).</a:t>
            </a:r>
            <a:endParaRPr lang="en-US" sz="20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8C927-7BDB-4016-984C-95BED25C3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66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3.05 802 Restructuring sub-ad hoc updates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6a) Mixed Mode Best Practices ad hoc	Chair: George Zimmerman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6b) Future meeting vision ad hoc		Chair: Andrew Myles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0E7F0-52B5-4714-A42D-9502B5C1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+mj-lt"/>
              </a:rPr>
              <a:t>TBD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248585</TotalTime>
  <Words>423</Words>
  <Application>Microsoft Office PowerPoint</Application>
  <PresentationFormat>Widescreen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IEEE 802 LMSC Executive Committee   07 DEC 2021 Electronic Meeting 19:00-21:00 UTC 14:00-16:00 ET  </vt:lpstr>
      <vt:lpstr>PowerPoint Presentation</vt:lpstr>
      <vt:lpstr>3.00 Chair’s Announcements</vt:lpstr>
      <vt:lpstr>3.05 802 Restructuring Ad Hoc update</vt:lpstr>
      <vt:lpstr>PowerPoint Presentation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3911</cp:revision>
  <cp:lastPrinted>2021-06-01T18:46:03Z</cp:lastPrinted>
  <dcterms:created xsi:type="dcterms:W3CDTF">2002-03-10T15:43:16Z</dcterms:created>
  <dcterms:modified xsi:type="dcterms:W3CDTF">2021-12-07T18:51:54Z</dcterms:modified>
</cp:coreProperties>
</file>