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111" d="100"/>
          <a:sy n="111" d="100"/>
        </p:scale>
        <p:origin x="1236" y="10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rac.ietf.org_trac_iesg_wiki_IEEE802andIETFCoordinationGuide&amp;d=DwMFaQ&amp;c=C5b8zRQO1miGmBeVZ2LFWg&amp;r=NTHtA_KHOOrju0kuqznMMhn2PgeiJdiVcWeUfvVgSN4&amp;m=KPeEsOC0VMTxUeogxRzynpZAoFG3wCgh-dX-t8Ff9es&amp;s=gSsgKhswxOcT-sEhOwtu7dQHd75f1MRmVCXwKY1rB_A&amp;e=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liaisons/iab-ieee-coordination/" TargetMode="External"/><Relationship Id="rId2" Type="http://schemas.openxmlformats.org/officeDocument/2006/relationships/hyperlink" Target="https://www.iab.org/wp-content/IAB-uploads/2021/10/ietf-ieee802-agenda-2021-10-25.t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2021 </a:t>
            </a:r>
            <a:r>
              <a:rPr lang="en-US" sz="4800" dirty="0" smtClean="0"/>
              <a:t>November</a:t>
            </a:r>
            <a:r>
              <a:rPr lang="en-US" sz="4800" dirty="0" smtClean="0"/>
              <a:t> </a:t>
            </a:r>
            <a:r>
              <a:rPr lang="en-US" sz="4800" dirty="0" smtClean="0"/>
              <a:t>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2021-11-04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Scope, Duties of 802/IETF SC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Membership: Membership is any IEEE 802 participant.</a:t>
            </a:r>
          </a:p>
          <a:p>
            <a:r>
              <a:rPr lang="en-GB" sz="2400" dirty="0" smtClean="0"/>
              <a:t>Dorothy </a:t>
            </a:r>
            <a:r>
              <a:rPr lang="en-GB" sz="2400" dirty="0"/>
              <a:t>Stanley, </a:t>
            </a:r>
            <a:r>
              <a:rPr lang="en-GB" sz="2400" dirty="0" smtClean="0"/>
              <a:t>chair.</a:t>
            </a:r>
          </a:p>
          <a:p>
            <a:endParaRPr lang="en-GB" sz="2400" dirty="0"/>
          </a:p>
          <a:p>
            <a:r>
              <a:rPr lang="en-GB" sz="2400" dirty="0" smtClean="0"/>
              <a:t>Scope </a:t>
            </a:r>
            <a:r>
              <a:rPr lang="en-GB" sz="2400" dirty="0"/>
              <a:t>and Duties: </a:t>
            </a:r>
            <a:endParaRPr lang="en-GB" sz="2400" dirty="0" smtClean="0"/>
          </a:p>
          <a:p>
            <a:pPr lvl="1"/>
            <a:r>
              <a:rPr lang="en-GB" sz="2000" dirty="0" smtClean="0"/>
              <a:t>Coordinate </a:t>
            </a:r>
            <a:r>
              <a:rPr lang="en-GB" sz="2000" dirty="0"/>
              <a:t>802 activities with IETF activities as appropriate.  Hold periodic joint meetings between 802 leadership and IETF leadership</a:t>
            </a:r>
            <a:r>
              <a:rPr lang="en-GB" sz="20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See </a:t>
            </a: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and </a:t>
            </a:r>
            <a:r>
              <a:rPr lang="en-GB" sz="2400" u="sng" dirty="0" smtClean="0">
                <a:hlinkClick r:id="rId3"/>
              </a:rPr>
              <a:t>https</a:t>
            </a:r>
            <a:r>
              <a:rPr lang="en-GB" sz="2400" u="sng" dirty="0">
                <a:hlinkClick r:id="rId3"/>
              </a:rPr>
              <a:t>://trac.ietf.org/trac/iesg/wiki/IEEE802andIETFCoordinationGuide</a:t>
            </a:r>
            <a:endParaRPr lang="en-GB" sz="2400" dirty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November</a:t>
            </a:r>
            <a:r>
              <a:rPr lang="en-US" sz="3600" dirty="0" smtClean="0"/>
              <a:t> </a:t>
            </a:r>
            <a:r>
              <a:rPr lang="en-US" sz="3600" dirty="0" smtClean="0"/>
              <a:t>2021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70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IAB/IESG/IEEE </a:t>
            </a:r>
            <a:r>
              <a:rPr lang="en-US" sz="2900" dirty="0" smtClean="0"/>
              <a:t>802 coordination </a:t>
            </a:r>
            <a:r>
              <a:rPr lang="en-US" sz="2900" dirty="0" smtClean="0"/>
              <a:t>call was held </a:t>
            </a:r>
            <a:r>
              <a:rPr lang="en-US" sz="2900" dirty="0" smtClean="0"/>
              <a:t>2021-10-25</a:t>
            </a:r>
            <a:endParaRPr lang="en-US" sz="2900" dirty="0" smtClean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Agenda</a:t>
            </a:r>
            <a:r>
              <a:rPr lang="en-US" sz="2900" dirty="0"/>
              <a:t>: </a:t>
            </a: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www.iab.org/wp-content/IAB-uploads/2021/10/ietf-ieee802-agenda-2021-10-25.txt</a:t>
            </a:r>
            <a:r>
              <a:rPr lang="en-US" sz="2900" dirty="0" smtClean="0"/>
              <a:t> </a:t>
            </a:r>
            <a:r>
              <a:rPr lang="en-US" sz="2900" dirty="0" smtClean="0"/>
              <a:t> </a:t>
            </a:r>
            <a:endParaRPr lang="en-US" sz="2900" dirty="0" smtClean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Minutes to be posted</a:t>
            </a:r>
            <a:br>
              <a:rPr lang="en-US" sz="2900" dirty="0" smtClean="0"/>
            </a:b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IAB IEEE 802 Coordination wiki website: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>
                <a:hlinkClick r:id="rId3"/>
              </a:rPr>
              <a:t>https://www.iab.org/liaisons/iab-ieee-coordination</a:t>
            </a:r>
            <a:r>
              <a:rPr lang="en-US" sz="2900" dirty="0" smtClean="0">
                <a:hlinkClick r:id="rId3"/>
              </a:rPr>
              <a:t>/</a:t>
            </a:r>
            <a:endParaRPr lang="en-US" sz="29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The 802 IETF Standing Committee will meet during the November Plenary: 2021-11-17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Topics 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5. Enabling use of Local Addresses for virtualization and </a:t>
            </a:r>
            <a:r>
              <a:rPr lang="en-US" sz="2000" dirty="0" smtClean="0"/>
              <a:t>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</a:t>
            </a:r>
            <a:r>
              <a:rPr lang="en-US" sz="2000" dirty="0" smtClean="0"/>
              <a:t>Traffic – TSN and </a:t>
            </a:r>
            <a:r>
              <a:rPr lang="en-US" sz="2000" dirty="0" err="1" smtClean="0"/>
              <a:t>DetNet</a:t>
            </a:r>
            <a:r>
              <a:rPr lang="en-US" sz="2000" dirty="0" smtClean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</a:t>
            </a:r>
            <a:r>
              <a:rPr lang="en-US" sz="2000" dirty="0" smtClean="0"/>
              <a:t>802 – Includes 802F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</a:t>
            </a:r>
            <a:r>
              <a:rPr lang="en-US" sz="2000" dirty="0" smtClean="0"/>
              <a:t>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</a:t>
            </a:r>
            <a:r>
              <a:rPr lang="en-US" sz="2000" dirty="0" smtClean="0"/>
              <a:t>RAW)</a:t>
            </a: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35. </a:t>
            </a:r>
            <a:r>
              <a:rPr lang="en-US" sz="2000" dirty="0"/>
              <a:t>MAC </a:t>
            </a:r>
            <a:r>
              <a:rPr lang="en-US" sz="2000" dirty="0"/>
              <a:t>Address Device Identification for Network and Application </a:t>
            </a:r>
            <a:r>
              <a:rPr lang="en-US" sz="2000" dirty="0"/>
              <a:t>Services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Other topics</a:t>
            </a:r>
            <a:endParaRPr lang="en-US" sz="24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Recent and Upcoming </a:t>
            </a:r>
            <a:r>
              <a:rPr lang="en-US" sz="4000" dirty="0" smtClean="0"/>
              <a:t>IETF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86376"/>
            <a:ext cx="85344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111, July </a:t>
            </a:r>
            <a:r>
              <a:rPr lang="en-US" sz="2400" dirty="0" smtClean="0"/>
              <a:t>26-30</a:t>
            </a:r>
            <a:r>
              <a:rPr lang="en-US" sz="2400" dirty="0" smtClean="0"/>
              <a:t>, 2021 </a:t>
            </a:r>
            <a:r>
              <a:rPr lang="en-US" sz="2400" dirty="0" smtClean="0"/>
              <a:t>Electronic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October 2021 Coordination teleconference</a:t>
            </a:r>
            <a:br>
              <a:rPr lang="en-US" sz="2400" dirty="0" smtClean="0"/>
            </a:b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112, November </a:t>
            </a:r>
            <a:r>
              <a:rPr lang="en-US" sz="2400" dirty="0" smtClean="0"/>
              <a:t>8-12</a:t>
            </a:r>
            <a:r>
              <a:rPr lang="en-US" sz="2400" dirty="0" smtClean="0"/>
              <a:t>, 2021 </a:t>
            </a:r>
            <a:r>
              <a:rPr lang="en-US" sz="2400" dirty="0" smtClean="0"/>
              <a:t>Electronic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February 2022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</a:t>
            </a:r>
            <a:r>
              <a:rPr lang="en-US" sz="2400" dirty="0" smtClean="0"/>
              <a:t>113 March 19-25, 2022 Bangkok, Thailand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802.11 Plenary planned March 13-18 Orlando, Florida</a:t>
            </a:r>
            <a:endParaRPr lang="en-US" sz="20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247519</TotalTime>
  <Words>195</Words>
  <Application>Microsoft Office PowerPoint</Application>
  <PresentationFormat>On-screen Show (4:3)</PresentationFormat>
  <Paragraphs>69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2021 November IETF SC Report</vt:lpstr>
      <vt:lpstr>Scope, Duties of 802/IETF SC</vt:lpstr>
      <vt:lpstr> IEEE 802 IETF Standing Committee Report November 2021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3732</cp:revision>
  <cp:lastPrinted>2017-11-04T17:30:55Z</cp:lastPrinted>
  <dcterms:created xsi:type="dcterms:W3CDTF">2002-03-10T15:43:16Z</dcterms:created>
  <dcterms:modified xsi:type="dcterms:W3CDTF">2021-11-04T21:00:10Z</dcterms:modified>
</cp:coreProperties>
</file>