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624" r:id="rId2"/>
    <p:sldId id="619" r:id="rId3"/>
    <p:sldId id="626" r:id="rId4"/>
    <p:sldId id="62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111" d="100"/>
          <a:sy n="111" d="100"/>
        </p:scale>
        <p:origin x="1236" y="102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November 2021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0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1/ec-21-0208-00-WCSG-minutes-september-01-2021.docx" TargetMode="External"/><Relationship Id="rId2" Type="http://schemas.openxmlformats.org/officeDocument/2006/relationships/hyperlink" Target="https://mentor.ieee.org/802-ec/dcn/21/ec-21-0185-00-WCSG-minutes-august-04-202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21/ec-21-0260-01-WCSG-2021-11-03-wireless-chairs-teleconference-agenda.docx" TargetMode="External"/><Relationship Id="rId4" Type="http://schemas.openxmlformats.org/officeDocument/2006/relationships/hyperlink" Target="https://mentor.ieee.org/802-ec/dcn/21/ec-21-0235-00-WCSG-minutes-october-06-202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1/ec-21-0025-09-WCSG-ieee-802wcsc-meeting-venue-manager-report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1/ec-21-0130-00-WCSG-wireless-treasurer-report-july-2021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3600" dirty="0" smtClean="0"/>
              <a:t>2021 November Wireless Chairs SC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2021-11-04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43935"/>
              </p:ext>
            </p:extLst>
          </p:nvPr>
        </p:nvGraphicFramePr>
        <p:xfrm>
          <a:off x="750888" y="2673350"/>
          <a:ext cx="7642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Document" r:id="rId5" imgW="10466184" imgH="2758361" progId="Word.Document.8">
                  <p:embed/>
                </p:oleObj>
              </mc:Choice>
              <mc:Fallback>
                <p:oleObj name="Document" r:id="rId5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73350"/>
                        <a:ext cx="7642225" cy="200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Abstract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1447800"/>
          </a:xfrm>
        </p:spPr>
        <p:txBody>
          <a:bodyPr>
            <a:normAutofit/>
          </a:bodyPr>
          <a:lstStyle/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 smtClean="0"/>
              <a:t>This document contains the November 2021 Wireless Chairs Standing Committee Report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Summary of activities since July 2021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55751"/>
            <a:ext cx="8534400" cy="4800600"/>
          </a:xfrm>
        </p:spPr>
        <p:txBody>
          <a:bodyPr>
            <a:normAutofit fontScale="77500" lnSpcReduction="20000"/>
          </a:bodyPr>
          <a:lstStyle/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Since July 2021, the 802 Wireless Chairs Standing Committee met</a:t>
            </a:r>
            <a:b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August 4</a:t>
            </a:r>
            <a:r>
              <a:rPr lang="en-US" sz="2400" dirty="0" smtClean="0"/>
              <a:t>– minutes: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mentor.ieee.org/802-ec/dcn/21/ec-21-0185-00-WCSG-minutes-august-04-2021.docx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September 1 </a:t>
            </a:r>
            <a:r>
              <a:rPr lang="en-US" sz="2400" dirty="0"/>
              <a:t>– minutes: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mentor.ieee.org/802-ec/dcn/21/ec-21-0208-00-WCSG-minutes-september-01-2021.docx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October 6 </a:t>
            </a:r>
            <a:r>
              <a:rPr lang="en-US" sz="2400" dirty="0" smtClean="0"/>
              <a:t>– </a:t>
            </a:r>
            <a:r>
              <a:rPr lang="en-US" sz="2400" dirty="0"/>
              <a:t>minutes: </a:t>
            </a: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mentor.ieee.org/802-ec/dcn/21/ec-21-0235-00-WCSG-minutes-october-06-2021.docx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November </a:t>
            </a:r>
            <a:r>
              <a:rPr lang="en-US" sz="2400" b="1" dirty="0"/>
              <a:t>3</a:t>
            </a:r>
            <a:r>
              <a:rPr lang="en-US" sz="2400" b="1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/>
              <a:t>agenda in </a:t>
            </a:r>
            <a:r>
              <a:rPr lang="en-US" sz="2400" dirty="0">
                <a:hlinkClick r:id="rId5"/>
              </a:rPr>
              <a:t>https://</a:t>
            </a:r>
            <a:r>
              <a:rPr lang="en-US" sz="2400" dirty="0" smtClean="0">
                <a:hlinkClick r:id="rId5"/>
              </a:rPr>
              <a:t>mentor.ieee.org/802-ec/dcn/21/ec-21-0260-01-WCSG-2021-11-03-wireless-chairs-teleconference-agenda.docx</a:t>
            </a:r>
            <a:r>
              <a:rPr lang="en-US" sz="2400" dirty="0" smtClean="0"/>
              <a:t> </a:t>
            </a:r>
            <a:r>
              <a:rPr lang="en-US" sz="2400" dirty="0" smtClean="0"/>
              <a:t>, </a:t>
            </a:r>
            <a:r>
              <a:rPr lang="en-US" sz="2400" dirty="0" smtClean="0"/>
              <a:t>minutes in ec-21-0259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marL="0" indent="0" defTabSz="1371600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Summary of decisions taken, planned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27151"/>
            <a:ext cx="8534400" cy="5029200"/>
          </a:xfrm>
        </p:spPr>
        <p:txBody>
          <a:bodyPr>
            <a:normAutofit fontScale="77500" lnSpcReduction="20000"/>
          </a:bodyPr>
          <a:lstStyle/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defTabSz="13716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Cancelled January 2022 in-person Wireless Interim session; 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600" dirty="0"/>
              <a:t>Planning Wireless Interim electronic session </a:t>
            </a:r>
            <a:r>
              <a:rPr lang="en-US" sz="2600" dirty="0" smtClean="0"/>
              <a:t>January 17-25, 2022</a:t>
            </a:r>
            <a:endParaRPr lang="en-US" sz="2600" dirty="0"/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600" dirty="0" smtClean="0"/>
              <a:t>Wireless WGs met electronically, in September</a:t>
            </a:r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Approved </a:t>
            </a:r>
            <a:r>
              <a:rPr lang="en-US" sz="2900" dirty="0"/>
              <a:t>venue changes, working with hotels to minimize wireless treasury impact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/>
              <a:t>See </a:t>
            </a:r>
            <a:r>
              <a:rPr lang="en-US" sz="2300" dirty="0">
                <a:hlinkClick r:id="rId3"/>
              </a:rPr>
              <a:t>https://</a:t>
            </a:r>
            <a:r>
              <a:rPr lang="en-US" sz="2300" dirty="0" smtClean="0">
                <a:hlinkClick r:id="rId3"/>
              </a:rPr>
              <a:t>mentor.ieee.org/802-ec/dcn/21/ec-21-0025-09-WCSG-ieee-802wcsc-meeting-venue-manager-report.pptx</a:t>
            </a:r>
            <a:r>
              <a:rPr lang="en-US" sz="2300" dirty="0" smtClean="0"/>
              <a:t>   and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>
                <a:hlinkClick r:id="rId4"/>
              </a:rPr>
              <a:t>https://mentor.ieee.org/802-ec/dcn/21/ec-21-0228-00-WCSG-wireless-treasurer-report-nov-2021.pptx </a:t>
            </a:r>
            <a:r>
              <a:rPr lang="en-US" sz="2300" dirty="0" smtClean="0">
                <a:hlinkClick r:id="rId4"/>
              </a:rPr>
              <a:t> </a:t>
            </a:r>
            <a:r>
              <a:rPr lang="en-US" sz="2300" dirty="0" smtClean="0"/>
              <a:t> </a:t>
            </a:r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Plan decision on 2022 May Wireless Interim (in-person/electronic) during upcoming 2022-01-05 WCSC teleconference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247545</TotalTime>
  <Words>145</Words>
  <Application>Microsoft Office PowerPoint</Application>
  <PresentationFormat>On-screen Show (4:3)</PresentationFormat>
  <Paragraphs>45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Document</vt:lpstr>
      <vt:lpstr>2021 November Wireless Chairs SC Report</vt:lpstr>
      <vt:lpstr> Abstract </vt:lpstr>
      <vt:lpstr> Summary of activities since July 2021 </vt:lpstr>
      <vt:lpstr> Summary of decisions taken, planned 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WCSC report</dc:title>
  <dc:subject>802 WCSC report</dc:subject>
  <dc:creator>Dorothy Stanley</dc:creator>
  <cp:lastModifiedBy>Stanley, Dorothy</cp:lastModifiedBy>
  <cp:revision>3734</cp:revision>
  <cp:lastPrinted>2017-11-04T17:30:55Z</cp:lastPrinted>
  <dcterms:created xsi:type="dcterms:W3CDTF">2002-03-10T15:43:16Z</dcterms:created>
  <dcterms:modified xsi:type="dcterms:W3CDTF">2021-11-04T20:55:25Z</dcterms:modified>
</cp:coreProperties>
</file>