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78" r:id="rId2"/>
    <p:sldId id="342" r:id="rId3"/>
    <p:sldId id="344" r:id="rId4"/>
    <p:sldId id="347" r:id="rId5"/>
    <p:sldId id="349" r:id="rId6"/>
    <p:sldId id="353" r:id="rId7"/>
    <p:sldId id="348" r:id="rId8"/>
    <p:sldId id="352" r:id="rId9"/>
    <p:sldId id="351" r:id="rId10"/>
    <p:sldId id="35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51A4F-844E-4759-9060-637B4DD7BBE0}" v="20" dt="2021-11-03T12:34:50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3" autoAdjust="0"/>
    <p:restoredTop sz="86905" autoAdjust="0"/>
  </p:normalViewPr>
  <p:slideViewPr>
    <p:cSldViewPr>
      <p:cViewPr varScale="1">
        <p:scale>
          <a:sx n="65" d="100"/>
          <a:sy n="65" d="100"/>
        </p:scale>
        <p:origin x="10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E2351A4F-844E-4759-9060-637B4DD7BBE0}"/>
    <pc:docChg chg="undo custSel addSld modSld sldOrd">
      <pc:chgData name="Jon Rosdahl" userId="2820f357-2dd4-4127-8713-e0bfde0fd756" providerId="ADAL" clId="{E2351A4F-844E-4759-9060-637B4DD7BBE0}" dt="2021-11-05T02:30:01.865" v="1028"/>
      <pc:docMkLst>
        <pc:docMk/>
      </pc:docMkLst>
      <pc:sldChg chg="modSp mod">
        <pc:chgData name="Jon Rosdahl" userId="2820f357-2dd4-4127-8713-e0bfde0fd756" providerId="ADAL" clId="{E2351A4F-844E-4759-9060-637B4DD7BBE0}" dt="2021-11-05T02:29:31.725" v="1026" actId="20577"/>
        <pc:sldMkLst>
          <pc:docMk/>
          <pc:sldMk cId="0" sldId="342"/>
        </pc:sldMkLst>
        <pc:spChg chg="mod">
          <ac:chgData name="Jon Rosdahl" userId="2820f357-2dd4-4127-8713-e0bfde0fd756" providerId="ADAL" clId="{E2351A4F-844E-4759-9060-637B4DD7BBE0}" dt="2021-11-05T02:29:31.725" v="1026" actId="20577"/>
          <ac:spMkLst>
            <pc:docMk/>
            <pc:sldMk cId="0" sldId="342"/>
            <ac:spMk id="273414" creationId="{A8DD74F1-78FD-43C5-92B7-9C87A242921B}"/>
          </ac:spMkLst>
        </pc:spChg>
      </pc:sldChg>
      <pc:sldChg chg="ord">
        <pc:chgData name="Jon Rosdahl" userId="2820f357-2dd4-4127-8713-e0bfde0fd756" providerId="ADAL" clId="{E2351A4F-844E-4759-9060-637B4DD7BBE0}" dt="2021-11-05T02:30:01.865" v="1028"/>
        <pc:sldMkLst>
          <pc:docMk/>
          <pc:sldMk cId="4279860646" sldId="348"/>
        </pc:sldMkLst>
      </pc:sldChg>
      <pc:sldChg chg="modSp mod ord">
        <pc:chgData name="Jon Rosdahl" userId="2820f357-2dd4-4127-8713-e0bfde0fd756" providerId="ADAL" clId="{E2351A4F-844E-4759-9060-637B4DD7BBE0}" dt="2021-11-05T02:28:42.292" v="951" actId="403"/>
        <pc:sldMkLst>
          <pc:docMk/>
          <pc:sldMk cId="3425996458" sldId="349"/>
        </pc:sldMkLst>
        <pc:spChg chg="mod">
          <ac:chgData name="Jon Rosdahl" userId="2820f357-2dd4-4127-8713-e0bfde0fd756" providerId="ADAL" clId="{E2351A4F-844E-4759-9060-637B4DD7BBE0}" dt="2021-11-05T02:28:42.292" v="951" actId="403"/>
          <ac:spMkLst>
            <pc:docMk/>
            <pc:sldMk cId="3425996458" sldId="349"/>
            <ac:spMk id="3" creationId="{6532B60D-9BAD-4732-BC59-3D7F9C8F7C3E}"/>
          </ac:spMkLst>
        </pc:spChg>
      </pc:sldChg>
      <pc:sldChg chg="addSp delSp modSp new mod">
        <pc:chgData name="Jon Rosdahl" userId="2820f357-2dd4-4127-8713-e0bfde0fd756" providerId="ADAL" clId="{E2351A4F-844E-4759-9060-637B4DD7BBE0}" dt="2021-11-05T02:25:49.875" v="771" actId="20577"/>
        <pc:sldMkLst>
          <pc:docMk/>
          <pc:sldMk cId="1621106329" sldId="352"/>
        </pc:sldMkLst>
        <pc:spChg chg="mod">
          <ac:chgData name="Jon Rosdahl" userId="2820f357-2dd4-4127-8713-e0bfde0fd756" providerId="ADAL" clId="{E2351A4F-844E-4759-9060-637B4DD7BBE0}" dt="2021-11-03T02:16:47.512" v="32" actId="20577"/>
          <ac:spMkLst>
            <pc:docMk/>
            <pc:sldMk cId="1621106329" sldId="352"/>
            <ac:spMk id="2" creationId="{491A5F7B-9E73-4AF3-8EA9-28D1BF720B4D}"/>
          </ac:spMkLst>
        </pc:spChg>
        <pc:spChg chg="mod">
          <ac:chgData name="Jon Rosdahl" userId="2820f357-2dd4-4127-8713-e0bfde0fd756" providerId="ADAL" clId="{E2351A4F-844E-4759-9060-637B4DD7BBE0}" dt="2021-11-05T02:25:49.875" v="771" actId="20577"/>
          <ac:spMkLst>
            <pc:docMk/>
            <pc:sldMk cId="1621106329" sldId="352"/>
            <ac:spMk id="3" creationId="{1130A3A1-BA0A-4312-99A3-00A7001267C6}"/>
          </ac:spMkLst>
        </pc:spChg>
        <pc:spChg chg="add del">
          <ac:chgData name="Jon Rosdahl" userId="2820f357-2dd4-4127-8713-e0bfde0fd756" providerId="ADAL" clId="{E2351A4F-844E-4759-9060-637B4DD7BBE0}" dt="2021-11-03T02:23:56.040" v="576"/>
          <ac:spMkLst>
            <pc:docMk/>
            <pc:sldMk cId="1621106329" sldId="352"/>
            <ac:spMk id="4" creationId="{194E1532-6934-49BB-9A34-DE666F7B327F}"/>
          </ac:spMkLst>
        </pc:spChg>
        <pc:spChg chg="add del mod">
          <ac:chgData name="Jon Rosdahl" userId="2820f357-2dd4-4127-8713-e0bfde0fd756" providerId="ADAL" clId="{E2351A4F-844E-4759-9060-637B4DD7BBE0}" dt="2021-11-03T02:23:55.586" v="575"/>
          <ac:spMkLst>
            <pc:docMk/>
            <pc:sldMk cId="1621106329" sldId="352"/>
            <ac:spMk id="5" creationId="{721EE570-C771-4C77-B860-B995DCA7660F}"/>
          </ac:spMkLst>
        </pc:spChg>
        <pc:spChg chg="add del">
          <ac:chgData name="Jon Rosdahl" userId="2820f357-2dd4-4127-8713-e0bfde0fd756" providerId="ADAL" clId="{E2351A4F-844E-4759-9060-637B4DD7BBE0}" dt="2021-11-03T02:26:14.418" v="595"/>
          <ac:spMkLst>
            <pc:docMk/>
            <pc:sldMk cId="1621106329" sldId="352"/>
            <ac:spMk id="6" creationId="{4A4581AE-0200-400A-9BE3-F29848DD074A}"/>
          </ac:spMkLst>
        </pc:spChg>
      </pc:sldChg>
      <pc:sldChg chg="modSp new mod ord">
        <pc:chgData name="Jon Rosdahl" userId="2820f357-2dd4-4127-8713-e0bfde0fd756" providerId="ADAL" clId="{E2351A4F-844E-4759-9060-637B4DD7BBE0}" dt="2021-11-03T02:22:26.269" v="516"/>
        <pc:sldMkLst>
          <pc:docMk/>
          <pc:sldMk cId="302269111" sldId="353"/>
        </pc:sldMkLst>
        <pc:spChg chg="mod">
          <ac:chgData name="Jon Rosdahl" userId="2820f357-2dd4-4127-8713-e0bfde0fd756" providerId="ADAL" clId="{E2351A4F-844E-4759-9060-637B4DD7BBE0}" dt="2021-11-03T02:17:33.313" v="116" actId="20577"/>
          <ac:spMkLst>
            <pc:docMk/>
            <pc:sldMk cId="302269111" sldId="353"/>
            <ac:spMk id="2" creationId="{7CD971AA-38D0-4010-8C09-DA2982B39DF7}"/>
          </ac:spMkLst>
        </pc:spChg>
        <pc:spChg chg="mod">
          <ac:chgData name="Jon Rosdahl" userId="2820f357-2dd4-4127-8713-e0bfde0fd756" providerId="ADAL" clId="{E2351A4F-844E-4759-9060-637B4DD7BBE0}" dt="2021-11-03T02:22:08.517" v="514" actId="20577"/>
          <ac:spMkLst>
            <pc:docMk/>
            <pc:sldMk cId="302269111" sldId="353"/>
            <ac:spMk id="3" creationId="{BC86539C-A47B-4496-8F6C-68136BCFE6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November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EC-21/265r0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November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EC-21/265r0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EC-21/265r0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EC-21/265r0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EC-21/265r0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2021 November IEEE 802 Electronic Plenary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4501BF6-CD0F-470D-B2E3-E40AE4948D05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EC-21/0265r0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2021 November IEEE 802 Electronic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EC-21/0265r0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vent.me/4xn8Q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linuxfoundation.org/kubecon-cloudnativecon-north-america/attend/health-and-safety/#in-person-attendance-requirements" TargetMode="External"/><Relationship Id="rId2" Type="http://schemas.openxmlformats.org/officeDocument/2006/relationships/hyperlink" Target="https://www.ces.tech/Logistics/Health-Protocol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21.supercomputing.org/attend/health-safety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2021 November Electronic Plenary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New Future Sessions are generally on hold.</a:t>
            </a:r>
          </a:p>
          <a:p>
            <a:r>
              <a:rPr lang="en-US" dirty="0"/>
              <a:t>Finalizing Berlin, Madrid and Vancouver ongoing.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 Item 6.02 - II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Current / Future venues</a:t>
            </a:r>
          </a:p>
          <a:p>
            <a:pPr marL="971550" lvl="1" indent="-514350"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971550" lvl="1" indent="-514350">
              <a:buAutoNum type="alphaLcPeriod"/>
            </a:pPr>
            <a:r>
              <a:rPr lang="en-US" altLang="en-US" dirty="0"/>
              <a:t>Nov 5-19,2021 Registration Reminder</a:t>
            </a:r>
          </a:p>
          <a:p>
            <a:pPr marL="971550" lvl="1" indent="-514350">
              <a:buAutoNum type="alphaLcPeriod"/>
            </a:pPr>
            <a:r>
              <a:rPr lang="en-US" sz="2800" dirty="0"/>
              <a:t>Items to Consider for In-person Sessions</a:t>
            </a:r>
          </a:p>
          <a:p>
            <a:pPr marL="971550" lvl="1" indent="-514350">
              <a:buAutoNum type="alphaLcPeriod"/>
            </a:pPr>
            <a:r>
              <a:rPr lang="en-US" dirty="0"/>
              <a:t>March 2022 – Orlando</a:t>
            </a:r>
          </a:p>
          <a:p>
            <a:pPr marL="971550" lvl="1" indent="-514350">
              <a:buAutoNum type="alphaLcPeriod"/>
            </a:pPr>
            <a:r>
              <a:rPr lang="en-US" dirty="0"/>
              <a:t>Straw Poll for WGs</a:t>
            </a:r>
          </a:p>
          <a:p>
            <a:pPr marL="971550" lvl="1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971550" lvl="1" indent="-514350">
              <a:buAutoNum type="alphaLcPeriod"/>
            </a:pPr>
            <a:r>
              <a:rPr lang="en-US" dirty="0"/>
              <a:t>Future Sessions</a:t>
            </a:r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sz="2800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56225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  <a:highlight>
                  <a:srgbClr val="FF0000"/>
                </a:highlight>
              </a:rPr>
              <a:t>2021 – Nov 5-19 – Electronic Plenary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Hilton Orlando Lake Buena Vista - on Hold</a:t>
            </a: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DD96-F7DE-446D-98F6-03AC5ECD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Nov 5-19,2021 Registration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E3A7-34ED-459C-8A8E-F96362456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pPr lvl="1"/>
            <a:r>
              <a:rPr lang="en-US" sz="1600" dirty="0"/>
              <a:t>Due to the ongoing COVID-19 pandemic, the November 2021 IEEE 802 Plenary will be held electronically.  </a:t>
            </a:r>
            <a:br>
              <a:rPr lang="en-US" sz="1600" dirty="0"/>
            </a:br>
            <a:r>
              <a:rPr lang="en-US" sz="1600" dirty="0"/>
              <a:t>Participating Working Groups: 802.1, 802.3, 802.11, 802.15, 802.18, 802.19,802.24</a:t>
            </a:r>
          </a:p>
          <a:p>
            <a:r>
              <a:rPr lang="en-US" sz="1800" b="1" dirty="0"/>
              <a:t>REGISTRATION FEES &amp; DEADLINES</a:t>
            </a:r>
          </a:p>
          <a:p>
            <a:pPr marL="857250" lvl="2" indent="0">
              <a:buNone/>
            </a:pPr>
            <a:r>
              <a:rPr lang="en-US" sz="1600" b="1" dirty="0"/>
              <a:t>Early Registration: </a:t>
            </a:r>
            <a:r>
              <a:rPr lang="en-US" sz="1600" dirty="0"/>
              <a:t> now through October 21, 2021:             $US 50.00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Standard Registration:</a:t>
            </a:r>
            <a:r>
              <a:rPr lang="en-US" sz="1600" dirty="0"/>
              <a:t>  Oct 22 through November 5, 2021: $US 75.00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/>
              <a:t>Late Registration:</a:t>
            </a:r>
            <a:r>
              <a:rPr lang="en-US" sz="1600" dirty="0"/>
              <a:t>  After November 5, 2021:                         $US 125.00</a:t>
            </a:r>
            <a:br>
              <a:rPr lang="en-US" sz="1200" dirty="0"/>
            </a:br>
            <a:endParaRPr lang="en-US" sz="1200" dirty="0"/>
          </a:p>
          <a:p>
            <a:r>
              <a:rPr lang="en-US" sz="1800" dirty="0"/>
              <a:t>REGISTRATION FEE POLICY: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An individual who attends any portion of a technical meeting that is part of an IEEE 802 LMSC plenary session must pay the registration fee.</a:t>
            </a:r>
          </a:p>
          <a:p>
            <a:pPr lvl="1"/>
            <a:r>
              <a:rPr lang="en-US" sz="1600" dirty="0"/>
              <a:t>Registration Fees are Non-Transferable and Non-Refundable</a:t>
            </a:r>
            <a:br>
              <a:rPr lang="en-US" sz="1600" dirty="0"/>
            </a:br>
            <a:endParaRPr lang="en-US" sz="1600" dirty="0"/>
          </a:p>
          <a:p>
            <a:r>
              <a:rPr lang="en-US" sz="2000" b="1" dirty="0"/>
              <a:t>REGISTRATION WEBSITE: </a:t>
            </a:r>
            <a:r>
              <a:rPr lang="en-US" sz="2000" b="1" dirty="0">
                <a:hlinkClick r:id="rId2"/>
              </a:rPr>
              <a:t>https://cvent.me/4xn8Ql</a:t>
            </a:r>
            <a:endParaRPr lang="en-US" sz="20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679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2022 - Orlando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dirty="0"/>
              <a:t>Addendum to reduce block executed</a:t>
            </a:r>
          </a:p>
          <a:p>
            <a:pPr lvl="1"/>
            <a:r>
              <a:rPr lang="en-US" dirty="0"/>
              <a:t>2 advanced deposits was paid $86,791</a:t>
            </a:r>
          </a:p>
          <a:p>
            <a:pPr lvl="1"/>
            <a:r>
              <a:rPr lang="en-US" dirty="0"/>
              <a:t>Working with Venue for potential Hybrid (Mixed Mode) options.</a:t>
            </a:r>
          </a:p>
          <a:p>
            <a:pPr lvl="2"/>
            <a:r>
              <a:rPr lang="en-US" sz="2000" dirty="0"/>
              <a:t>(Motion on Nov 19</a:t>
            </a:r>
            <a:r>
              <a:rPr lang="en-US" sz="2000" baseline="30000" dirty="0"/>
              <a:t>th</a:t>
            </a:r>
            <a:r>
              <a:rPr lang="en-US" sz="2000" dirty="0"/>
              <a:t> to consider option)</a:t>
            </a:r>
          </a:p>
          <a:p>
            <a:pPr lvl="1"/>
            <a:r>
              <a:rPr lang="en-US" dirty="0"/>
              <a:t>Go/No Go date set for Dec 7, 2021</a:t>
            </a:r>
          </a:p>
          <a:p>
            <a:pPr lvl="1"/>
            <a:r>
              <a:rPr lang="en-US" dirty="0"/>
              <a:t>Site Visit tentatively set for January 10-12, 2022</a:t>
            </a:r>
          </a:p>
          <a:p>
            <a:pPr lvl="2"/>
            <a:r>
              <a:rPr lang="en-US" sz="2000" dirty="0"/>
              <a:t>(Motion on Nov 19</a:t>
            </a:r>
            <a:r>
              <a:rPr lang="en-US" sz="2000" baseline="30000" dirty="0"/>
              <a:t>th</a:t>
            </a:r>
            <a:r>
              <a:rPr lang="en-US" sz="2000" dirty="0"/>
              <a:t> to approve possible travel).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71AA-38D0-4010-8C09-DA2982B3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for 2021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539C-A47B-4496-8F6C-68136BCF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6"/>
            <a:ext cx="8054975" cy="5256212"/>
          </a:xfrm>
        </p:spPr>
        <p:txBody>
          <a:bodyPr/>
          <a:lstStyle/>
          <a:p>
            <a:r>
              <a:rPr lang="en-US" dirty="0"/>
              <a:t>Please Straw Poll your membership:</a:t>
            </a:r>
          </a:p>
          <a:p>
            <a:r>
              <a:rPr lang="en-US" sz="2400" dirty="0"/>
              <a:t>1. If the 2022 March Plenary Session is held in Orlando, Florida as an in-person only session, will you attend?</a:t>
            </a:r>
          </a:p>
          <a:p>
            <a:pPr lvl="2"/>
            <a:r>
              <a:rPr lang="en-US" sz="2000" dirty="0"/>
              <a:t>Yes/No</a:t>
            </a:r>
          </a:p>
          <a:p>
            <a:r>
              <a:rPr lang="en-US" sz="2400" dirty="0"/>
              <a:t>2. If the 2022 March Plenary Session is held in Orlando, Florida as a mixed-mode session, will you attend:</a:t>
            </a:r>
          </a:p>
          <a:p>
            <a:pPr lvl="2"/>
            <a:r>
              <a:rPr lang="en-US" sz="2000" dirty="0"/>
              <a:t>Attend In-person</a:t>
            </a:r>
          </a:p>
          <a:p>
            <a:pPr lvl="2"/>
            <a:r>
              <a:rPr lang="en-US" sz="2000" dirty="0"/>
              <a:t>Attend Virtually (remotely)</a:t>
            </a:r>
          </a:p>
          <a:p>
            <a:pPr lvl="2"/>
            <a:r>
              <a:rPr lang="en-US" sz="2000" dirty="0"/>
              <a:t>Will not attend plenary </a:t>
            </a:r>
          </a:p>
        </p:txBody>
      </p:sp>
    </p:spTree>
    <p:extLst>
      <p:ext uri="{BB962C8B-B14F-4D97-AF65-F5344CB8AC3E}">
        <p14:creationId xmlns:p14="http://schemas.microsoft.com/office/powerpoint/2010/main" val="30226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5F7B-9E73-4AF3-8EA9-28D1BF720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March Plenary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A3A1-BA0A-4312-99A3-00A70012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11762"/>
          </a:xfrm>
        </p:spPr>
        <p:txBody>
          <a:bodyPr/>
          <a:lstStyle/>
          <a:p>
            <a:r>
              <a:rPr lang="en-US" sz="2400" dirty="0"/>
              <a:t>What requirements should IEEE 802 enforce for attendance at in person venues?</a:t>
            </a:r>
          </a:p>
          <a:p>
            <a:pPr lvl="1"/>
            <a:r>
              <a:rPr lang="en-US" sz="2000" dirty="0"/>
              <a:t>Vaccinated/Testing</a:t>
            </a:r>
          </a:p>
          <a:p>
            <a:pPr lvl="1"/>
            <a:r>
              <a:rPr lang="en-US" sz="2000" dirty="0"/>
              <a:t>Masks / social distancing</a:t>
            </a:r>
          </a:p>
          <a:p>
            <a:pPr lvl="1"/>
            <a:r>
              <a:rPr lang="en-US" sz="2000" dirty="0"/>
              <a:t>Other group examples:</a:t>
            </a:r>
          </a:p>
          <a:p>
            <a:pPr lvl="2"/>
            <a:r>
              <a:rPr lang="en-US" sz="1800" dirty="0"/>
              <a:t>2022 CES Health and Safety Protocol: </a:t>
            </a:r>
            <a:r>
              <a:rPr lang="en-US" sz="1200" dirty="0">
                <a:hlinkClick r:id="rId2"/>
              </a:rPr>
              <a:t>https://www.ces.tech/Logistics/Health-Protocols.aspx</a:t>
            </a:r>
            <a:r>
              <a:rPr lang="en-US" sz="1200" dirty="0"/>
              <a:t> </a:t>
            </a:r>
          </a:p>
          <a:p>
            <a:pPr lvl="2"/>
            <a:r>
              <a:rPr lang="en-US" sz="1800" dirty="0"/>
              <a:t>2021 Linux Foundation:  </a:t>
            </a:r>
            <a:r>
              <a:rPr lang="en-US" sz="1200" dirty="0">
                <a:hlinkClick r:id="rId3"/>
              </a:rPr>
              <a:t>https://events.linuxfoundation.org/kubecon-cloudnativecon-north-america/attend/health-and-safety/#in-person-attendance-requirements</a:t>
            </a:r>
            <a:r>
              <a:rPr lang="en-US" sz="1200" dirty="0"/>
              <a:t> </a:t>
            </a:r>
          </a:p>
          <a:p>
            <a:pPr lvl="2"/>
            <a:r>
              <a:rPr lang="en-US" sz="1800" dirty="0"/>
              <a:t>SC21</a:t>
            </a:r>
            <a:r>
              <a:rPr lang="en-US" sz="1200" dirty="0"/>
              <a:t>: </a:t>
            </a:r>
            <a:r>
              <a:rPr lang="en-US" sz="1200" dirty="0">
                <a:hlinkClick r:id="rId4"/>
              </a:rPr>
              <a:t>https://sc21.supercomputing.org/attend/health-safety/</a:t>
            </a:r>
            <a:r>
              <a:rPr lang="en-US" sz="1200" dirty="0"/>
              <a:t>  </a:t>
            </a:r>
            <a:endParaRPr lang="en-US" sz="1800" dirty="0"/>
          </a:p>
          <a:p>
            <a:r>
              <a:rPr lang="en-US" sz="2000" dirty="0"/>
              <a:t>Sanitation stations?</a:t>
            </a:r>
          </a:p>
          <a:p>
            <a:r>
              <a:rPr lang="en-US" sz="2000" dirty="0"/>
              <a:t>Extra Masks?</a:t>
            </a:r>
          </a:p>
          <a:p>
            <a:r>
              <a:rPr lang="en-US" sz="2000" dirty="0"/>
              <a:t>Testing (for international travelers)?</a:t>
            </a:r>
          </a:p>
        </p:txBody>
      </p:sp>
    </p:spTree>
    <p:extLst>
      <p:ext uri="{BB962C8B-B14F-4D97-AF65-F5344CB8AC3E}">
        <p14:creationId xmlns:p14="http://schemas.microsoft.com/office/powerpoint/2010/main" val="162110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2B20-E977-4B0B-9A06-F955DE5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D965-2A18-4BDE-88F9-A361CB39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– July 10-15 – Sheraton Le Centre Montreal, Montreal, Quebec, Canada</a:t>
            </a:r>
          </a:p>
          <a:p>
            <a:pPr lvl="1"/>
            <a:r>
              <a:rPr lang="en-US" dirty="0"/>
              <a:t>Booked prior to Covid-19 Pandemic</a:t>
            </a:r>
          </a:p>
          <a:p>
            <a:pPr lvl="1"/>
            <a:r>
              <a:rPr lang="en-US" dirty="0"/>
              <a:t>2020 July instance rebooked to 2024.</a:t>
            </a:r>
          </a:p>
          <a:p>
            <a:pPr lvl="1"/>
            <a:r>
              <a:rPr lang="en-US" dirty="0"/>
              <a:t>Begin in December to work on logistics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593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11247</TotalTime>
  <Words>836</Words>
  <Application>Microsoft Office PowerPoint</Application>
  <PresentationFormat>On-screen Show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Title slide</vt:lpstr>
      <vt:lpstr>Executive Secretary Report for  2021 November Electronic Plenary</vt:lpstr>
      <vt:lpstr>Agenda Item 6.02 - II</vt:lpstr>
      <vt:lpstr>Future Venue Contract Status</vt:lpstr>
      <vt:lpstr>Nov 5-19,2021 Registration Reminder</vt:lpstr>
      <vt:lpstr>March 2022 - Orlando</vt:lpstr>
      <vt:lpstr>Straw Poll for 2021 November</vt:lpstr>
      <vt:lpstr>Items to Consider for In-person Sessions</vt:lpstr>
      <vt:lpstr>2022 March Plenary Safety</vt:lpstr>
      <vt:lpstr>July 2022 – Montreal, Canada</vt:lpstr>
      <vt:lpstr>Future Sessions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ec-21-0232-00-00EC-Executive Secretary Report for 2021 Nov Electronic Plenary</dc:title>
  <dc:subject>2021 November IEEE 802 Electronic Plenary</dc:subject>
  <dc:creator>Jon Rosdahl</dc:creator>
  <cp:keywords>Electronic Plenary</cp:keywords>
  <dc:description>Jon Rosdahl, Qualcomm</dc:description>
  <cp:lastModifiedBy>Jon Rosdahl</cp:lastModifiedBy>
  <cp:revision>6</cp:revision>
  <dcterms:created xsi:type="dcterms:W3CDTF">2021-09-07T16:57:28Z</dcterms:created>
  <dcterms:modified xsi:type="dcterms:W3CDTF">2021-11-05T02:30:12Z</dcterms:modified>
  <cp:category>November 2021</cp:category>
</cp:coreProperties>
</file>