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8" r:id="rId2"/>
    <p:sldId id="342" r:id="rId3"/>
    <p:sldId id="344" r:id="rId4"/>
    <p:sldId id="347" r:id="rId5"/>
    <p:sldId id="348" r:id="rId6"/>
    <p:sldId id="349" r:id="rId7"/>
    <p:sldId id="35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CCFF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0F4FA-B907-4A94-95EE-76A72B604A69}" v="15" dt="2021-10-05T16:44:26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6905" autoAdjust="0"/>
  </p:normalViewPr>
  <p:slideViewPr>
    <p:cSldViewPr>
      <p:cViewPr varScale="1">
        <p:scale>
          <a:sx n="65" d="100"/>
          <a:sy n="65" d="100"/>
        </p:scale>
        <p:origin x="10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CC30F4FA-B907-4A94-95EE-76A72B604A69}"/>
    <pc:docChg chg="undo custSel addSld delSld modSld modMainMaster">
      <pc:chgData name="Jon Rosdahl" userId="2820f357-2dd4-4127-8713-e0bfde0fd756" providerId="ADAL" clId="{CC30F4FA-B907-4A94-95EE-76A72B604A69}" dt="2021-10-05T16:47:29.299" v="695" actId="14"/>
      <pc:docMkLst>
        <pc:docMk/>
      </pc:docMkLst>
      <pc:sldChg chg="modSp mod">
        <pc:chgData name="Jon Rosdahl" userId="2820f357-2dd4-4127-8713-e0bfde0fd756" providerId="ADAL" clId="{CC30F4FA-B907-4A94-95EE-76A72B604A69}" dt="2021-10-05T15:59:29.590" v="6" actId="20577"/>
        <pc:sldMkLst>
          <pc:docMk/>
          <pc:sldMk cId="0" sldId="278"/>
        </pc:sldMkLst>
        <pc:spChg chg="mod">
          <ac:chgData name="Jon Rosdahl" userId="2820f357-2dd4-4127-8713-e0bfde0fd756" providerId="ADAL" clId="{CC30F4FA-B907-4A94-95EE-76A72B604A69}" dt="2021-10-05T15:59:29.590" v="6" actId="20577"/>
          <ac:spMkLst>
            <pc:docMk/>
            <pc:sldMk cId="0" sldId="278"/>
            <ac:spMk id="111620" creationId="{53B2155B-CFEF-47E6-921E-45594A6364EC}"/>
          </ac:spMkLst>
        </pc:spChg>
      </pc:sldChg>
      <pc:sldChg chg="modSp mod">
        <pc:chgData name="Jon Rosdahl" userId="2820f357-2dd4-4127-8713-e0bfde0fd756" providerId="ADAL" clId="{CC30F4FA-B907-4A94-95EE-76A72B604A69}" dt="2021-10-05T16:31:57.982" v="42" actId="20577"/>
        <pc:sldMkLst>
          <pc:docMk/>
          <pc:sldMk cId="0" sldId="342"/>
        </pc:sldMkLst>
        <pc:spChg chg="mod">
          <ac:chgData name="Jon Rosdahl" userId="2820f357-2dd4-4127-8713-e0bfde0fd756" providerId="ADAL" clId="{CC30F4FA-B907-4A94-95EE-76A72B604A69}" dt="2021-10-05T16:31:57.982" v="42" actId="20577"/>
          <ac:spMkLst>
            <pc:docMk/>
            <pc:sldMk cId="0" sldId="342"/>
            <ac:spMk id="273413" creationId="{F9A6CCE4-BC0A-4194-9F6C-63D8359E4152}"/>
          </ac:spMkLst>
        </pc:spChg>
        <pc:spChg chg="mod">
          <ac:chgData name="Jon Rosdahl" userId="2820f357-2dd4-4127-8713-e0bfde0fd756" providerId="ADAL" clId="{CC30F4FA-B907-4A94-95EE-76A72B604A69}" dt="2021-10-05T16:31:52.733" v="41" actId="6549"/>
          <ac:spMkLst>
            <pc:docMk/>
            <pc:sldMk cId="0" sldId="342"/>
            <ac:spMk id="273414" creationId="{A8DD74F1-78FD-43C5-92B7-9C87A242921B}"/>
          </ac:spMkLst>
        </pc:spChg>
      </pc:sldChg>
      <pc:sldChg chg="del">
        <pc:chgData name="Jon Rosdahl" userId="2820f357-2dd4-4127-8713-e0bfde0fd756" providerId="ADAL" clId="{CC30F4FA-B907-4A94-95EE-76A72B604A69}" dt="2021-10-05T16:41:07" v="245" actId="47"/>
        <pc:sldMkLst>
          <pc:docMk/>
          <pc:sldMk cId="0" sldId="343"/>
        </pc:sldMkLst>
      </pc:sldChg>
      <pc:sldChg chg="modSp mod modNotesTx">
        <pc:chgData name="Jon Rosdahl" userId="2820f357-2dd4-4127-8713-e0bfde0fd756" providerId="ADAL" clId="{CC30F4FA-B907-4A94-95EE-76A72B604A69}" dt="2021-10-05T16:46:01.599" v="559" actId="20577"/>
        <pc:sldMkLst>
          <pc:docMk/>
          <pc:sldMk cId="2306598344" sldId="344"/>
        </pc:sldMkLst>
        <pc:spChg chg="mod">
          <ac:chgData name="Jon Rosdahl" userId="2820f357-2dd4-4127-8713-e0bfde0fd756" providerId="ADAL" clId="{CC30F4FA-B907-4A94-95EE-76A72B604A69}" dt="2021-10-05T16:46:01.599" v="559" actId="20577"/>
          <ac:spMkLst>
            <pc:docMk/>
            <pc:sldMk cId="2306598344" sldId="344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CC30F4FA-B907-4A94-95EE-76A72B604A69}" dt="2021-10-05T16:34:15.604" v="80" actId="47"/>
        <pc:sldMkLst>
          <pc:docMk/>
          <pc:sldMk cId="375232969" sldId="345"/>
        </pc:sldMkLst>
      </pc:sldChg>
      <pc:sldChg chg="del">
        <pc:chgData name="Jon Rosdahl" userId="2820f357-2dd4-4127-8713-e0bfde0fd756" providerId="ADAL" clId="{CC30F4FA-B907-4A94-95EE-76A72B604A69}" dt="2021-10-05T16:41:03.113" v="242" actId="47"/>
        <pc:sldMkLst>
          <pc:docMk/>
          <pc:sldMk cId="3018938912" sldId="346"/>
        </pc:sldMkLst>
      </pc:sldChg>
      <pc:sldChg chg="modSp mod">
        <pc:chgData name="Jon Rosdahl" userId="2820f357-2dd4-4127-8713-e0bfde0fd756" providerId="ADAL" clId="{CC30F4FA-B907-4A94-95EE-76A72B604A69}" dt="2021-10-05T16:40:51.758" v="240" actId="20577"/>
        <pc:sldMkLst>
          <pc:docMk/>
          <pc:sldMk cId="1066793553" sldId="347"/>
        </pc:sldMkLst>
        <pc:spChg chg="mod">
          <ac:chgData name="Jon Rosdahl" userId="2820f357-2dd4-4127-8713-e0bfde0fd756" providerId="ADAL" clId="{CC30F4FA-B907-4A94-95EE-76A72B604A69}" dt="2021-10-05T16:36:22.380" v="111" actId="6549"/>
          <ac:spMkLst>
            <pc:docMk/>
            <pc:sldMk cId="1066793553" sldId="347"/>
            <ac:spMk id="2" creationId="{3759DD96-F7DE-446D-98F6-03AC5ECD281C}"/>
          </ac:spMkLst>
        </pc:spChg>
        <pc:spChg chg="mod">
          <ac:chgData name="Jon Rosdahl" userId="2820f357-2dd4-4127-8713-e0bfde0fd756" providerId="ADAL" clId="{CC30F4FA-B907-4A94-95EE-76A72B604A69}" dt="2021-10-05T16:40:51.758" v="240" actId="20577"/>
          <ac:spMkLst>
            <pc:docMk/>
            <pc:sldMk cId="1066793553" sldId="347"/>
            <ac:spMk id="3" creationId="{7325E3A7-34ED-459C-8A8E-F96362456C89}"/>
          </ac:spMkLst>
        </pc:spChg>
      </pc:sldChg>
      <pc:sldChg chg="modSp mod">
        <pc:chgData name="Jon Rosdahl" userId="2820f357-2dd4-4127-8713-e0bfde0fd756" providerId="ADAL" clId="{CC30F4FA-B907-4A94-95EE-76A72B604A69}" dt="2021-10-05T16:34:11.501" v="79" actId="404"/>
        <pc:sldMkLst>
          <pc:docMk/>
          <pc:sldMk cId="4279860646" sldId="348"/>
        </pc:sldMkLst>
        <pc:spChg chg="mod">
          <ac:chgData name="Jon Rosdahl" userId="2820f357-2dd4-4127-8713-e0bfde0fd756" providerId="ADAL" clId="{CC30F4FA-B907-4A94-95EE-76A72B604A69}" dt="2021-10-05T16:34:06.780" v="78" actId="404"/>
          <ac:spMkLst>
            <pc:docMk/>
            <pc:sldMk cId="4279860646" sldId="348"/>
            <ac:spMk id="2" creationId="{0697647F-E3CE-4C2C-B7EB-ACEE4634E2F5}"/>
          </ac:spMkLst>
        </pc:spChg>
        <pc:spChg chg="mod">
          <ac:chgData name="Jon Rosdahl" userId="2820f357-2dd4-4127-8713-e0bfde0fd756" providerId="ADAL" clId="{CC30F4FA-B907-4A94-95EE-76A72B604A69}" dt="2021-10-05T16:34:11.501" v="79" actId="404"/>
          <ac:spMkLst>
            <pc:docMk/>
            <pc:sldMk cId="4279860646" sldId="348"/>
            <ac:spMk id="3" creationId="{3B801D27-95F6-465D-870F-F90B6024BC93}"/>
          </ac:spMkLst>
        </pc:spChg>
      </pc:sldChg>
      <pc:sldChg chg="del">
        <pc:chgData name="Jon Rosdahl" userId="2820f357-2dd4-4127-8713-e0bfde0fd756" providerId="ADAL" clId="{CC30F4FA-B907-4A94-95EE-76A72B604A69}" dt="2021-10-05T16:33:38.190" v="48" actId="47"/>
        <pc:sldMkLst>
          <pc:docMk/>
          <pc:sldMk cId="2532902368" sldId="349"/>
        </pc:sldMkLst>
      </pc:sldChg>
      <pc:sldChg chg="modSp new mod">
        <pc:chgData name="Jon Rosdahl" userId="2820f357-2dd4-4127-8713-e0bfde0fd756" providerId="ADAL" clId="{CC30F4FA-B907-4A94-95EE-76A72B604A69}" dt="2021-10-05T16:44:26.525" v="483" actId="14100"/>
        <pc:sldMkLst>
          <pc:docMk/>
          <pc:sldMk cId="3425996458" sldId="349"/>
        </pc:sldMkLst>
        <pc:spChg chg="mod">
          <ac:chgData name="Jon Rosdahl" userId="2820f357-2dd4-4127-8713-e0bfde0fd756" providerId="ADAL" clId="{CC30F4FA-B907-4A94-95EE-76A72B604A69}" dt="2021-10-05T16:41:31.862" v="269" actId="20577"/>
          <ac:spMkLst>
            <pc:docMk/>
            <pc:sldMk cId="3425996458" sldId="349"/>
            <ac:spMk id="2" creationId="{963DC18E-5564-41A4-A3A7-A0C896F9C171}"/>
          </ac:spMkLst>
        </pc:spChg>
        <pc:spChg chg="mod">
          <ac:chgData name="Jon Rosdahl" userId="2820f357-2dd4-4127-8713-e0bfde0fd756" providerId="ADAL" clId="{CC30F4FA-B907-4A94-95EE-76A72B604A69}" dt="2021-10-05T16:44:26.525" v="483" actId="14100"/>
          <ac:spMkLst>
            <pc:docMk/>
            <pc:sldMk cId="3425996458" sldId="349"/>
            <ac:spMk id="3" creationId="{6532B60D-9BAD-4732-BC59-3D7F9C8F7C3E}"/>
          </ac:spMkLst>
        </pc:spChg>
      </pc:sldChg>
      <pc:sldChg chg="del">
        <pc:chgData name="Jon Rosdahl" userId="2820f357-2dd4-4127-8713-e0bfde0fd756" providerId="ADAL" clId="{CC30F4FA-B907-4A94-95EE-76A72B604A69}" dt="2021-10-05T16:41:01.387" v="241" actId="47"/>
        <pc:sldMkLst>
          <pc:docMk/>
          <pc:sldMk cId="1836670601" sldId="350"/>
        </pc:sldMkLst>
      </pc:sldChg>
      <pc:sldChg chg="modSp new mod">
        <pc:chgData name="Jon Rosdahl" userId="2820f357-2dd4-4127-8713-e0bfde0fd756" providerId="ADAL" clId="{CC30F4FA-B907-4A94-95EE-76A72B604A69}" dt="2021-10-05T16:47:29.299" v="695" actId="14"/>
        <pc:sldMkLst>
          <pc:docMk/>
          <pc:sldMk cId="2843269439" sldId="350"/>
        </pc:sldMkLst>
        <pc:spChg chg="mod">
          <ac:chgData name="Jon Rosdahl" userId="2820f357-2dd4-4127-8713-e0bfde0fd756" providerId="ADAL" clId="{CC30F4FA-B907-4A94-95EE-76A72B604A69}" dt="2021-10-05T16:46:32.424" v="582" actId="20577"/>
          <ac:spMkLst>
            <pc:docMk/>
            <pc:sldMk cId="2843269439" sldId="350"/>
            <ac:spMk id="2" creationId="{826B286A-735B-4EAB-B47B-955D713EC1B9}"/>
          </ac:spMkLst>
        </pc:spChg>
        <pc:spChg chg="mod">
          <ac:chgData name="Jon Rosdahl" userId="2820f357-2dd4-4127-8713-e0bfde0fd756" providerId="ADAL" clId="{CC30F4FA-B907-4A94-95EE-76A72B604A69}" dt="2021-10-05T16:47:29.299" v="695" actId="14"/>
          <ac:spMkLst>
            <pc:docMk/>
            <pc:sldMk cId="2843269439" sldId="350"/>
            <ac:spMk id="3" creationId="{F9657F8A-5834-4BD7-8DBC-9537F96B52F6}"/>
          </ac:spMkLst>
        </pc:spChg>
      </pc:sldChg>
      <pc:sldChg chg="del">
        <pc:chgData name="Jon Rosdahl" userId="2820f357-2dd4-4127-8713-e0bfde0fd756" providerId="ADAL" clId="{CC30F4FA-B907-4A94-95EE-76A72B604A69}" dt="2021-10-05T16:41:05.161" v="243" actId="47"/>
        <pc:sldMkLst>
          <pc:docMk/>
          <pc:sldMk cId="3705184548" sldId="351"/>
        </pc:sldMkLst>
      </pc:sldChg>
      <pc:sldChg chg="del">
        <pc:chgData name="Jon Rosdahl" userId="2820f357-2dd4-4127-8713-e0bfde0fd756" providerId="ADAL" clId="{CC30F4FA-B907-4A94-95EE-76A72B604A69}" dt="2021-10-05T16:41:06.144" v="244" actId="47"/>
        <pc:sldMkLst>
          <pc:docMk/>
          <pc:sldMk cId="1061731616" sldId="352"/>
        </pc:sldMkLst>
      </pc:sldChg>
      <pc:sldChg chg="del">
        <pc:chgData name="Jon Rosdahl" userId="2820f357-2dd4-4127-8713-e0bfde0fd756" providerId="ADAL" clId="{CC30F4FA-B907-4A94-95EE-76A72B604A69}" dt="2021-10-05T16:41:12.322" v="248" actId="47"/>
        <pc:sldMkLst>
          <pc:docMk/>
          <pc:sldMk cId="2599472344" sldId="355"/>
        </pc:sldMkLst>
      </pc:sldChg>
      <pc:sldChg chg="del">
        <pc:chgData name="Jon Rosdahl" userId="2820f357-2dd4-4127-8713-e0bfde0fd756" providerId="ADAL" clId="{CC30F4FA-B907-4A94-95EE-76A72B604A69}" dt="2021-10-05T16:41:07.906" v="246" actId="47"/>
        <pc:sldMkLst>
          <pc:docMk/>
          <pc:sldMk cId="1519260198" sldId="356"/>
        </pc:sldMkLst>
      </pc:sldChg>
      <pc:sldChg chg="del">
        <pc:chgData name="Jon Rosdahl" userId="2820f357-2dd4-4127-8713-e0bfde0fd756" providerId="ADAL" clId="{CC30F4FA-B907-4A94-95EE-76A72B604A69}" dt="2021-10-05T16:41:09.561" v="247" actId="47"/>
        <pc:sldMkLst>
          <pc:docMk/>
          <pc:sldMk cId="1315407808" sldId="357"/>
        </pc:sldMkLst>
      </pc:sldChg>
      <pc:sldMasterChg chg="modSp mod modSldLayout">
        <pc:chgData name="Jon Rosdahl" userId="2820f357-2dd4-4127-8713-e0bfde0fd756" providerId="ADAL" clId="{CC30F4FA-B907-4A94-95EE-76A72B604A69}" dt="2021-10-05T16:02:08.913" v="40" actId="478"/>
        <pc:sldMasterMkLst>
          <pc:docMk/>
          <pc:sldMasterMk cId="0" sldId="2147483657"/>
        </pc:sldMasterMkLst>
        <pc:spChg chg="mod">
          <ac:chgData name="Jon Rosdahl" userId="2820f357-2dd4-4127-8713-e0bfde0fd756" providerId="ADAL" clId="{CC30F4FA-B907-4A94-95EE-76A72B604A69}" dt="2021-10-05T16:01:26.232" v="36" actId="20577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CC30F4FA-B907-4A94-95EE-76A72B604A69}" dt="2021-10-05T16:00:17.599" v="23" actId="6549"/>
          <ac:spMkLst>
            <pc:docMk/>
            <pc:sldMasterMk cId="0" sldId="2147483657"/>
            <ac:spMk id="329737" creationId="{B6922251-FEB2-42BE-A274-06E32B974A01}"/>
          </ac:spMkLst>
        </pc:spChg>
        <pc:sldLayoutChg chg="addSp delSp modSp mod">
          <pc:chgData name="Jon Rosdahl" userId="2820f357-2dd4-4127-8713-e0bfde0fd756" providerId="ADAL" clId="{CC30F4FA-B907-4A94-95EE-76A72B604A69}" dt="2021-10-05T16:02:08.913" v="40" actId="478"/>
          <pc:sldLayoutMkLst>
            <pc:docMk/>
            <pc:sldMasterMk cId="0" sldId="2147483657"/>
            <pc:sldLayoutMk cId="0" sldId="2147483658"/>
          </pc:sldLayoutMkLst>
          <pc:spChg chg="add mod">
            <ac:chgData name="Jon Rosdahl" userId="2820f357-2dd4-4127-8713-e0bfde0fd756" providerId="ADAL" clId="{CC30F4FA-B907-4A94-95EE-76A72B604A69}" dt="2021-10-05T16:01:41.567" v="37" actId="167"/>
            <ac:spMkLst>
              <pc:docMk/>
              <pc:sldMasterMk cId="0" sldId="2147483657"/>
              <pc:sldLayoutMk cId="0" sldId="2147483658"/>
              <ac:spMk id="14" creationId="{ECC9A3E7-6E7E-4533-8460-17B235A06FF0}"/>
            </ac:spMkLst>
          </pc:spChg>
          <pc:spChg chg="del">
            <ac:chgData name="Jon Rosdahl" userId="2820f357-2dd4-4127-8713-e0bfde0fd756" providerId="ADAL" clId="{CC30F4FA-B907-4A94-95EE-76A72B604A69}" dt="2021-10-05T16:02:08.913" v="40" actId="478"/>
            <ac:spMkLst>
              <pc:docMk/>
              <pc:sldMasterMk cId="0" sldId="2147483657"/>
              <pc:sldLayoutMk cId="0" sldId="2147483658"/>
              <ac:spMk id="17" creationId="{8B4016AA-B59B-4F92-916A-E99EFCD5F328}"/>
            </ac:spMkLst>
          </pc:spChg>
          <pc:spChg chg="mod">
            <ac:chgData name="Jon Rosdahl" userId="2820f357-2dd4-4127-8713-e0bfde0fd756" providerId="ADAL" clId="{CC30F4FA-B907-4A94-95EE-76A72B604A69}" dt="2021-10-05T16:01:48.032" v="38" actId="20577"/>
            <ac:spMkLst>
              <pc:docMk/>
              <pc:sldMasterMk cId="0" sldId="2147483657"/>
              <pc:sldLayoutMk cId="0" sldId="2147483658"/>
              <ac:spMk id="18" creationId="{A4501BF6-CD0F-470D-B2E3-E40AE4948D05}"/>
            </ac:spMkLst>
          </pc:spChg>
          <pc:spChg chg="mod">
            <ac:chgData name="Jon Rosdahl" userId="2820f357-2dd4-4127-8713-e0bfde0fd756" providerId="ADAL" clId="{CC30F4FA-B907-4A94-95EE-76A72B604A69}" dt="2021-10-05T16:02:04.232" v="39" actId="167"/>
            <ac:spMkLst>
              <pc:docMk/>
              <pc:sldMasterMk cId="0" sldId="2147483657"/>
              <pc:sldLayoutMk cId="0" sldId="2147483658"/>
              <ac:spMk id="330754" creationId="{0916E9D6-7CA1-4FF4-9569-8648078D1E37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September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EC-21/210r1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September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EC-21/210r1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October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4501BF6-CD0F-470D-B2E3-E40AE4948D05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EC-21/0232r0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October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EC-21/0232r0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vent.me/4xn8Q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2021 October Interim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 Item 3.01 - II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Future Venue Update </a:t>
            </a:r>
          </a:p>
          <a:p>
            <a:pPr lvl="1"/>
            <a:r>
              <a:rPr lang="en-US" altLang="en-US" dirty="0"/>
              <a:t>Future Venue Contract Status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56225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  <a:highlight>
                  <a:srgbClr val="FF0000"/>
                </a:highlight>
              </a:rPr>
              <a:t>2021 – Nov 14-19 – Hyatt Regency Vancouver, Vancouver, BC, Canada</a:t>
            </a:r>
          </a:p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808000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Hilton Orlando Lake Buena Vista - on Hold</a:t>
            </a: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DD96-F7DE-446D-98F6-03AC5ECD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Nov 5-19,2021 Registration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E3A7-34ED-459C-8A8E-F96362456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pPr lvl="1"/>
            <a:r>
              <a:rPr lang="en-US" sz="1600" dirty="0"/>
              <a:t>Due to the ongoing COVID-19 pandemic, the November 2021 IEEE 802 Plenary will be held electronically.  </a:t>
            </a:r>
            <a:br>
              <a:rPr lang="en-US" sz="1600" dirty="0"/>
            </a:br>
            <a:r>
              <a:rPr lang="en-US" sz="1600" dirty="0"/>
              <a:t>Participating Working Groups: 802.1, 802.3, 802.11, 802.15, 802.18, 802.19,802.24</a:t>
            </a:r>
          </a:p>
          <a:p>
            <a:r>
              <a:rPr lang="en-US" sz="1800" b="1" dirty="0"/>
              <a:t>REGISTRATION FEES &amp; DEADLINES</a:t>
            </a:r>
          </a:p>
          <a:p>
            <a:pPr marL="857250" lvl="2" indent="0">
              <a:buNone/>
            </a:pPr>
            <a:r>
              <a:rPr lang="en-US" sz="1600" b="1" dirty="0"/>
              <a:t>Early Registration: </a:t>
            </a:r>
            <a:r>
              <a:rPr lang="en-US" sz="1600" dirty="0"/>
              <a:t> now through October 21, 2021:             $US 50.00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Standard Registration:</a:t>
            </a:r>
            <a:r>
              <a:rPr lang="en-US" sz="1600" dirty="0"/>
              <a:t>  Oct 22 through November 5, 2021: $US 75.00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Late Registration:</a:t>
            </a:r>
            <a:r>
              <a:rPr lang="en-US" sz="1600" dirty="0"/>
              <a:t>  After November 5, 2021:                         $US 125.00</a:t>
            </a:r>
            <a:br>
              <a:rPr lang="en-US" sz="1200" dirty="0"/>
            </a:br>
            <a:endParaRPr lang="en-US" sz="1200" dirty="0"/>
          </a:p>
          <a:p>
            <a:r>
              <a:rPr lang="en-US" sz="1800" dirty="0"/>
              <a:t>REGISTRATION FEE POLICY: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An individual who attends any portion of a technical meeting that is part of an IEEE 802 LMSC plenary session must pay the registration fee.</a:t>
            </a:r>
          </a:p>
          <a:p>
            <a:pPr lvl="1"/>
            <a:r>
              <a:rPr lang="en-US" sz="1600" dirty="0"/>
              <a:t>Registration Fees are Non-Transferable and Non-Refundable</a:t>
            </a:r>
            <a:br>
              <a:rPr lang="en-US" sz="1600" dirty="0"/>
            </a:br>
            <a:endParaRPr lang="en-US" sz="1600" dirty="0"/>
          </a:p>
          <a:p>
            <a:r>
              <a:rPr lang="en-US" sz="2000" b="1" dirty="0"/>
              <a:t>REGISTRATION WEBSITE: </a:t>
            </a:r>
            <a:r>
              <a:rPr lang="en-US" sz="2000" b="1" dirty="0">
                <a:hlinkClick r:id="rId2"/>
              </a:rPr>
              <a:t>https://cvent.me/4xn8Ql</a:t>
            </a:r>
            <a:endParaRPr lang="en-US" sz="20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679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2022 - Orlando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Addendum to reduce block has been initiated – Pending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 advanced deposit is due 10/09/2021 for $43,216.45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Go/No Go date set for Dec 7, 2021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Working with Venue for potential Hybrid (Mixed Mode) options.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New Future Sessions are generally on hold.</a:t>
            </a:r>
          </a:p>
          <a:p>
            <a:r>
              <a:rPr lang="en-US" dirty="0"/>
              <a:t>Finalizing Berlin, Madrid and Vancouver will continue.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8336</TotalTime>
  <Words>584</Words>
  <Application>Microsoft Office PowerPoint</Application>
  <PresentationFormat>On-screen Show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Title slide</vt:lpstr>
      <vt:lpstr>Executive Secretary Report for  2021 October Interim Telecon</vt:lpstr>
      <vt:lpstr>Agenda Item 3.01 - II</vt:lpstr>
      <vt:lpstr>Future Venue Contract Status</vt:lpstr>
      <vt:lpstr>Nov 5-19,2021 Registration Reminder</vt:lpstr>
      <vt:lpstr>Items to Consider for In-person Sessions</vt:lpstr>
      <vt:lpstr>March 2022 - Orlando</vt:lpstr>
      <vt:lpstr>Future Sessions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ec-21-0232-00-00EC-Executive Secretary Report for 2021 Oct Interim Telecon</dc:title>
  <dc:subject>IEEE 802 October Interim Telecon</dc:subject>
  <dc:creator>Jon Rosdahl</dc:creator>
  <cp:keywords>Interim Telecon</cp:keywords>
  <dc:description>Jon Rosdahl, Qualcomm</dc:description>
  <cp:lastModifiedBy>Jon Rosdahl</cp:lastModifiedBy>
  <cp:revision>3</cp:revision>
  <dcterms:created xsi:type="dcterms:W3CDTF">2021-09-07T16:57:28Z</dcterms:created>
  <dcterms:modified xsi:type="dcterms:W3CDTF">2021-10-05T16:47:34Z</dcterms:modified>
  <cp:category>October 2021</cp:category>
</cp:coreProperties>
</file>