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377" r:id="rId2"/>
    <p:sldId id="376" r:id="rId3"/>
    <p:sldId id="37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mbrosia" initials="JD" lastIdx="1" clrIdx="0">
    <p:extLst>
      <p:ext uri="{19B8F6BF-5375-455C-9EA6-DF929625EA0E}">
        <p15:presenceInfo xmlns:p15="http://schemas.microsoft.com/office/powerpoint/2012/main" userId="a76b78698ac40a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6E483F-A574-4C9E-92C3-090236D2FBA5}" v="11" dt="2019-06-14T14:03:03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631" autoAdjust="0"/>
    <p:restoredTop sz="96391" autoAdjust="0"/>
  </p:normalViewPr>
  <p:slideViewPr>
    <p:cSldViewPr showGuides="1">
      <p:cViewPr varScale="1">
        <p:scale>
          <a:sx n="91" d="100"/>
          <a:sy n="91" d="100"/>
        </p:scale>
        <p:origin x="13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8A6E483F-A574-4C9E-92C3-090236D2FBA5}"/>
    <pc:docChg chg="addSld delSld modSld modMainMaster">
      <pc:chgData name="John DAmbrosia" userId="a76b78698ac40a99" providerId="LiveId" clId="{8A6E483F-A574-4C9E-92C3-090236D2FBA5}" dt="2019-06-14T13:56:26.492" v="196" actId="20577"/>
      <pc:docMkLst>
        <pc:docMk/>
      </pc:docMkLst>
      <pc:sldChg chg="modSp">
        <pc:chgData name="John DAmbrosia" userId="a76b78698ac40a99" providerId="LiveId" clId="{8A6E483F-A574-4C9E-92C3-090236D2FBA5}" dt="2019-06-14T13:19:47.083" v="13" actId="20577"/>
        <pc:sldMkLst>
          <pc:docMk/>
          <pc:sldMk cId="0" sldId="278"/>
        </pc:sldMkLst>
        <pc:spChg chg="mod">
          <ac:chgData name="John DAmbrosia" userId="a76b78698ac40a99" providerId="LiveId" clId="{8A6E483F-A574-4C9E-92C3-090236D2FBA5}" dt="2019-06-14T13:19:47.083" v="13" actId="20577"/>
          <ac:spMkLst>
            <pc:docMk/>
            <pc:sldMk cId="0" sldId="278"/>
            <ac:spMk id="111621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56:26.492" v="196" actId="20577"/>
        <pc:sldMkLst>
          <pc:docMk/>
          <pc:sldMk cId="0" sldId="342"/>
        </pc:sldMkLst>
        <pc:spChg chg="mod">
          <ac:chgData name="John DAmbrosia" userId="a76b78698ac40a99" providerId="LiveId" clId="{8A6E483F-A574-4C9E-92C3-090236D2FBA5}" dt="2019-06-14T13:56:26.492" v="196" actId="20577"/>
          <ac:spMkLst>
            <pc:docMk/>
            <pc:sldMk cId="0" sldId="342"/>
            <ac:spMk id="273414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55:55.806" v="154" actId="13926"/>
        <pc:sldMkLst>
          <pc:docMk/>
          <pc:sldMk cId="1374799386" sldId="352"/>
        </pc:sldMkLst>
        <pc:spChg chg="mod">
          <ac:chgData name="John DAmbrosia" userId="a76b78698ac40a99" providerId="LiveId" clId="{8A6E483F-A574-4C9E-92C3-090236D2FBA5}" dt="2019-06-14T13:49:43.163" v="131" actId="20577"/>
          <ac:spMkLst>
            <pc:docMk/>
            <pc:sldMk cId="1374799386" sldId="352"/>
            <ac:spMk id="598020" creationId="{00000000-0000-0000-0000-000000000000}"/>
          </ac:spMkLst>
        </pc:spChg>
        <pc:graphicFrameChg chg="mod modGraphic">
          <ac:chgData name="John DAmbrosia" userId="a76b78698ac40a99" providerId="LiveId" clId="{8A6E483F-A574-4C9E-92C3-090236D2FBA5}" dt="2019-06-14T13:55:55.806" v="154" actId="13926"/>
          <ac:graphicFrameMkLst>
            <pc:docMk/>
            <pc:sldMk cId="1374799386" sldId="352"/>
            <ac:graphicFrameMk id="2" creationId="{00000000-0000-0000-0000-000000000000}"/>
          </ac:graphicFrameMkLst>
        </pc:graphicFrameChg>
      </pc:sldChg>
      <pc:sldChg chg="modSp">
        <pc:chgData name="John DAmbrosia" userId="a76b78698ac40a99" providerId="LiveId" clId="{8A6E483F-A574-4C9E-92C3-090236D2FBA5}" dt="2019-06-14T13:49:51.924" v="152" actId="20577"/>
        <pc:sldMkLst>
          <pc:docMk/>
          <pc:sldMk cId="2961822614" sldId="354"/>
        </pc:sldMkLst>
        <pc:spChg chg="mod">
          <ac:chgData name="John DAmbrosia" userId="a76b78698ac40a99" providerId="LiveId" clId="{8A6E483F-A574-4C9E-92C3-090236D2FBA5}" dt="2019-06-14T13:49:51.924" v="152" actId="20577"/>
          <ac:spMkLst>
            <pc:docMk/>
            <pc:sldMk cId="2961822614" sldId="354"/>
            <ac:spMk id="598020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42:37.777" v="105" actId="20577"/>
        <pc:sldMkLst>
          <pc:docMk/>
          <pc:sldMk cId="557891492" sldId="364"/>
        </pc:sldMkLst>
        <pc:graphicFrameChg chg="modGraphic">
          <ac:chgData name="John DAmbrosia" userId="a76b78698ac40a99" providerId="LiveId" clId="{8A6E483F-A574-4C9E-92C3-090236D2FBA5}" dt="2019-06-14T13:42:37.777" v="105" actId="20577"/>
          <ac:graphicFrameMkLst>
            <pc:docMk/>
            <pc:sldMk cId="557891492" sldId="364"/>
            <ac:graphicFrameMk id="2" creationId="{00000000-0000-0000-0000-000000000000}"/>
          </ac:graphicFrameMkLst>
        </pc:graphicFrameChg>
      </pc:sldChg>
      <pc:sldChg chg="del">
        <pc:chgData name="John DAmbrosia" userId="a76b78698ac40a99" providerId="LiveId" clId="{8A6E483F-A574-4C9E-92C3-090236D2FBA5}" dt="2019-06-14T13:34:16.482" v="19" actId="2696"/>
        <pc:sldMkLst>
          <pc:docMk/>
          <pc:sldMk cId="336133762" sldId="365"/>
        </pc:sldMkLst>
      </pc:sldChg>
      <pc:sldChg chg="modSp add">
        <pc:chgData name="John DAmbrosia" userId="a76b78698ac40a99" providerId="LiveId" clId="{8A6E483F-A574-4C9E-92C3-090236D2FBA5}" dt="2019-06-14T13:42:45.924" v="107" actId="20577"/>
        <pc:sldMkLst>
          <pc:docMk/>
          <pc:sldMk cId="4289056352" sldId="374"/>
        </pc:sldMkLst>
        <pc:spChg chg="mod">
          <ac:chgData name="John DAmbrosia" userId="a76b78698ac40a99" providerId="LiveId" clId="{8A6E483F-A574-4C9E-92C3-090236D2FBA5}" dt="2019-06-14T13:34:22.940" v="20" actId="6549"/>
          <ac:spMkLst>
            <pc:docMk/>
            <pc:sldMk cId="4289056352" sldId="374"/>
            <ac:spMk id="598020" creationId="{00000000-0000-0000-0000-000000000000}"/>
          </ac:spMkLst>
        </pc:spChg>
        <pc:graphicFrameChg chg="modGraphic">
          <ac:chgData name="John DAmbrosia" userId="a76b78698ac40a99" providerId="LiveId" clId="{8A6E483F-A574-4C9E-92C3-090236D2FBA5}" dt="2019-06-14T13:42:45.924" v="107" actId="20577"/>
          <ac:graphicFrameMkLst>
            <pc:docMk/>
            <pc:sldMk cId="4289056352" sldId="374"/>
            <ac:graphicFrameMk id="2" creationId="{00000000-0000-0000-0000-000000000000}"/>
          </ac:graphicFrameMkLst>
        </pc:graphicFrameChg>
      </pc:sldChg>
      <pc:sldChg chg="modSp add">
        <pc:chgData name="John DAmbrosia" userId="a76b78698ac40a99" providerId="LiveId" clId="{8A6E483F-A574-4C9E-92C3-090236D2FBA5}" dt="2019-06-14T13:42:59.920" v="110" actId="6549"/>
        <pc:sldMkLst>
          <pc:docMk/>
          <pc:sldMk cId="3316046374" sldId="375"/>
        </pc:sldMkLst>
        <pc:spChg chg="mod">
          <ac:chgData name="John DAmbrosia" userId="a76b78698ac40a99" providerId="LiveId" clId="{8A6E483F-A574-4C9E-92C3-090236D2FBA5}" dt="2019-06-14T13:34:34.660" v="22" actId="20577"/>
          <ac:spMkLst>
            <pc:docMk/>
            <pc:sldMk cId="3316046374" sldId="375"/>
            <ac:spMk id="598020" creationId="{00000000-0000-0000-0000-000000000000}"/>
          </ac:spMkLst>
        </pc:spChg>
        <pc:graphicFrameChg chg="modGraphic">
          <ac:chgData name="John DAmbrosia" userId="a76b78698ac40a99" providerId="LiveId" clId="{8A6E483F-A574-4C9E-92C3-090236D2FBA5}" dt="2019-06-14T13:42:59.920" v="110" actId="6549"/>
          <ac:graphicFrameMkLst>
            <pc:docMk/>
            <pc:sldMk cId="3316046374" sldId="375"/>
            <ac:graphicFrameMk id="2" creationId="{00000000-0000-0000-0000-000000000000}"/>
          </ac:graphicFrameMkLst>
        </pc:graphicFrameChg>
      </pc:sldChg>
      <pc:sldMasterChg chg="modSp modSldLayout">
        <pc:chgData name="John DAmbrosia" userId="a76b78698ac40a99" providerId="LiveId" clId="{8A6E483F-A574-4C9E-92C3-090236D2FBA5}" dt="2019-06-14T13:20:16.461" v="17" actId="6549"/>
        <pc:sldMasterMkLst>
          <pc:docMk/>
          <pc:sldMasterMk cId="0" sldId="2147483657"/>
        </pc:sldMasterMkLst>
        <pc:spChg chg="mod">
          <ac:chgData name="John DAmbrosia" userId="a76b78698ac40a99" providerId="LiveId" clId="{8A6E483F-A574-4C9E-92C3-090236D2FBA5}" dt="2019-06-14T13:20:16.461" v="17" actId="6549"/>
          <ac:spMkLst>
            <pc:docMk/>
            <pc:sldMasterMk cId="0" sldId="2147483657"/>
            <ac:spMk id="329736" creationId="{00000000-0000-0000-0000-000000000000}"/>
          </ac:spMkLst>
        </pc:spChg>
        <pc:sldLayoutChg chg="modSp">
          <pc:chgData name="John DAmbrosia" userId="a76b78698ac40a99" providerId="LiveId" clId="{8A6E483F-A574-4C9E-92C3-090236D2FBA5}" dt="2019-06-14T13:20:05.459" v="15" actId="6549"/>
          <pc:sldLayoutMkLst>
            <pc:docMk/>
            <pc:sldMasterMk cId="0" sldId="2147483657"/>
            <pc:sldLayoutMk cId="0" sldId="2147483658"/>
          </pc:sldLayoutMkLst>
          <pc:spChg chg="mod">
            <ac:chgData name="John DAmbrosia" userId="a76b78698ac40a99" providerId="LiveId" clId="{8A6E483F-A574-4C9E-92C3-090236D2FBA5}" dt="2019-06-14T13:20:05.459" v="15" actId="6549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62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77787" y="6586538"/>
            <a:ext cx="2438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ec-21-0223r00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holcomb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080-00-0000-request-for-information-itu-r-wp-1a.docx" TargetMode="External"/><Relationship Id="rId2" Type="http://schemas.openxmlformats.org/officeDocument/2006/relationships/hyperlink" Target="https://mentor.ieee.org/802.18/dcn/21/18-21-0109-06-0000-liaison-response-to-itu-r-wp-1a-on-vlc-standards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57-02-0000-liaison-response-to-itu-r-wp-1a-on-vlc-standards.docx" TargetMode="External"/><Relationship Id="rId2" Type="http://schemas.openxmlformats.org/officeDocument/2006/relationships/hyperlink" Target="https://www.itu.int/go/ITU-R/wp1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5/dcn/21/15-21-0434-01-0000-liaison-response-to-itu-r-wp-1a-on-vlc-standard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89C2EE43-12A8-456C-9958-22932EB09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81213"/>
            <a:ext cx="7772400" cy="72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br>
              <a:rPr lang="en-US" sz="3200" dirty="0"/>
            </a:br>
            <a:r>
              <a:rPr lang="en-US" sz="3200" dirty="0"/>
              <a:t>Motion – Approve ITU-R WP 1A</a:t>
            </a:r>
            <a:br>
              <a:rPr lang="en-US" sz="3200" dirty="0"/>
            </a:br>
            <a:r>
              <a:rPr lang="en-US" sz="3200" dirty="0"/>
              <a:t>Visible Light Communications Liaison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F94278E-53ED-4FDE-8EFC-FCF4C6BB5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908425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altLang="en-US" sz="2000" dirty="0"/>
              <a:t>Jay Holcomb</a:t>
            </a:r>
          </a:p>
          <a:p>
            <a:pPr algn="ctr">
              <a:lnSpc>
                <a:spcPct val="80000"/>
              </a:lnSpc>
            </a:pPr>
            <a:r>
              <a:rPr lang="en-US" altLang="en-US" sz="2000" dirty="0"/>
              <a:t>802.18 / RR-TAG - Chair</a:t>
            </a:r>
          </a:p>
          <a:p>
            <a:pPr algn="ctr">
              <a:lnSpc>
                <a:spcPct val="80000"/>
              </a:lnSpc>
            </a:pPr>
            <a:r>
              <a:rPr lang="en-US" altLang="en-US" sz="2000" dirty="0">
                <a:hlinkClick r:id="rId3"/>
              </a:rPr>
              <a:t>jholcomb@ieee.org</a:t>
            </a:r>
            <a:r>
              <a:rPr lang="en-US" altLang="en-US" sz="2000" dirty="0"/>
              <a:t> </a:t>
            </a:r>
          </a:p>
          <a:p>
            <a:pPr algn="ctr">
              <a:lnSpc>
                <a:spcPct val="80000"/>
              </a:lnSpc>
            </a:pPr>
            <a:r>
              <a:rPr lang="en-US" altLang="en-US" sz="2000" dirty="0"/>
              <a:t>05 October 2021</a:t>
            </a:r>
          </a:p>
        </p:txBody>
      </p:sp>
    </p:spTree>
    <p:extLst>
      <p:ext uri="{BB962C8B-B14F-4D97-AF65-F5344CB8AC3E}">
        <p14:creationId xmlns:p14="http://schemas.microsoft.com/office/powerpoint/2010/main" val="87077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71600"/>
            <a:ext cx="8588375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Approve ITU-R WP 1A Liaison response in </a:t>
            </a:r>
            <a:r>
              <a:rPr lang="en-US" sz="1800" b="0" dirty="0">
                <a:solidFill>
                  <a:schemeClr val="tx1"/>
                </a:solidFill>
                <a:hlinkClick r:id="rId2"/>
              </a:rPr>
              <a:t>https://mentor.ieee.org/802.18/dcn/21/18-21-0109-06-0000-liaison-response-to-itu-r-wp-1a-on-vlc-standards.docx</a:t>
            </a:r>
            <a:r>
              <a:rPr lang="en-US" sz="1800" dirty="0"/>
              <a:t>, </a:t>
            </a:r>
            <a:r>
              <a:rPr lang="en-GB" sz="1800" b="0" dirty="0">
                <a:solidFill>
                  <a:schemeClr val="tx1"/>
                </a:solidFill>
              </a:rPr>
              <a:t>For review and approval for submission to ITU-R WP 1A  before contribution deadline for WP 1As next meeting. With the Chair of 802.18 authorized to make editorial changes, as necessary.</a:t>
            </a:r>
            <a:endParaRPr lang="en-US" sz="18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This approval is under LMSC OM “Procedure for communication with government bodies”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 Move:	Jay Holcomb</a:t>
            </a:r>
          </a:p>
          <a:p>
            <a:r>
              <a:rPr lang="en-US" sz="1800" dirty="0"/>
              <a:t>Second:	John </a:t>
            </a:r>
            <a:r>
              <a:rPr lang="en-US" sz="1800" dirty="0" err="1"/>
              <a:t>D’Ambrosia</a:t>
            </a:r>
            <a:endParaRPr lang="en-US" sz="1800" dirty="0"/>
          </a:p>
          <a:p>
            <a:r>
              <a:rPr lang="en-US" sz="1800" dirty="0"/>
              <a:t>Y/N/A:    	</a:t>
            </a:r>
          </a:p>
          <a:p>
            <a:pPr marL="0" indent="0">
              <a:buNone/>
            </a:pPr>
            <a:endParaRPr lang="en-US" sz="1800" u="sng" dirty="0"/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r>
              <a:rPr lang="en-US" sz="1800" u="sng" dirty="0"/>
              <a:t>The Liaison:   </a:t>
            </a:r>
            <a:r>
              <a:rPr lang="en-US" sz="1800" dirty="0">
                <a:hlinkClick r:id="rId3"/>
              </a:rPr>
              <a:t>https://mentor.ieee.org/802.18/dcn/21/18-21-0080-00-0000-request-for-information-itu-r-wp-1a.docx</a:t>
            </a:r>
            <a:r>
              <a:rPr lang="en-US" sz="1800" dirty="0"/>
              <a:t> </a:t>
            </a:r>
          </a:p>
          <a:p>
            <a:endParaRPr lang="en-US" sz="1800" dirty="0"/>
          </a:p>
          <a:p>
            <a:r>
              <a:rPr lang="en-US" sz="1800" dirty="0"/>
              <a:t>Approved In the RR_TAG, on 30Sept21:  (y/n/a): _19_ / _0_ / _0_; 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3BCBFE-0C52-45E3-9F4D-371641F6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800" dirty="0"/>
              <a:t>Motion – Approve ITU-R WP 1A</a:t>
            </a:r>
            <a:br>
              <a:rPr lang="en-US" sz="2800" dirty="0"/>
            </a:br>
            <a:r>
              <a:rPr lang="en-US" sz="2800" dirty="0"/>
              <a:t>Visible Light Communications Liaison</a:t>
            </a:r>
          </a:p>
        </p:txBody>
      </p:sp>
    </p:spTree>
    <p:extLst>
      <p:ext uri="{BB962C8B-B14F-4D97-AF65-F5344CB8AC3E}">
        <p14:creationId xmlns:p14="http://schemas.microsoft.com/office/powerpoint/2010/main" val="388857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800" dirty="0"/>
              <a:t>ITU-R WP 1A VLC </a:t>
            </a:r>
            <a:br>
              <a:rPr lang="en-US" sz="2800" dirty="0"/>
            </a:br>
            <a:r>
              <a:rPr lang="en-US" sz="2800" dirty="0"/>
              <a:t>Liaison Contribution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71600"/>
            <a:ext cx="8588375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/>
              <a:t>Background Information, additional</a:t>
            </a:r>
          </a:p>
          <a:p>
            <a:pPr lvl="3"/>
            <a:endParaRPr lang="en-US" sz="18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Working Party 1A (WP 1A) - Spectrum engineering techniques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1800" dirty="0">
                <a:effectLst/>
                <a:ea typeface="Calibri" panose="020F0502020204030204" pitchFamily="34" charset="0"/>
              </a:rPr>
              <a:t>ITU-R VLC, WP 1A next e-meeting is 03-12nov21 </a:t>
            </a:r>
          </a:p>
          <a:p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Deadline for contributions 1600 hours UTC Wednesday, 27 October 2021</a:t>
            </a:r>
            <a:endParaRPr lang="en-US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u="sng" dirty="0"/>
          </a:p>
          <a:p>
            <a:r>
              <a:rPr lang="en-US" sz="1800" u="sng" dirty="0"/>
              <a:t>.11 &amp; .15 worked on a responses, then combined into .18 version </a:t>
            </a:r>
          </a:p>
          <a:p>
            <a:pPr lvl="1"/>
            <a:r>
              <a:rPr lang="en-US" sz="1800" dirty="0"/>
              <a:t>This was during the September IEEE 802 Wireless Interim;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US" sz="18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hlinkClick r:id="rId3"/>
              </a:rPr>
              <a:t>https://mentor.ieee.org/802.11/dcn/21/11-21-1457-02-0000-liaison-response-to-itu-r-wp-1a-on-vlc-standards.docx</a:t>
            </a:r>
            <a:r>
              <a:rPr lang="en-US" sz="1800" dirty="0">
                <a:effectLst/>
                <a:ea typeface="Calibri" panose="020F0502020204030204" pitchFamily="34" charset="0"/>
              </a:rPr>
              <a:t>  </a:t>
            </a:r>
          </a:p>
          <a:p>
            <a:pPr marL="1314450" lvl="2" indent="-514350">
              <a:buFont typeface="+mj-lt"/>
              <a:buAutoNum type="romanLcPeriod"/>
            </a:pPr>
            <a:endParaRPr lang="en-US" sz="1800" u="sng" dirty="0">
              <a:solidFill>
                <a:srgbClr val="0000FF"/>
              </a:solidFill>
              <a:effectLst/>
              <a:ea typeface="Calibri" panose="020F0502020204030204" pitchFamily="34" charset="0"/>
              <a:hlinkClick r:id="rId4"/>
            </a:endParaRPr>
          </a:p>
          <a:p>
            <a:pPr marL="1314450" lvl="2" indent="-514350">
              <a:buFont typeface="+mj-lt"/>
              <a:buAutoNum type="romanLcPeriod"/>
            </a:pPr>
            <a:r>
              <a:rPr lang="en-US" sz="18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hlinkClick r:id="rId4"/>
              </a:rPr>
              <a:t>https://mentor.ieee.org/802.15/dcn/21/15-21-0434-01-0000-liaison-response-to-itu-r-wp-1a-on-vlc-standards.docx</a:t>
            </a:r>
            <a:endParaRPr lang="en-US" sz="2600" dirty="0">
              <a:effectLst/>
              <a:ea typeface="Calibri" panose="020F0502020204030204" pitchFamily="34" charset="0"/>
            </a:endParaRPr>
          </a:p>
          <a:p>
            <a:endParaRPr lang="en-US" sz="1800" u="sng" dirty="0"/>
          </a:p>
          <a:p>
            <a:r>
              <a:rPr lang="en-US" sz="1600" u="sng" dirty="0"/>
              <a:t>RR-TAG approved r05 that was marked up during final review for voting.  .18 chair accepted markups and other minor cleanup for r06.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1401</TotalTime>
  <Words>298</Words>
  <Application>Microsoft Office PowerPoint</Application>
  <PresentationFormat>On-screen Show (4:3)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Title slide</vt:lpstr>
      <vt:lpstr>PowerPoint Presentation</vt:lpstr>
      <vt:lpstr>Motion – Approve ITU-R WP 1A Visible Light Communications Liaison</vt:lpstr>
      <vt:lpstr>ITU-R WP 1A VLC  Liaison Contribution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author</cp:lastModifiedBy>
  <cp:revision>113</cp:revision>
  <dcterms:created xsi:type="dcterms:W3CDTF">2017-02-01T20:21:43Z</dcterms:created>
  <dcterms:modified xsi:type="dcterms:W3CDTF">2021-09-30T23:36:14Z</dcterms:modified>
</cp:coreProperties>
</file>