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5143500" type="screen16x9"/>
  <p:notesSz cx="6858000" cy="9144000"/>
  <p:embeddedFontLst>
    <p:embeddedFont>
      <p:font typeface="Lato" panose="020F0502020204030203" pitchFamily="34" charset="77"/>
      <p:regular r:id="rId16"/>
      <p:bold r:id="rId17"/>
      <p:italic r:id="rId18"/>
      <p:boldItalic r:id="rId19"/>
    </p:embeddedFont>
    <p:embeddedFont>
      <p:font typeface="Raleway" pitchFamily="2" charset="77"/>
      <p:regular r:id="rId20"/>
      <p:bold r:id="rId21"/>
      <p:italic r:id="rId22"/>
      <p:boldItalic r:id="rId2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61" d="100"/>
          <a:sy n="161" d="100"/>
        </p:scale>
        <p:origin x="784" y="20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6.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font" Target="fonts/font8.fntdata"/><Relationship Id="rId10" Type="http://schemas.openxmlformats.org/officeDocument/2006/relationships/slide" Target="slides/slide9.xml"/><Relationship Id="rId19"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7.fnt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1pPr>
            <a:lvl2pPr marL="914400" marR="0" lvl="1"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2pPr>
            <a:lvl3pPr marL="1371600" marR="0" lvl="2"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3pPr>
            <a:lvl4pPr marL="1828800" marR="0" lvl="3"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4pPr>
            <a:lvl5pPr marL="2286000" marR="0" lvl="4"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5pPr>
            <a:lvl6pPr marL="2743200" marR="0" lvl="5"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6pPr>
            <a:lvl7pPr marL="3200400" marR="0" lvl="6"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7pPr>
            <a:lvl8pPr marL="3657600" marR="0" lvl="7"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8pPr>
            <a:lvl9pPr marL="4114800" marR="0" lvl="8"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1: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0" name="Google Shape;70;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e60799c5f6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2" name="Google Shape;122;ge60799c5f6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e60799c5f6_0_1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 name="Google Shape;128;ge60799c5f6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ee8688569f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4" name="Google Shape;134;gee8688569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ee8688569f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0" name="Google Shape;140;gee8688569f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1" name="Google Shape;81;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7" name="Google Shape;87;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ce1c1252aa_0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ce1c1252aa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8" name="Google Shape;98;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e3b41ef75d_0_1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4" name="Google Shape;104;ge3b41ef75d_0_1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0" name="Google Shape;110;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e3b41ef75d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6" name="Google Shape;116;ge3b41ef75d_0_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cxnSp>
        <p:nvCxnSpPr>
          <p:cNvPr id="10" name="Google Shape;10;p2"/>
          <p:cNvCxnSpPr/>
          <p:nvPr/>
        </p:nvCxnSpPr>
        <p:spPr>
          <a:xfrm>
            <a:off x="2477724" y="415650"/>
            <a:ext cx="6244200" cy="0"/>
          </a:xfrm>
          <a:prstGeom prst="straightConnector1">
            <a:avLst/>
          </a:prstGeom>
          <a:noFill/>
          <a:ln w="38100" cap="flat" cmpd="sng">
            <a:solidFill>
              <a:schemeClr val="lt1"/>
            </a:solidFill>
            <a:prstDash val="solid"/>
            <a:round/>
            <a:headEnd type="none" w="sm" len="sm"/>
            <a:tailEnd type="none" w="sm" len="sm"/>
          </a:ln>
        </p:spPr>
      </p:cxnSp>
      <p:cxnSp>
        <p:nvCxnSpPr>
          <p:cNvPr id="11" name="Google Shape;11;p2"/>
          <p:cNvCxnSpPr/>
          <p:nvPr/>
        </p:nvCxnSpPr>
        <p:spPr>
          <a:xfrm>
            <a:off x="2477724" y="4740000"/>
            <a:ext cx="6244200" cy="0"/>
          </a:xfrm>
          <a:prstGeom prst="straightConnector1">
            <a:avLst/>
          </a:prstGeom>
          <a:noFill/>
          <a:ln w="19050" cap="flat" cmpd="sng">
            <a:solidFill>
              <a:schemeClr val="lt1"/>
            </a:solidFill>
            <a:prstDash val="solid"/>
            <a:round/>
            <a:headEnd type="none" w="sm" len="sm"/>
            <a:tailEnd type="none" w="sm" len="sm"/>
          </a:ln>
        </p:spPr>
      </p:cxnSp>
      <p:cxnSp>
        <p:nvCxnSpPr>
          <p:cNvPr id="12" name="Google Shape;12;p2"/>
          <p:cNvCxnSpPr/>
          <p:nvPr/>
        </p:nvCxnSpPr>
        <p:spPr>
          <a:xfrm>
            <a:off x="425198" y="415650"/>
            <a:ext cx="183300" cy="0"/>
          </a:xfrm>
          <a:prstGeom prst="straightConnector1">
            <a:avLst/>
          </a:prstGeom>
          <a:noFill/>
          <a:ln w="19050" cap="flat" cmpd="sng">
            <a:solidFill>
              <a:schemeClr val="lt1"/>
            </a:solidFill>
            <a:prstDash val="solid"/>
            <a:round/>
            <a:headEnd type="none" w="sm" len="sm"/>
            <a:tailEnd type="none" w="sm" len="sm"/>
          </a:ln>
        </p:spPr>
      </p:cxnSp>
      <p:sp>
        <p:nvSpPr>
          <p:cNvPr id="13" name="Google Shape;13;p2"/>
          <p:cNvSpPr txBox="1">
            <a:spLocks noGrp="1"/>
          </p:cNvSpPr>
          <p:nvPr>
            <p:ph type="ctrTitle"/>
          </p:nvPr>
        </p:nvSpPr>
        <p:spPr>
          <a:xfrm>
            <a:off x="2371725" y="630225"/>
            <a:ext cx="6331500" cy="15420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chemeClr val="lt1"/>
              </a:buClr>
              <a:buSzPts val="4800"/>
              <a:buNone/>
              <a:defRPr sz="4800">
                <a:solidFill>
                  <a:schemeClr val="lt1"/>
                </a:solidFill>
              </a:defRPr>
            </a:lvl1pPr>
            <a:lvl2pPr lvl="1" algn="l">
              <a:lnSpc>
                <a:spcPct val="100000"/>
              </a:lnSpc>
              <a:spcBef>
                <a:spcPts val="0"/>
              </a:spcBef>
              <a:spcAft>
                <a:spcPts val="0"/>
              </a:spcAft>
              <a:buClr>
                <a:schemeClr val="lt1"/>
              </a:buClr>
              <a:buSzPts val="4800"/>
              <a:buNone/>
              <a:defRPr sz="4800">
                <a:solidFill>
                  <a:schemeClr val="lt1"/>
                </a:solidFill>
              </a:defRPr>
            </a:lvl2pPr>
            <a:lvl3pPr lvl="2" algn="l">
              <a:lnSpc>
                <a:spcPct val="100000"/>
              </a:lnSpc>
              <a:spcBef>
                <a:spcPts val="0"/>
              </a:spcBef>
              <a:spcAft>
                <a:spcPts val="0"/>
              </a:spcAft>
              <a:buClr>
                <a:schemeClr val="lt1"/>
              </a:buClr>
              <a:buSzPts val="4800"/>
              <a:buNone/>
              <a:defRPr sz="4800">
                <a:solidFill>
                  <a:schemeClr val="lt1"/>
                </a:solidFill>
              </a:defRPr>
            </a:lvl3pPr>
            <a:lvl4pPr lvl="3" algn="l">
              <a:lnSpc>
                <a:spcPct val="100000"/>
              </a:lnSpc>
              <a:spcBef>
                <a:spcPts val="0"/>
              </a:spcBef>
              <a:spcAft>
                <a:spcPts val="0"/>
              </a:spcAft>
              <a:buClr>
                <a:schemeClr val="lt1"/>
              </a:buClr>
              <a:buSzPts val="4800"/>
              <a:buNone/>
              <a:defRPr sz="4800">
                <a:solidFill>
                  <a:schemeClr val="lt1"/>
                </a:solidFill>
              </a:defRPr>
            </a:lvl4pPr>
            <a:lvl5pPr lvl="4" algn="l">
              <a:lnSpc>
                <a:spcPct val="100000"/>
              </a:lnSpc>
              <a:spcBef>
                <a:spcPts val="0"/>
              </a:spcBef>
              <a:spcAft>
                <a:spcPts val="0"/>
              </a:spcAft>
              <a:buClr>
                <a:schemeClr val="lt1"/>
              </a:buClr>
              <a:buSzPts val="4800"/>
              <a:buNone/>
              <a:defRPr sz="4800">
                <a:solidFill>
                  <a:schemeClr val="lt1"/>
                </a:solidFill>
              </a:defRPr>
            </a:lvl5pPr>
            <a:lvl6pPr lvl="5" algn="l">
              <a:lnSpc>
                <a:spcPct val="100000"/>
              </a:lnSpc>
              <a:spcBef>
                <a:spcPts val="0"/>
              </a:spcBef>
              <a:spcAft>
                <a:spcPts val="0"/>
              </a:spcAft>
              <a:buClr>
                <a:schemeClr val="lt1"/>
              </a:buClr>
              <a:buSzPts val="4800"/>
              <a:buNone/>
              <a:defRPr sz="4800">
                <a:solidFill>
                  <a:schemeClr val="lt1"/>
                </a:solidFill>
              </a:defRPr>
            </a:lvl6pPr>
            <a:lvl7pPr lvl="6" algn="l">
              <a:lnSpc>
                <a:spcPct val="100000"/>
              </a:lnSpc>
              <a:spcBef>
                <a:spcPts val="0"/>
              </a:spcBef>
              <a:spcAft>
                <a:spcPts val="0"/>
              </a:spcAft>
              <a:buClr>
                <a:schemeClr val="lt1"/>
              </a:buClr>
              <a:buSzPts val="4800"/>
              <a:buNone/>
              <a:defRPr sz="4800">
                <a:solidFill>
                  <a:schemeClr val="lt1"/>
                </a:solidFill>
              </a:defRPr>
            </a:lvl7pPr>
            <a:lvl8pPr lvl="7" algn="l">
              <a:lnSpc>
                <a:spcPct val="100000"/>
              </a:lnSpc>
              <a:spcBef>
                <a:spcPts val="0"/>
              </a:spcBef>
              <a:spcAft>
                <a:spcPts val="0"/>
              </a:spcAft>
              <a:buClr>
                <a:schemeClr val="lt1"/>
              </a:buClr>
              <a:buSzPts val="4800"/>
              <a:buNone/>
              <a:defRPr sz="4800">
                <a:solidFill>
                  <a:schemeClr val="lt1"/>
                </a:solidFill>
              </a:defRPr>
            </a:lvl8pPr>
            <a:lvl9pPr lvl="8" algn="l">
              <a:lnSpc>
                <a:spcPct val="100000"/>
              </a:lnSpc>
              <a:spcBef>
                <a:spcPts val="0"/>
              </a:spcBef>
              <a:spcAft>
                <a:spcPts val="0"/>
              </a:spcAft>
              <a:buClr>
                <a:schemeClr val="lt1"/>
              </a:buClr>
              <a:buSzPts val="4800"/>
              <a:buNone/>
              <a:defRPr sz="4800">
                <a:solidFill>
                  <a:schemeClr val="lt1"/>
                </a:solidFill>
              </a:defRPr>
            </a:lvl9pPr>
          </a:lstStyle>
          <a:p>
            <a:endParaRPr/>
          </a:p>
        </p:txBody>
      </p:sp>
      <p:sp>
        <p:nvSpPr>
          <p:cNvPr id="14" name="Google Shape;14;p2"/>
          <p:cNvSpPr txBox="1">
            <a:spLocks noGrp="1"/>
          </p:cNvSpPr>
          <p:nvPr>
            <p:ph type="subTitle" idx="1"/>
          </p:nvPr>
        </p:nvSpPr>
        <p:spPr>
          <a:xfrm>
            <a:off x="2390267" y="3238450"/>
            <a:ext cx="6331500" cy="1241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Clr>
                <a:schemeClr val="lt1"/>
              </a:buClr>
              <a:buSzPts val="1800"/>
              <a:buNone/>
              <a:defRPr>
                <a:solidFill>
                  <a:schemeClr val="lt1"/>
                </a:solidFill>
              </a:defRPr>
            </a:lvl1pPr>
            <a:lvl2pPr lvl="1" algn="l">
              <a:lnSpc>
                <a:spcPct val="100000"/>
              </a:lnSpc>
              <a:spcBef>
                <a:spcPts val="0"/>
              </a:spcBef>
              <a:spcAft>
                <a:spcPts val="0"/>
              </a:spcAft>
              <a:buClr>
                <a:schemeClr val="lt1"/>
              </a:buClr>
              <a:buSzPts val="1800"/>
              <a:buNone/>
              <a:defRPr sz="1800">
                <a:solidFill>
                  <a:schemeClr val="lt1"/>
                </a:solidFill>
              </a:defRPr>
            </a:lvl2pPr>
            <a:lvl3pPr lvl="2" algn="l">
              <a:lnSpc>
                <a:spcPct val="100000"/>
              </a:lnSpc>
              <a:spcBef>
                <a:spcPts val="0"/>
              </a:spcBef>
              <a:spcAft>
                <a:spcPts val="0"/>
              </a:spcAft>
              <a:buClr>
                <a:schemeClr val="lt1"/>
              </a:buClr>
              <a:buSzPts val="1800"/>
              <a:buNone/>
              <a:defRPr sz="1800">
                <a:solidFill>
                  <a:schemeClr val="lt1"/>
                </a:solidFill>
              </a:defRPr>
            </a:lvl3pPr>
            <a:lvl4pPr lvl="3" algn="l">
              <a:lnSpc>
                <a:spcPct val="100000"/>
              </a:lnSpc>
              <a:spcBef>
                <a:spcPts val="0"/>
              </a:spcBef>
              <a:spcAft>
                <a:spcPts val="0"/>
              </a:spcAft>
              <a:buClr>
                <a:schemeClr val="lt1"/>
              </a:buClr>
              <a:buSzPts val="1800"/>
              <a:buNone/>
              <a:defRPr sz="1800">
                <a:solidFill>
                  <a:schemeClr val="lt1"/>
                </a:solidFill>
              </a:defRPr>
            </a:lvl4pPr>
            <a:lvl5pPr lvl="4" algn="l">
              <a:lnSpc>
                <a:spcPct val="100000"/>
              </a:lnSpc>
              <a:spcBef>
                <a:spcPts val="0"/>
              </a:spcBef>
              <a:spcAft>
                <a:spcPts val="0"/>
              </a:spcAft>
              <a:buClr>
                <a:schemeClr val="lt1"/>
              </a:buClr>
              <a:buSzPts val="1800"/>
              <a:buNone/>
              <a:defRPr sz="1800">
                <a:solidFill>
                  <a:schemeClr val="lt1"/>
                </a:solidFill>
              </a:defRPr>
            </a:lvl5pPr>
            <a:lvl6pPr lvl="5" algn="l">
              <a:lnSpc>
                <a:spcPct val="100000"/>
              </a:lnSpc>
              <a:spcBef>
                <a:spcPts val="0"/>
              </a:spcBef>
              <a:spcAft>
                <a:spcPts val="0"/>
              </a:spcAft>
              <a:buClr>
                <a:schemeClr val="lt1"/>
              </a:buClr>
              <a:buSzPts val="1800"/>
              <a:buNone/>
              <a:defRPr sz="1800">
                <a:solidFill>
                  <a:schemeClr val="lt1"/>
                </a:solidFill>
              </a:defRPr>
            </a:lvl6pPr>
            <a:lvl7pPr lvl="6" algn="l">
              <a:lnSpc>
                <a:spcPct val="100000"/>
              </a:lnSpc>
              <a:spcBef>
                <a:spcPts val="0"/>
              </a:spcBef>
              <a:spcAft>
                <a:spcPts val="0"/>
              </a:spcAft>
              <a:buClr>
                <a:schemeClr val="lt1"/>
              </a:buClr>
              <a:buSzPts val="1800"/>
              <a:buNone/>
              <a:defRPr sz="1800">
                <a:solidFill>
                  <a:schemeClr val="lt1"/>
                </a:solidFill>
              </a:defRPr>
            </a:lvl7pPr>
            <a:lvl8pPr lvl="7" algn="l">
              <a:lnSpc>
                <a:spcPct val="100000"/>
              </a:lnSpc>
              <a:spcBef>
                <a:spcPts val="0"/>
              </a:spcBef>
              <a:spcAft>
                <a:spcPts val="0"/>
              </a:spcAft>
              <a:buClr>
                <a:schemeClr val="lt1"/>
              </a:buClr>
              <a:buSzPts val="1800"/>
              <a:buNone/>
              <a:defRPr sz="1800">
                <a:solidFill>
                  <a:schemeClr val="lt1"/>
                </a:solidFill>
              </a:defRPr>
            </a:lvl8pPr>
            <a:lvl9pPr lvl="8" algn="l">
              <a:lnSpc>
                <a:spcPct val="100000"/>
              </a:lnSpc>
              <a:spcBef>
                <a:spcPts val="0"/>
              </a:spcBef>
              <a:spcAft>
                <a:spcPts val="0"/>
              </a:spcAft>
              <a:buClr>
                <a:schemeClr val="lt1"/>
              </a:buClr>
              <a:buSzPts val="1800"/>
              <a:buNone/>
              <a:defRPr sz="1800">
                <a:solidFill>
                  <a:schemeClr val="lt1"/>
                </a:solidFill>
              </a:defRPr>
            </a:lvl9pPr>
          </a:lstStyle>
          <a:p>
            <a:endParaRPr/>
          </a:p>
        </p:txBody>
      </p:sp>
      <p:sp>
        <p:nvSpPr>
          <p:cNvPr id="15" name="Google Shape;15;p2"/>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7"/>
        <p:cNvGrpSpPr/>
        <p:nvPr/>
      </p:nvGrpSpPr>
      <p:grpSpPr>
        <a:xfrm>
          <a:off x="0" y="0"/>
          <a:ext cx="0" cy="0"/>
          <a:chOff x="0" y="0"/>
          <a:chExt cx="0" cy="0"/>
        </a:xfrm>
      </p:grpSpPr>
      <p:cxnSp>
        <p:nvCxnSpPr>
          <p:cNvPr id="58" name="Google Shape;58;p11"/>
          <p:cNvCxnSpPr/>
          <p:nvPr/>
        </p:nvCxnSpPr>
        <p:spPr>
          <a:xfrm>
            <a:off x="425200" y="4740000"/>
            <a:ext cx="8296800" cy="0"/>
          </a:xfrm>
          <a:prstGeom prst="straightConnector1">
            <a:avLst/>
          </a:prstGeom>
          <a:noFill/>
          <a:ln w="19050" cap="flat" cmpd="sng">
            <a:solidFill>
              <a:schemeClr val="dk2"/>
            </a:solidFill>
            <a:prstDash val="solid"/>
            <a:round/>
            <a:headEnd type="none" w="sm" len="sm"/>
            <a:tailEnd type="none" w="sm" len="sm"/>
          </a:ln>
        </p:spPr>
      </p:cxnSp>
      <p:cxnSp>
        <p:nvCxnSpPr>
          <p:cNvPr id="59" name="Google Shape;59;p11"/>
          <p:cNvCxnSpPr/>
          <p:nvPr/>
        </p:nvCxnSpPr>
        <p:spPr>
          <a:xfrm>
            <a:off x="425198" y="415650"/>
            <a:ext cx="183300" cy="0"/>
          </a:xfrm>
          <a:prstGeom prst="straightConnector1">
            <a:avLst/>
          </a:prstGeom>
          <a:noFill/>
          <a:ln w="19050" cap="flat" cmpd="sng">
            <a:solidFill>
              <a:schemeClr val="dk2"/>
            </a:solidFill>
            <a:prstDash val="solid"/>
            <a:round/>
            <a:headEnd type="none" w="sm" len="sm"/>
            <a:tailEnd type="none" w="sm" len="sm"/>
          </a:ln>
        </p:spPr>
      </p:cxnSp>
      <p:sp>
        <p:nvSpPr>
          <p:cNvPr id="60" name="Google Shape;60;p11"/>
          <p:cNvSpPr txBox="1">
            <a:spLocks noGrp="1"/>
          </p:cNvSpPr>
          <p:nvPr>
            <p:ph type="body" idx="1"/>
          </p:nvPr>
        </p:nvSpPr>
        <p:spPr>
          <a:xfrm>
            <a:off x="328017" y="4226025"/>
            <a:ext cx="8388600" cy="3936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61" name="Google Shape;61;p11"/>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2"/>
        <p:cNvGrpSpPr/>
        <p:nvPr/>
      </p:nvGrpSpPr>
      <p:grpSpPr>
        <a:xfrm>
          <a:off x="0" y="0"/>
          <a:ext cx="0" cy="0"/>
          <a:chOff x="0" y="0"/>
          <a:chExt cx="0" cy="0"/>
        </a:xfrm>
      </p:grpSpPr>
      <p:cxnSp>
        <p:nvCxnSpPr>
          <p:cNvPr id="63" name="Google Shape;63;p12"/>
          <p:cNvCxnSpPr/>
          <p:nvPr/>
        </p:nvCxnSpPr>
        <p:spPr>
          <a:xfrm>
            <a:off x="425200" y="4740000"/>
            <a:ext cx="8296800" cy="0"/>
          </a:xfrm>
          <a:prstGeom prst="straightConnector1">
            <a:avLst/>
          </a:prstGeom>
          <a:noFill/>
          <a:ln w="19050" cap="flat" cmpd="sng">
            <a:solidFill>
              <a:schemeClr val="dk2"/>
            </a:solidFill>
            <a:prstDash val="solid"/>
            <a:round/>
            <a:headEnd type="none" w="sm" len="sm"/>
            <a:tailEnd type="none" w="sm" len="sm"/>
          </a:ln>
        </p:spPr>
      </p:cxnSp>
      <p:cxnSp>
        <p:nvCxnSpPr>
          <p:cNvPr id="64" name="Google Shape;64;p12"/>
          <p:cNvCxnSpPr/>
          <p:nvPr/>
        </p:nvCxnSpPr>
        <p:spPr>
          <a:xfrm>
            <a:off x="425200" y="415650"/>
            <a:ext cx="8296800" cy="0"/>
          </a:xfrm>
          <a:prstGeom prst="straightConnector1">
            <a:avLst/>
          </a:prstGeom>
          <a:noFill/>
          <a:ln w="38100" cap="flat" cmpd="sng">
            <a:solidFill>
              <a:schemeClr val="dk2"/>
            </a:solidFill>
            <a:prstDash val="solid"/>
            <a:round/>
            <a:headEnd type="none" w="sm" len="sm"/>
            <a:tailEnd type="none" w="sm" len="sm"/>
          </a:ln>
        </p:spPr>
      </p:cxnSp>
      <p:sp>
        <p:nvSpPr>
          <p:cNvPr id="65" name="Google Shape;65;p12"/>
          <p:cNvSpPr txBox="1">
            <a:spLocks noGrp="1"/>
          </p:cNvSpPr>
          <p:nvPr>
            <p:ph type="title" hasCustomPrompt="1"/>
          </p:nvPr>
        </p:nvSpPr>
        <p:spPr>
          <a:xfrm>
            <a:off x="853950" y="1304850"/>
            <a:ext cx="7436100" cy="15384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Clr>
                <a:schemeClr val="dk1"/>
              </a:buClr>
              <a:buSzPts val="9600"/>
              <a:buFont typeface="Lato"/>
              <a:buNone/>
              <a:defRPr sz="9600">
                <a:solidFill>
                  <a:schemeClr val="dk1"/>
                </a:solidFill>
                <a:latin typeface="Lato"/>
                <a:ea typeface="Lato"/>
                <a:cs typeface="Lato"/>
                <a:sym typeface="Lato"/>
              </a:defRPr>
            </a:lvl1pPr>
            <a:lvl2pPr lvl="1" algn="ctr">
              <a:lnSpc>
                <a:spcPct val="100000"/>
              </a:lnSpc>
              <a:spcBef>
                <a:spcPts val="0"/>
              </a:spcBef>
              <a:spcAft>
                <a:spcPts val="0"/>
              </a:spcAft>
              <a:buClr>
                <a:schemeClr val="dk1"/>
              </a:buClr>
              <a:buSzPts val="9600"/>
              <a:buFont typeface="Lato"/>
              <a:buNone/>
              <a:defRPr sz="9600">
                <a:solidFill>
                  <a:schemeClr val="dk1"/>
                </a:solidFill>
                <a:latin typeface="Lato"/>
                <a:ea typeface="Lato"/>
                <a:cs typeface="Lato"/>
                <a:sym typeface="Lato"/>
              </a:defRPr>
            </a:lvl2pPr>
            <a:lvl3pPr lvl="2" algn="ctr">
              <a:lnSpc>
                <a:spcPct val="100000"/>
              </a:lnSpc>
              <a:spcBef>
                <a:spcPts val="0"/>
              </a:spcBef>
              <a:spcAft>
                <a:spcPts val="0"/>
              </a:spcAft>
              <a:buClr>
                <a:schemeClr val="dk1"/>
              </a:buClr>
              <a:buSzPts val="9600"/>
              <a:buFont typeface="Lato"/>
              <a:buNone/>
              <a:defRPr sz="9600">
                <a:solidFill>
                  <a:schemeClr val="dk1"/>
                </a:solidFill>
                <a:latin typeface="Lato"/>
                <a:ea typeface="Lato"/>
                <a:cs typeface="Lato"/>
                <a:sym typeface="Lato"/>
              </a:defRPr>
            </a:lvl3pPr>
            <a:lvl4pPr lvl="3" algn="ctr">
              <a:lnSpc>
                <a:spcPct val="100000"/>
              </a:lnSpc>
              <a:spcBef>
                <a:spcPts val="0"/>
              </a:spcBef>
              <a:spcAft>
                <a:spcPts val="0"/>
              </a:spcAft>
              <a:buClr>
                <a:schemeClr val="dk1"/>
              </a:buClr>
              <a:buSzPts val="9600"/>
              <a:buFont typeface="Lato"/>
              <a:buNone/>
              <a:defRPr sz="9600">
                <a:solidFill>
                  <a:schemeClr val="dk1"/>
                </a:solidFill>
                <a:latin typeface="Lato"/>
                <a:ea typeface="Lato"/>
                <a:cs typeface="Lato"/>
                <a:sym typeface="Lato"/>
              </a:defRPr>
            </a:lvl4pPr>
            <a:lvl5pPr lvl="4" algn="ctr">
              <a:lnSpc>
                <a:spcPct val="100000"/>
              </a:lnSpc>
              <a:spcBef>
                <a:spcPts val="0"/>
              </a:spcBef>
              <a:spcAft>
                <a:spcPts val="0"/>
              </a:spcAft>
              <a:buClr>
                <a:schemeClr val="dk1"/>
              </a:buClr>
              <a:buSzPts val="9600"/>
              <a:buFont typeface="Lato"/>
              <a:buNone/>
              <a:defRPr sz="9600">
                <a:solidFill>
                  <a:schemeClr val="dk1"/>
                </a:solidFill>
                <a:latin typeface="Lato"/>
                <a:ea typeface="Lato"/>
                <a:cs typeface="Lato"/>
                <a:sym typeface="Lato"/>
              </a:defRPr>
            </a:lvl5pPr>
            <a:lvl6pPr lvl="5" algn="ctr">
              <a:lnSpc>
                <a:spcPct val="100000"/>
              </a:lnSpc>
              <a:spcBef>
                <a:spcPts val="0"/>
              </a:spcBef>
              <a:spcAft>
                <a:spcPts val="0"/>
              </a:spcAft>
              <a:buClr>
                <a:schemeClr val="dk1"/>
              </a:buClr>
              <a:buSzPts val="9600"/>
              <a:buFont typeface="Lato"/>
              <a:buNone/>
              <a:defRPr sz="9600">
                <a:solidFill>
                  <a:schemeClr val="dk1"/>
                </a:solidFill>
                <a:latin typeface="Lato"/>
                <a:ea typeface="Lato"/>
                <a:cs typeface="Lato"/>
                <a:sym typeface="Lato"/>
              </a:defRPr>
            </a:lvl6pPr>
            <a:lvl7pPr lvl="6" algn="ctr">
              <a:lnSpc>
                <a:spcPct val="100000"/>
              </a:lnSpc>
              <a:spcBef>
                <a:spcPts val="0"/>
              </a:spcBef>
              <a:spcAft>
                <a:spcPts val="0"/>
              </a:spcAft>
              <a:buClr>
                <a:schemeClr val="dk1"/>
              </a:buClr>
              <a:buSzPts val="9600"/>
              <a:buFont typeface="Lato"/>
              <a:buNone/>
              <a:defRPr sz="9600">
                <a:solidFill>
                  <a:schemeClr val="dk1"/>
                </a:solidFill>
                <a:latin typeface="Lato"/>
                <a:ea typeface="Lato"/>
                <a:cs typeface="Lato"/>
                <a:sym typeface="Lato"/>
              </a:defRPr>
            </a:lvl7pPr>
            <a:lvl8pPr lvl="7" algn="ctr">
              <a:lnSpc>
                <a:spcPct val="100000"/>
              </a:lnSpc>
              <a:spcBef>
                <a:spcPts val="0"/>
              </a:spcBef>
              <a:spcAft>
                <a:spcPts val="0"/>
              </a:spcAft>
              <a:buClr>
                <a:schemeClr val="dk1"/>
              </a:buClr>
              <a:buSzPts val="9600"/>
              <a:buFont typeface="Lato"/>
              <a:buNone/>
              <a:defRPr sz="9600">
                <a:solidFill>
                  <a:schemeClr val="dk1"/>
                </a:solidFill>
                <a:latin typeface="Lato"/>
                <a:ea typeface="Lato"/>
                <a:cs typeface="Lato"/>
                <a:sym typeface="Lato"/>
              </a:defRPr>
            </a:lvl8pPr>
            <a:lvl9pPr lvl="8" algn="ctr">
              <a:lnSpc>
                <a:spcPct val="100000"/>
              </a:lnSpc>
              <a:spcBef>
                <a:spcPts val="0"/>
              </a:spcBef>
              <a:spcAft>
                <a:spcPts val="0"/>
              </a:spcAft>
              <a:buClr>
                <a:schemeClr val="dk1"/>
              </a:buClr>
              <a:buSzPts val="9600"/>
              <a:buFont typeface="Lato"/>
              <a:buNone/>
              <a:defRPr sz="9600">
                <a:solidFill>
                  <a:schemeClr val="dk1"/>
                </a:solidFill>
                <a:latin typeface="Lato"/>
                <a:ea typeface="Lato"/>
                <a:cs typeface="Lato"/>
                <a:sym typeface="Lato"/>
              </a:defRPr>
            </a:lvl9pPr>
          </a:lstStyle>
          <a:p>
            <a:r>
              <a:t>xx%</a:t>
            </a:r>
          </a:p>
        </p:txBody>
      </p:sp>
      <p:sp>
        <p:nvSpPr>
          <p:cNvPr id="66" name="Google Shape;66;p12"/>
          <p:cNvSpPr txBox="1">
            <a:spLocks noGrp="1"/>
          </p:cNvSpPr>
          <p:nvPr>
            <p:ph type="body" idx="1"/>
          </p:nvPr>
        </p:nvSpPr>
        <p:spPr>
          <a:xfrm>
            <a:off x="853950" y="2919450"/>
            <a:ext cx="7436100" cy="10716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67" name="Google Shape;67;p12"/>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6"/>
        <p:cNvGrpSpPr/>
        <p:nvPr/>
      </p:nvGrpSpPr>
      <p:grpSpPr>
        <a:xfrm>
          <a:off x="0" y="0"/>
          <a:ext cx="0" cy="0"/>
          <a:chOff x="0" y="0"/>
          <a:chExt cx="0" cy="0"/>
        </a:xfrm>
      </p:grpSpPr>
      <p:sp>
        <p:nvSpPr>
          <p:cNvPr id="17" name="Google Shape;17;p3"/>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cxnSp>
        <p:nvCxnSpPr>
          <p:cNvPr id="19" name="Google Shape;19;p4"/>
          <p:cNvCxnSpPr/>
          <p:nvPr/>
        </p:nvCxnSpPr>
        <p:spPr>
          <a:xfrm>
            <a:off x="2477724" y="415650"/>
            <a:ext cx="6244200" cy="0"/>
          </a:xfrm>
          <a:prstGeom prst="straightConnector1">
            <a:avLst/>
          </a:prstGeom>
          <a:noFill/>
          <a:ln w="38100" cap="flat" cmpd="sng">
            <a:solidFill>
              <a:schemeClr val="dk2"/>
            </a:solidFill>
            <a:prstDash val="solid"/>
            <a:round/>
            <a:headEnd type="none" w="sm" len="sm"/>
            <a:tailEnd type="none" w="sm" len="sm"/>
          </a:ln>
        </p:spPr>
      </p:cxnSp>
      <p:cxnSp>
        <p:nvCxnSpPr>
          <p:cNvPr id="20" name="Google Shape;20;p4"/>
          <p:cNvCxnSpPr/>
          <p:nvPr/>
        </p:nvCxnSpPr>
        <p:spPr>
          <a:xfrm>
            <a:off x="2477724" y="4740000"/>
            <a:ext cx="6244200" cy="0"/>
          </a:xfrm>
          <a:prstGeom prst="straightConnector1">
            <a:avLst/>
          </a:prstGeom>
          <a:noFill/>
          <a:ln w="19050" cap="flat" cmpd="sng">
            <a:solidFill>
              <a:schemeClr val="dk2"/>
            </a:solidFill>
            <a:prstDash val="solid"/>
            <a:round/>
            <a:headEnd type="none" w="sm" len="sm"/>
            <a:tailEnd type="none" w="sm" len="sm"/>
          </a:ln>
        </p:spPr>
      </p:cxnSp>
      <p:cxnSp>
        <p:nvCxnSpPr>
          <p:cNvPr id="21" name="Google Shape;21;p4"/>
          <p:cNvCxnSpPr/>
          <p:nvPr/>
        </p:nvCxnSpPr>
        <p:spPr>
          <a:xfrm>
            <a:off x="425198" y="415650"/>
            <a:ext cx="183300" cy="0"/>
          </a:xfrm>
          <a:prstGeom prst="straightConnector1">
            <a:avLst/>
          </a:prstGeom>
          <a:noFill/>
          <a:ln w="19050" cap="flat" cmpd="sng">
            <a:solidFill>
              <a:schemeClr val="dk2"/>
            </a:solidFill>
            <a:prstDash val="solid"/>
            <a:round/>
            <a:headEnd type="none" w="sm" len="sm"/>
            <a:tailEnd type="none" w="sm" len="sm"/>
          </a:ln>
        </p:spPr>
      </p:cxnSp>
      <p:sp>
        <p:nvSpPr>
          <p:cNvPr id="22" name="Google Shape;22;p4"/>
          <p:cNvSpPr txBox="1">
            <a:spLocks noGrp="1"/>
          </p:cNvSpPr>
          <p:nvPr>
            <p:ph type="title"/>
          </p:nvPr>
        </p:nvSpPr>
        <p:spPr>
          <a:xfrm>
            <a:off x="2400250" y="575950"/>
            <a:ext cx="6321600" cy="6354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a:endParaRPr/>
          </a:p>
        </p:txBody>
      </p:sp>
      <p:sp>
        <p:nvSpPr>
          <p:cNvPr id="23" name="Google Shape;23;p4"/>
          <p:cNvSpPr txBox="1">
            <a:spLocks noGrp="1"/>
          </p:cNvSpPr>
          <p:nvPr>
            <p:ph type="body" idx="1"/>
          </p:nvPr>
        </p:nvSpPr>
        <p:spPr>
          <a:xfrm>
            <a:off x="2410112" y="1595776"/>
            <a:ext cx="6321600" cy="3002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24" name="Google Shape;24;p4"/>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5"/>
        <p:cNvGrpSpPr/>
        <p:nvPr/>
      </p:nvGrpSpPr>
      <p:grpSpPr>
        <a:xfrm>
          <a:off x="0" y="0"/>
          <a:ext cx="0" cy="0"/>
          <a:chOff x="0" y="0"/>
          <a:chExt cx="0" cy="0"/>
        </a:xfrm>
      </p:grpSpPr>
      <p:cxnSp>
        <p:nvCxnSpPr>
          <p:cNvPr id="26" name="Google Shape;26;p5"/>
          <p:cNvCxnSpPr/>
          <p:nvPr/>
        </p:nvCxnSpPr>
        <p:spPr>
          <a:xfrm>
            <a:off x="425200" y="415650"/>
            <a:ext cx="8296800" cy="0"/>
          </a:xfrm>
          <a:prstGeom prst="straightConnector1">
            <a:avLst/>
          </a:prstGeom>
          <a:noFill/>
          <a:ln w="38100" cap="flat" cmpd="sng">
            <a:solidFill>
              <a:schemeClr val="lt1"/>
            </a:solidFill>
            <a:prstDash val="solid"/>
            <a:round/>
            <a:headEnd type="none" w="sm" len="sm"/>
            <a:tailEnd type="none" w="sm" len="sm"/>
          </a:ln>
        </p:spPr>
      </p:cxnSp>
      <p:cxnSp>
        <p:nvCxnSpPr>
          <p:cNvPr id="27" name="Google Shape;27;p5"/>
          <p:cNvCxnSpPr/>
          <p:nvPr/>
        </p:nvCxnSpPr>
        <p:spPr>
          <a:xfrm>
            <a:off x="425200" y="4740000"/>
            <a:ext cx="8296800" cy="0"/>
          </a:xfrm>
          <a:prstGeom prst="straightConnector1">
            <a:avLst/>
          </a:prstGeom>
          <a:noFill/>
          <a:ln w="19050" cap="flat" cmpd="sng">
            <a:solidFill>
              <a:schemeClr val="lt1"/>
            </a:solidFill>
            <a:prstDash val="solid"/>
            <a:round/>
            <a:headEnd type="none" w="sm" len="sm"/>
            <a:tailEnd type="none" w="sm" len="sm"/>
          </a:ln>
        </p:spPr>
      </p:cxnSp>
      <p:sp>
        <p:nvSpPr>
          <p:cNvPr id="28" name="Google Shape;28;p5"/>
          <p:cNvSpPr txBox="1">
            <a:spLocks noGrp="1"/>
          </p:cNvSpPr>
          <p:nvPr>
            <p:ph type="title"/>
          </p:nvPr>
        </p:nvSpPr>
        <p:spPr>
          <a:xfrm>
            <a:off x="406425" y="1806825"/>
            <a:ext cx="8296800" cy="15420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Clr>
                <a:schemeClr val="lt1"/>
              </a:buClr>
              <a:buSzPts val="4800"/>
              <a:buNone/>
              <a:defRPr sz="4800">
                <a:solidFill>
                  <a:schemeClr val="lt1"/>
                </a:solidFill>
              </a:defRPr>
            </a:lvl1pPr>
            <a:lvl2pPr lvl="1" algn="ctr">
              <a:lnSpc>
                <a:spcPct val="100000"/>
              </a:lnSpc>
              <a:spcBef>
                <a:spcPts val="0"/>
              </a:spcBef>
              <a:spcAft>
                <a:spcPts val="0"/>
              </a:spcAft>
              <a:buClr>
                <a:schemeClr val="lt1"/>
              </a:buClr>
              <a:buSzPts val="4800"/>
              <a:buNone/>
              <a:defRPr sz="4800">
                <a:solidFill>
                  <a:schemeClr val="lt1"/>
                </a:solidFill>
              </a:defRPr>
            </a:lvl2pPr>
            <a:lvl3pPr lvl="2" algn="ctr">
              <a:lnSpc>
                <a:spcPct val="100000"/>
              </a:lnSpc>
              <a:spcBef>
                <a:spcPts val="0"/>
              </a:spcBef>
              <a:spcAft>
                <a:spcPts val="0"/>
              </a:spcAft>
              <a:buClr>
                <a:schemeClr val="lt1"/>
              </a:buClr>
              <a:buSzPts val="4800"/>
              <a:buNone/>
              <a:defRPr sz="4800">
                <a:solidFill>
                  <a:schemeClr val="lt1"/>
                </a:solidFill>
              </a:defRPr>
            </a:lvl3pPr>
            <a:lvl4pPr lvl="3" algn="ctr">
              <a:lnSpc>
                <a:spcPct val="100000"/>
              </a:lnSpc>
              <a:spcBef>
                <a:spcPts val="0"/>
              </a:spcBef>
              <a:spcAft>
                <a:spcPts val="0"/>
              </a:spcAft>
              <a:buClr>
                <a:schemeClr val="lt1"/>
              </a:buClr>
              <a:buSzPts val="4800"/>
              <a:buNone/>
              <a:defRPr sz="4800">
                <a:solidFill>
                  <a:schemeClr val="lt1"/>
                </a:solidFill>
              </a:defRPr>
            </a:lvl4pPr>
            <a:lvl5pPr lvl="4" algn="ctr">
              <a:lnSpc>
                <a:spcPct val="100000"/>
              </a:lnSpc>
              <a:spcBef>
                <a:spcPts val="0"/>
              </a:spcBef>
              <a:spcAft>
                <a:spcPts val="0"/>
              </a:spcAft>
              <a:buClr>
                <a:schemeClr val="lt1"/>
              </a:buClr>
              <a:buSzPts val="4800"/>
              <a:buNone/>
              <a:defRPr sz="4800">
                <a:solidFill>
                  <a:schemeClr val="lt1"/>
                </a:solidFill>
              </a:defRPr>
            </a:lvl5pPr>
            <a:lvl6pPr lvl="5" algn="ctr">
              <a:lnSpc>
                <a:spcPct val="100000"/>
              </a:lnSpc>
              <a:spcBef>
                <a:spcPts val="0"/>
              </a:spcBef>
              <a:spcAft>
                <a:spcPts val="0"/>
              </a:spcAft>
              <a:buClr>
                <a:schemeClr val="lt1"/>
              </a:buClr>
              <a:buSzPts val="4800"/>
              <a:buNone/>
              <a:defRPr sz="4800">
                <a:solidFill>
                  <a:schemeClr val="lt1"/>
                </a:solidFill>
              </a:defRPr>
            </a:lvl6pPr>
            <a:lvl7pPr lvl="6" algn="ctr">
              <a:lnSpc>
                <a:spcPct val="100000"/>
              </a:lnSpc>
              <a:spcBef>
                <a:spcPts val="0"/>
              </a:spcBef>
              <a:spcAft>
                <a:spcPts val="0"/>
              </a:spcAft>
              <a:buClr>
                <a:schemeClr val="lt1"/>
              </a:buClr>
              <a:buSzPts val="4800"/>
              <a:buNone/>
              <a:defRPr sz="4800">
                <a:solidFill>
                  <a:schemeClr val="lt1"/>
                </a:solidFill>
              </a:defRPr>
            </a:lvl7pPr>
            <a:lvl8pPr lvl="7" algn="ctr">
              <a:lnSpc>
                <a:spcPct val="100000"/>
              </a:lnSpc>
              <a:spcBef>
                <a:spcPts val="0"/>
              </a:spcBef>
              <a:spcAft>
                <a:spcPts val="0"/>
              </a:spcAft>
              <a:buClr>
                <a:schemeClr val="lt1"/>
              </a:buClr>
              <a:buSzPts val="4800"/>
              <a:buNone/>
              <a:defRPr sz="4800">
                <a:solidFill>
                  <a:schemeClr val="lt1"/>
                </a:solidFill>
              </a:defRPr>
            </a:lvl8pPr>
            <a:lvl9pPr lvl="8" algn="ctr">
              <a:lnSpc>
                <a:spcPct val="100000"/>
              </a:lnSpc>
              <a:spcBef>
                <a:spcPts val="0"/>
              </a:spcBef>
              <a:spcAft>
                <a:spcPts val="0"/>
              </a:spcAft>
              <a:buClr>
                <a:schemeClr val="lt1"/>
              </a:buClr>
              <a:buSzPts val="4800"/>
              <a:buNone/>
              <a:defRPr sz="4800">
                <a:solidFill>
                  <a:schemeClr val="lt1"/>
                </a:solidFill>
              </a:defRPr>
            </a:lvl9pPr>
          </a:lstStyle>
          <a:p>
            <a:endParaRPr/>
          </a:p>
        </p:txBody>
      </p:sp>
      <p:sp>
        <p:nvSpPr>
          <p:cNvPr id="29" name="Google Shape;29;p5"/>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0"/>
        <p:cNvGrpSpPr/>
        <p:nvPr/>
      </p:nvGrpSpPr>
      <p:grpSpPr>
        <a:xfrm>
          <a:off x="0" y="0"/>
          <a:ext cx="0" cy="0"/>
          <a:chOff x="0" y="0"/>
          <a:chExt cx="0" cy="0"/>
        </a:xfrm>
      </p:grpSpPr>
      <p:cxnSp>
        <p:nvCxnSpPr>
          <p:cNvPr id="31" name="Google Shape;31;p6"/>
          <p:cNvCxnSpPr/>
          <p:nvPr/>
        </p:nvCxnSpPr>
        <p:spPr>
          <a:xfrm>
            <a:off x="2477724" y="415650"/>
            <a:ext cx="6244200" cy="0"/>
          </a:xfrm>
          <a:prstGeom prst="straightConnector1">
            <a:avLst/>
          </a:prstGeom>
          <a:noFill/>
          <a:ln w="38100" cap="flat" cmpd="sng">
            <a:solidFill>
              <a:schemeClr val="dk2"/>
            </a:solidFill>
            <a:prstDash val="solid"/>
            <a:round/>
            <a:headEnd type="none" w="sm" len="sm"/>
            <a:tailEnd type="none" w="sm" len="sm"/>
          </a:ln>
        </p:spPr>
      </p:cxnSp>
      <p:cxnSp>
        <p:nvCxnSpPr>
          <p:cNvPr id="32" name="Google Shape;32;p6"/>
          <p:cNvCxnSpPr/>
          <p:nvPr/>
        </p:nvCxnSpPr>
        <p:spPr>
          <a:xfrm>
            <a:off x="2477724" y="4740000"/>
            <a:ext cx="6244200" cy="0"/>
          </a:xfrm>
          <a:prstGeom prst="straightConnector1">
            <a:avLst/>
          </a:prstGeom>
          <a:noFill/>
          <a:ln w="19050" cap="flat" cmpd="sng">
            <a:solidFill>
              <a:schemeClr val="dk2"/>
            </a:solidFill>
            <a:prstDash val="solid"/>
            <a:round/>
            <a:headEnd type="none" w="sm" len="sm"/>
            <a:tailEnd type="none" w="sm" len="sm"/>
          </a:ln>
        </p:spPr>
      </p:cxnSp>
      <p:cxnSp>
        <p:nvCxnSpPr>
          <p:cNvPr id="33" name="Google Shape;33;p6"/>
          <p:cNvCxnSpPr/>
          <p:nvPr/>
        </p:nvCxnSpPr>
        <p:spPr>
          <a:xfrm>
            <a:off x="425198" y="415650"/>
            <a:ext cx="183300" cy="0"/>
          </a:xfrm>
          <a:prstGeom prst="straightConnector1">
            <a:avLst/>
          </a:prstGeom>
          <a:noFill/>
          <a:ln w="19050" cap="flat" cmpd="sng">
            <a:solidFill>
              <a:schemeClr val="dk2"/>
            </a:solidFill>
            <a:prstDash val="solid"/>
            <a:round/>
            <a:headEnd type="none" w="sm" len="sm"/>
            <a:tailEnd type="none" w="sm" len="sm"/>
          </a:ln>
        </p:spPr>
      </p:cxnSp>
      <p:sp>
        <p:nvSpPr>
          <p:cNvPr id="34" name="Google Shape;34;p6"/>
          <p:cNvSpPr txBox="1">
            <a:spLocks noGrp="1"/>
          </p:cNvSpPr>
          <p:nvPr>
            <p:ph type="title"/>
          </p:nvPr>
        </p:nvSpPr>
        <p:spPr>
          <a:xfrm>
            <a:off x="2400250" y="575950"/>
            <a:ext cx="6321600" cy="6354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a:endParaRPr/>
          </a:p>
        </p:txBody>
      </p:sp>
      <p:sp>
        <p:nvSpPr>
          <p:cNvPr id="35" name="Google Shape;35;p6"/>
          <p:cNvSpPr txBox="1">
            <a:spLocks noGrp="1"/>
          </p:cNvSpPr>
          <p:nvPr>
            <p:ph type="body" idx="1"/>
          </p:nvPr>
        </p:nvSpPr>
        <p:spPr>
          <a:xfrm>
            <a:off x="2400303" y="1602675"/>
            <a:ext cx="3071400" cy="3002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6" name="Google Shape;36;p6"/>
          <p:cNvSpPr txBox="1">
            <a:spLocks noGrp="1"/>
          </p:cNvSpPr>
          <p:nvPr>
            <p:ph type="body" idx="2"/>
          </p:nvPr>
        </p:nvSpPr>
        <p:spPr>
          <a:xfrm>
            <a:off x="5650572" y="1602675"/>
            <a:ext cx="3071400" cy="3002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7" name="Google Shape;37;p6"/>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8"/>
        <p:cNvGrpSpPr/>
        <p:nvPr/>
      </p:nvGrpSpPr>
      <p:grpSpPr>
        <a:xfrm>
          <a:off x="0" y="0"/>
          <a:ext cx="0" cy="0"/>
          <a:chOff x="0" y="0"/>
          <a:chExt cx="0" cy="0"/>
        </a:xfrm>
      </p:grpSpPr>
      <p:sp>
        <p:nvSpPr>
          <p:cNvPr id="39" name="Google Shape;39;p7"/>
          <p:cNvSpPr txBox="1">
            <a:spLocks noGrp="1"/>
          </p:cNvSpPr>
          <p:nvPr>
            <p:ph type="title"/>
          </p:nvPr>
        </p:nvSpPr>
        <p:spPr>
          <a:xfrm>
            <a:off x="303300" y="411575"/>
            <a:ext cx="8520600" cy="6396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a:endParaRPr/>
          </a:p>
        </p:txBody>
      </p:sp>
      <p:sp>
        <p:nvSpPr>
          <p:cNvPr id="40" name="Google Shape;40;p7"/>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1"/>
        <p:cNvGrpSpPr/>
        <p:nvPr/>
      </p:nvGrpSpPr>
      <p:grpSpPr>
        <a:xfrm>
          <a:off x="0" y="0"/>
          <a:ext cx="0" cy="0"/>
          <a:chOff x="0" y="0"/>
          <a:chExt cx="0" cy="0"/>
        </a:xfrm>
      </p:grpSpPr>
      <p:cxnSp>
        <p:nvCxnSpPr>
          <p:cNvPr id="42" name="Google Shape;42;p8"/>
          <p:cNvCxnSpPr/>
          <p:nvPr/>
        </p:nvCxnSpPr>
        <p:spPr>
          <a:xfrm>
            <a:off x="425198" y="415650"/>
            <a:ext cx="183300" cy="0"/>
          </a:xfrm>
          <a:prstGeom prst="straightConnector1">
            <a:avLst/>
          </a:prstGeom>
          <a:noFill/>
          <a:ln w="19050" cap="flat" cmpd="sng">
            <a:solidFill>
              <a:schemeClr val="dk2"/>
            </a:solidFill>
            <a:prstDash val="solid"/>
            <a:round/>
            <a:headEnd type="none" w="sm" len="sm"/>
            <a:tailEnd type="none" w="sm" len="sm"/>
          </a:ln>
        </p:spPr>
      </p:cxnSp>
      <p:sp>
        <p:nvSpPr>
          <p:cNvPr id="43" name="Google Shape;43;p8"/>
          <p:cNvSpPr txBox="1">
            <a:spLocks noGrp="1"/>
          </p:cNvSpPr>
          <p:nvPr>
            <p:ph type="title"/>
          </p:nvPr>
        </p:nvSpPr>
        <p:spPr>
          <a:xfrm>
            <a:off x="319500" y="936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44" name="Google Shape;44;p8"/>
          <p:cNvSpPr txBox="1">
            <a:spLocks noGrp="1"/>
          </p:cNvSpPr>
          <p:nvPr>
            <p:ph type="body" idx="1"/>
          </p:nvPr>
        </p:nvSpPr>
        <p:spPr>
          <a:xfrm>
            <a:off x="319500" y="1846804"/>
            <a:ext cx="2808000" cy="28062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45" name="Google Shape;45;p8"/>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6"/>
        <p:cNvGrpSpPr/>
        <p:nvPr/>
      </p:nvGrpSpPr>
      <p:grpSpPr>
        <a:xfrm>
          <a:off x="0" y="0"/>
          <a:ext cx="0" cy="0"/>
          <a:chOff x="0" y="0"/>
          <a:chExt cx="0" cy="0"/>
        </a:xfrm>
      </p:grpSpPr>
      <p:cxnSp>
        <p:nvCxnSpPr>
          <p:cNvPr id="47" name="Google Shape;47;p9"/>
          <p:cNvCxnSpPr/>
          <p:nvPr/>
        </p:nvCxnSpPr>
        <p:spPr>
          <a:xfrm>
            <a:off x="425198" y="415650"/>
            <a:ext cx="183300" cy="0"/>
          </a:xfrm>
          <a:prstGeom prst="straightConnector1">
            <a:avLst/>
          </a:prstGeom>
          <a:noFill/>
          <a:ln w="19050" cap="flat" cmpd="sng">
            <a:solidFill>
              <a:schemeClr val="lt1"/>
            </a:solidFill>
            <a:prstDash val="solid"/>
            <a:round/>
            <a:headEnd type="none" w="sm" len="sm"/>
            <a:tailEnd type="none" w="sm" len="sm"/>
          </a:ln>
        </p:spPr>
      </p:cxnSp>
      <p:sp>
        <p:nvSpPr>
          <p:cNvPr id="48" name="Google Shape;48;p9"/>
          <p:cNvSpPr txBox="1">
            <a:spLocks noGrp="1"/>
          </p:cNvSpPr>
          <p:nvPr>
            <p:ph type="title"/>
          </p:nvPr>
        </p:nvSpPr>
        <p:spPr>
          <a:xfrm>
            <a:off x="283103" y="712141"/>
            <a:ext cx="6244200" cy="38355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Clr>
                <a:schemeClr val="lt1"/>
              </a:buClr>
              <a:buSzPts val="4800"/>
              <a:buNone/>
              <a:defRPr sz="4800">
                <a:solidFill>
                  <a:schemeClr val="lt1"/>
                </a:solidFill>
              </a:defRPr>
            </a:lvl1pPr>
            <a:lvl2pPr lvl="1" algn="l">
              <a:lnSpc>
                <a:spcPct val="100000"/>
              </a:lnSpc>
              <a:spcBef>
                <a:spcPts val="0"/>
              </a:spcBef>
              <a:spcAft>
                <a:spcPts val="0"/>
              </a:spcAft>
              <a:buClr>
                <a:schemeClr val="lt1"/>
              </a:buClr>
              <a:buSzPts val="4800"/>
              <a:buNone/>
              <a:defRPr sz="4800">
                <a:solidFill>
                  <a:schemeClr val="lt1"/>
                </a:solidFill>
              </a:defRPr>
            </a:lvl2pPr>
            <a:lvl3pPr lvl="2" algn="l">
              <a:lnSpc>
                <a:spcPct val="100000"/>
              </a:lnSpc>
              <a:spcBef>
                <a:spcPts val="0"/>
              </a:spcBef>
              <a:spcAft>
                <a:spcPts val="0"/>
              </a:spcAft>
              <a:buClr>
                <a:schemeClr val="lt1"/>
              </a:buClr>
              <a:buSzPts val="4800"/>
              <a:buNone/>
              <a:defRPr sz="4800">
                <a:solidFill>
                  <a:schemeClr val="lt1"/>
                </a:solidFill>
              </a:defRPr>
            </a:lvl3pPr>
            <a:lvl4pPr lvl="3" algn="l">
              <a:lnSpc>
                <a:spcPct val="100000"/>
              </a:lnSpc>
              <a:spcBef>
                <a:spcPts val="0"/>
              </a:spcBef>
              <a:spcAft>
                <a:spcPts val="0"/>
              </a:spcAft>
              <a:buClr>
                <a:schemeClr val="lt1"/>
              </a:buClr>
              <a:buSzPts val="4800"/>
              <a:buNone/>
              <a:defRPr sz="4800">
                <a:solidFill>
                  <a:schemeClr val="lt1"/>
                </a:solidFill>
              </a:defRPr>
            </a:lvl4pPr>
            <a:lvl5pPr lvl="4" algn="l">
              <a:lnSpc>
                <a:spcPct val="100000"/>
              </a:lnSpc>
              <a:spcBef>
                <a:spcPts val="0"/>
              </a:spcBef>
              <a:spcAft>
                <a:spcPts val="0"/>
              </a:spcAft>
              <a:buClr>
                <a:schemeClr val="lt1"/>
              </a:buClr>
              <a:buSzPts val="4800"/>
              <a:buNone/>
              <a:defRPr sz="4800">
                <a:solidFill>
                  <a:schemeClr val="lt1"/>
                </a:solidFill>
              </a:defRPr>
            </a:lvl5pPr>
            <a:lvl6pPr lvl="5" algn="l">
              <a:lnSpc>
                <a:spcPct val="100000"/>
              </a:lnSpc>
              <a:spcBef>
                <a:spcPts val="0"/>
              </a:spcBef>
              <a:spcAft>
                <a:spcPts val="0"/>
              </a:spcAft>
              <a:buClr>
                <a:schemeClr val="lt1"/>
              </a:buClr>
              <a:buSzPts val="4800"/>
              <a:buNone/>
              <a:defRPr sz="4800">
                <a:solidFill>
                  <a:schemeClr val="lt1"/>
                </a:solidFill>
              </a:defRPr>
            </a:lvl6pPr>
            <a:lvl7pPr lvl="6" algn="l">
              <a:lnSpc>
                <a:spcPct val="100000"/>
              </a:lnSpc>
              <a:spcBef>
                <a:spcPts val="0"/>
              </a:spcBef>
              <a:spcAft>
                <a:spcPts val="0"/>
              </a:spcAft>
              <a:buClr>
                <a:schemeClr val="lt1"/>
              </a:buClr>
              <a:buSzPts val="4800"/>
              <a:buNone/>
              <a:defRPr sz="4800">
                <a:solidFill>
                  <a:schemeClr val="lt1"/>
                </a:solidFill>
              </a:defRPr>
            </a:lvl7pPr>
            <a:lvl8pPr lvl="7" algn="l">
              <a:lnSpc>
                <a:spcPct val="100000"/>
              </a:lnSpc>
              <a:spcBef>
                <a:spcPts val="0"/>
              </a:spcBef>
              <a:spcAft>
                <a:spcPts val="0"/>
              </a:spcAft>
              <a:buClr>
                <a:schemeClr val="lt1"/>
              </a:buClr>
              <a:buSzPts val="4800"/>
              <a:buNone/>
              <a:defRPr sz="4800">
                <a:solidFill>
                  <a:schemeClr val="lt1"/>
                </a:solidFill>
              </a:defRPr>
            </a:lvl8pPr>
            <a:lvl9pPr lvl="8" algn="l">
              <a:lnSpc>
                <a:spcPct val="100000"/>
              </a:lnSpc>
              <a:spcBef>
                <a:spcPts val="0"/>
              </a:spcBef>
              <a:spcAft>
                <a:spcPts val="0"/>
              </a:spcAft>
              <a:buClr>
                <a:schemeClr val="lt1"/>
              </a:buClr>
              <a:buSzPts val="4800"/>
              <a:buNone/>
              <a:defRPr sz="4800">
                <a:solidFill>
                  <a:schemeClr val="lt1"/>
                </a:solidFill>
              </a:defRPr>
            </a:lvl9pPr>
          </a:lstStyle>
          <a:p>
            <a:endParaRPr/>
          </a:p>
        </p:txBody>
      </p:sp>
      <p:sp>
        <p:nvSpPr>
          <p:cNvPr id="49" name="Google Shape;49;p9"/>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0"/>
        <p:cNvGrpSpPr/>
        <p:nvPr/>
      </p:nvGrpSpPr>
      <p:grpSpPr>
        <a:xfrm>
          <a:off x="0" y="0"/>
          <a:ext cx="0" cy="0"/>
          <a:chOff x="0" y="0"/>
          <a:chExt cx="0" cy="0"/>
        </a:xfrm>
      </p:grpSpPr>
      <p:sp>
        <p:nvSpPr>
          <p:cNvPr id="51" name="Google Shape;51;p10"/>
          <p:cNvSpPr/>
          <p:nvPr/>
        </p:nvSpPr>
        <p:spPr>
          <a:xfrm>
            <a:off x="4572000" y="12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cxnSp>
        <p:nvCxnSpPr>
          <p:cNvPr id="52" name="Google Shape;52;p10"/>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53" name="Google Shape;53;p10"/>
          <p:cNvSpPr txBox="1">
            <a:spLocks noGrp="1"/>
          </p:cNvSpPr>
          <p:nvPr>
            <p:ph type="title"/>
          </p:nvPr>
        </p:nvSpPr>
        <p:spPr>
          <a:xfrm>
            <a:off x="265500" y="1397350"/>
            <a:ext cx="4045200" cy="13182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Clr>
                <a:schemeClr val="dk1"/>
              </a:buClr>
              <a:buSzPts val="3600"/>
              <a:buNone/>
              <a:defRPr sz="3600">
                <a:solidFill>
                  <a:schemeClr val="dk1"/>
                </a:solidFill>
              </a:defRPr>
            </a:lvl1pPr>
            <a:lvl2pPr lvl="1" algn="ctr">
              <a:lnSpc>
                <a:spcPct val="100000"/>
              </a:lnSpc>
              <a:spcBef>
                <a:spcPts val="0"/>
              </a:spcBef>
              <a:spcAft>
                <a:spcPts val="0"/>
              </a:spcAft>
              <a:buClr>
                <a:schemeClr val="dk1"/>
              </a:buClr>
              <a:buSzPts val="3600"/>
              <a:buNone/>
              <a:defRPr sz="3600">
                <a:solidFill>
                  <a:schemeClr val="dk1"/>
                </a:solidFill>
              </a:defRPr>
            </a:lvl2pPr>
            <a:lvl3pPr lvl="2" algn="ctr">
              <a:lnSpc>
                <a:spcPct val="100000"/>
              </a:lnSpc>
              <a:spcBef>
                <a:spcPts val="0"/>
              </a:spcBef>
              <a:spcAft>
                <a:spcPts val="0"/>
              </a:spcAft>
              <a:buClr>
                <a:schemeClr val="dk1"/>
              </a:buClr>
              <a:buSzPts val="3600"/>
              <a:buNone/>
              <a:defRPr sz="3600">
                <a:solidFill>
                  <a:schemeClr val="dk1"/>
                </a:solidFill>
              </a:defRPr>
            </a:lvl3pPr>
            <a:lvl4pPr lvl="3" algn="ctr">
              <a:lnSpc>
                <a:spcPct val="100000"/>
              </a:lnSpc>
              <a:spcBef>
                <a:spcPts val="0"/>
              </a:spcBef>
              <a:spcAft>
                <a:spcPts val="0"/>
              </a:spcAft>
              <a:buClr>
                <a:schemeClr val="dk1"/>
              </a:buClr>
              <a:buSzPts val="3600"/>
              <a:buNone/>
              <a:defRPr sz="3600">
                <a:solidFill>
                  <a:schemeClr val="dk1"/>
                </a:solidFill>
              </a:defRPr>
            </a:lvl4pPr>
            <a:lvl5pPr lvl="4" algn="ctr">
              <a:lnSpc>
                <a:spcPct val="100000"/>
              </a:lnSpc>
              <a:spcBef>
                <a:spcPts val="0"/>
              </a:spcBef>
              <a:spcAft>
                <a:spcPts val="0"/>
              </a:spcAft>
              <a:buClr>
                <a:schemeClr val="dk1"/>
              </a:buClr>
              <a:buSzPts val="3600"/>
              <a:buNone/>
              <a:defRPr sz="3600">
                <a:solidFill>
                  <a:schemeClr val="dk1"/>
                </a:solidFill>
              </a:defRPr>
            </a:lvl5pPr>
            <a:lvl6pPr lvl="5" algn="ctr">
              <a:lnSpc>
                <a:spcPct val="100000"/>
              </a:lnSpc>
              <a:spcBef>
                <a:spcPts val="0"/>
              </a:spcBef>
              <a:spcAft>
                <a:spcPts val="0"/>
              </a:spcAft>
              <a:buClr>
                <a:schemeClr val="dk1"/>
              </a:buClr>
              <a:buSzPts val="3600"/>
              <a:buNone/>
              <a:defRPr sz="3600">
                <a:solidFill>
                  <a:schemeClr val="dk1"/>
                </a:solidFill>
              </a:defRPr>
            </a:lvl6pPr>
            <a:lvl7pPr lvl="6" algn="ctr">
              <a:lnSpc>
                <a:spcPct val="100000"/>
              </a:lnSpc>
              <a:spcBef>
                <a:spcPts val="0"/>
              </a:spcBef>
              <a:spcAft>
                <a:spcPts val="0"/>
              </a:spcAft>
              <a:buClr>
                <a:schemeClr val="dk1"/>
              </a:buClr>
              <a:buSzPts val="3600"/>
              <a:buNone/>
              <a:defRPr sz="3600">
                <a:solidFill>
                  <a:schemeClr val="dk1"/>
                </a:solidFill>
              </a:defRPr>
            </a:lvl7pPr>
            <a:lvl8pPr lvl="7" algn="ctr">
              <a:lnSpc>
                <a:spcPct val="100000"/>
              </a:lnSpc>
              <a:spcBef>
                <a:spcPts val="0"/>
              </a:spcBef>
              <a:spcAft>
                <a:spcPts val="0"/>
              </a:spcAft>
              <a:buClr>
                <a:schemeClr val="dk1"/>
              </a:buClr>
              <a:buSzPts val="3600"/>
              <a:buNone/>
              <a:defRPr sz="3600">
                <a:solidFill>
                  <a:schemeClr val="dk1"/>
                </a:solidFill>
              </a:defRPr>
            </a:lvl8pPr>
            <a:lvl9pPr lvl="8" algn="ctr">
              <a:lnSpc>
                <a:spcPct val="100000"/>
              </a:lnSpc>
              <a:spcBef>
                <a:spcPts val="0"/>
              </a:spcBef>
              <a:spcAft>
                <a:spcPts val="0"/>
              </a:spcAft>
              <a:buClr>
                <a:schemeClr val="dk1"/>
              </a:buClr>
              <a:buSzPts val="3600"/>
              <a:buNone/>
              <a:defRPr sz="3600">
                <a:solidFill>
                  <a:schemeClr val="dk1"/>
                </a:solidFill>
              </a:defRPr>
            </a:lvl9pPr>
          </a:lstStyle>
          <a:p>
            <a:endParaRPr/>
          </a:p>
        </p:txBody>
      </p:sp>
      <p:sp>
        <p:nvSpPr>
          <p:cNvPr id="54" name="Google Shape;54;p10"/>
          <p:cNvSpPr txBox="1">
            <a:spLocks noGrp="1"/>
          </p:cNvSpPr>
          <p:nvPr>
            <p:ph type="subTitle" idx="1"/>
          </p:nvPr>
        </p:nvSpPr>
        <p:spPr>
          <a:xfrm>
            <a:off x="265500" y="2735371"/>
            <a:ext cx="4045200" cy="13455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5" name="Google Shape;55;p10"/>
          <p:cNvSpPr txBox="1">
            <a:spLocks noGrp="1"/>
          </p:cNvSpPr>
          <p:nvPr>
            <p:ph type="body" idx="2"/>
          </p:nvPr>
        </p:nvSpPr>
        <p:spPr>
          <a:xfrm>
            <a:off x="4939500" y="724200"/>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Clr>
                <a:schemeClr val="lt1"/>
              </a:buClr>
              <a:buSzPts val="1800"/>
              <a:buChar char="●"/>
              <a:defRPr>
                <a:solidFill>
                  <a:schemeClr val="lt1"/>
                </a:solidFill>
              </a:defRPr>
            </a:lvl1pPr>
            <a:lvl2pPr marL="914400" lvl="1" indent="-317500" algn="l">
              <a:lnSpc>
                <a:spcPct val="115000"/>
              </a:lnSpc>
              <a:spcBef>
                <a:spcPts val="1600"/>
              </a:spcBef>
              <a:spcAft>
                <a:spcPts val="0"/>
              </a:spcAft>
              <a:buClr>
                <a:schemeClr val="lt1"/>
              </a:buClr>
              <a:buSzPts val="1400"/>
              <a:buChar char="○"/>
              <a:defRPr>
                <a:solidFill>
                  <a:schemeClr val="lt1"/>
                </a:solidFill>
              </a:defRPr>
            </a:lvl2pPr>
            <a:lvl3pPr marL="1371600" lvl="2" indent="-317500" algn="l">
              <a:lnSpc>
                <a:spcPct val="115000"/>
              </a:lnSpc>
              <a:spcBef>
                <a:spcPts val="1600"/>
              </a:spcBef>
              <a:spcAft>
                <a:spcPts val="0"/>
              </a:spcAft>
              <a:buClr>
                <a:schemeClr val="lt1"/>
              </a:buClr>
              <a:buSzPts val="1400"/>
              <a:buChar char="■"/>
              <a:defRPr>
                <a:solidFill>
                  <a:schemeClr val="lt1"/>
                </a:solidFill>
              </a:defRPr>
            </a:lvl3pPr>
            <a:lvl4pPr marL="1828800" lvl="3" indent="-317500" algn="l">
              <a:lnSpc>
                <a:spcPct val="115000"/>
              </a:lnSpc>
              <a:spcBef>
                <a:spcPts val="1600"/>
              </a:spcBef>
              <a:spcAft>
                <a:spcPts val="0"/>
              </a:spcAft>
              <a:buClr>
                <a:schemeClr val="lt1"/>
              </a:buClr>
              <a:buSzPts val="1400"/>
              <a:buChar char="●"/>
              <a:defRPr>
                <a:solidFill>
                  <a:schemeClr val="lt1"/>
                </a:solidFill>
              </a:defRPr>
            </a:lvl4pPr>
            <a:lvl5pPr marL="2286000" lvl="4" indent="-317500" algn="l">
              <a:lnSpc>
                <a:spcPct val="115000"/>
              </a:lnSpc>
              <a:spcBef>
                <a:spcPts val="1600"/>
              </a:spcBef>
              <a:spcAft>
                <a:spcPts val="0"/>
              </a:spcAft>
              <a:buClr>
                <a:schemeClr val="lt1"/>
              </a:buClr>
              <a:buSzPts val="1400"/>
              <a:buChar char="○"/>
              <a:defRPr>
                <a:solidFill>
                  <a:schemeClr val="lt1"/>
                </a:solidFill>
              </a:defRPr>
            </a:lvl5pPr>
            <a:lvl6pPr marL="2743200" lvl="5" indent="-317500" algn="l">
              <a:lnSpc>
                <a:spcPct val="115000"/>
              </a:lnSpc>
              <a:spcBef>
                <a:spcPts val="1600"/>
              </a:spcBef>
              <a:spcAft>
                <a:spcPts val="0"/>
              </a:spcAft>
              <a:buClr>
                <a:schemeClr val="lt1"/>
              </a:buClr>
              <a:buSzPts val="1400"/>
              <a:buChar char="■"/>
              <a:defRPr>
                <a:solidFill>
                  <a:schemeClr val="lt1"/>
                </a:solidFill>
              </a:defRPr>
            </a:lvl6pPr>
            <a:lvl7pPr marL="3200400" lvl="6" indent="-317500" algn="l">
              <a:lnSpc>
                <a:spcPct val="115000"/>
              </a:lnSpc>
              <a:spcBef>
                <a:spcPts val="1600"/>
              </a:spcBef>
              <a:spcAft>
                <a:spcPts val="0"/>
              </a:spcAft>
              <a:buClr>
                <a:schemeClr val="lt1"/>
              </a:buClr>
              <a:buSzPts val="1400"/>
              <a:buChar char="●"/>
              <a:defRPr>
                <a:solidFill>
                  <a:schemeClr val="lt1"/>
                </a:solidFill>
              </a:defRPr>
            </a:lvl7pPr>
            <a:lvl8pPr marL="3657600" lvl="7" indent="-317500" algn="l">
              <a:lnSpc>
                <a:spcPct val="115000"/>
              </a:lnSpc>
              <a:spcBef>
                <a:spcPts val="1600"/>
              </a:spcBef>
              <a:spcAft>
                <a:spcPts val="0"/>
              </a:spcAft>
              <a:buClr>
                <a:schemeClr val="lt1"/>
              </a:buClr>
              <a:buSzPts val="1400"/>
              <a:buChar char="○"/>
              <a:defRPr>
                <a:solidFill>
                  <a:schemeClr val="lt1"/>
                </a:solidFill>
              </a:defRPr>
            </a:lvl8pPr>
            <a:lvl9pPr marL="4114800" lvl="8" indent="-317500" algn="l">
              <a:lnSpc>
                <a:spcPct val="115000"/>
              </a:lnSpc>
              <a:spcBef>
                <a:spcPts val="1600"/>
              </a:spcBef>
              <a:spcAft>
                <a:spcPts val="1600"/>
              </a:spcAft>
              <a:buClr>
                <a:schemeClr val="lt1"/>
              </a:buClr>
              <a:buSzPts val="1400"/>
              <a:buChar char="■"/>
              <a:defRPr>
                <a:solidFill>
                  <a:schemeClr val="lt1"/>
                </a:solidFill>
              </a:defRPr>
            </a:lvl9pPr>
          </a:lstStyle>
          <a:p>
            <a:endParaRPr/>
          </a:p>
        </p:txBody>
      </p:sp>
      <p:sp>
        <p:nvSpPr>
          <p:cNvPr id="56" name="Google Shape;56;p10"/>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wiss-2">
    <p:bg>
      <p:bgPr>
        <a:gradFill>
          <a:gsLst>
            <a:gs pos="0">
              <a:srgbClr val="D4E5F5"/>
            </a:gs>
            <a:gs pos="100000">
              <a:srgbClr val="70A4D5"/>
            </a:gs>
          </a:gsLst>
          <a:lin ang="5400012" scaled="0"/>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400250" y="575950"/>
            <a:ext cx="6321600" cy="6354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1pPr>
            <a:lvl2pPr marR="0" lvl="1"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2pPr>
            <a:lvl3pPr marR="0" lvl="2"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3pPr>
            <a:lvl4pPr marR="0" lvl="3"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4pPr>
            <a:lvl5pPr marR="0" lvl="4"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5pPr>
            <a:lvl6pPr marR="0" lvl="5"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6pPr>
            <a:lvl7pPr marR="0" lvl="6"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7pPr>
            <a:lvl8pPr marR="0" lvl="7"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8pPr>
            <a:lvl9pPr marR="0" lvl="8" algn="l" rtl="0">
              <a:lnSpc>
                <a:spcPct val="100000"/>
              </a:lnSpc>
              <a:spcBef>
                <a:spcPts val="0"/>
              </a:spcBef>
              <a:spcAft>
                <a:spcPts val="0"/>
              </a:spcAft>
              <a:buClr>
                <a:schemeClr val="dk2"/>
              </a:buClr>
              <a:buSzPts val="3000"/>
              <a:buFont typeface="Raleway"/>
              <a:buNone/>
              <a:defRPr sz="3000" b="1" i="0" u="none" strike="noStrike" cap="none">
                <a:solidFill>
                  <a:schemeClr val="dk2"/>
                </a:solidFill>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2410112" y="1595776"/>
            <a:ext cx="6321600" cy="3002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Lato"/>
              <a:buChar char="●"/>
              <a:defRPr sz="1800" b="0" i="0" u="none" strike="noStrike" cap="none">
                <a:solidFill>
                  <a:schemeClr val="dk2"/>
                </a:solidFill>
                <a:latin typeface="Lato"/>
                <a:ea typeface="Lato"/>
                <a:cs typeface="Lato"/>
                <a:sym typeface="Lato"/>
              </a:defRPr>
            </a:lvl1pPr>
            <a:lvl2pPr marL="914400" marR="0" lvl="1"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2pPr>
            <a:lvl3pPr marL="1371600" marR="0" lvl="2"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3pPr>
            <a:lvl4pPr marL="1828800" marR="0" lvl="3"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4pPr>
            <a:lvl5pPr marL="2286000" marR="0" lvl="4"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5pPr>
            <a:lvl6pPr marL="2743200" marR="0" lvl="5"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6pPr>
            <a:lvl7pPr marL="3200400" marR="0" lvl="6"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7pPr>
            <a:lvl8pPr marL="3657600" marR="0" lvl="7"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8pPr>
            <a:lvl9pPr marL="4114800" marR="0" lvl="8" indent="-317500" algn="l" rtl="0">
              <a:lnSpc>
                <a:spcPct val="115000"/>
              </a:lnSpc>
              <a:spcBef>
                <a:spcPts val="1600"/>
              </a:spcBef>
              <a:spcAft>
                <a:spcPts val="1600"/>
              </a:spcAft>
              <a:buClr>
                <a:schemeClr val="dk2"/>
              </a:buClr>
              <a:buSzPts val="1400"/>
              <a:buFont typeface="Lato"/>
              <a:buChar char="■"/>
              <a:defRPr sz="1400" b="0" i="0" u="none" strike="noStrike" cap="none">
                <a:solidFill>
                  <a:schemeClr val="dk2"/>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canada.ca/en/public-health/news/2021/07/government-of-canada-announces-easing-of-border-measures-for-fully-vaccinated-travellers.html"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hyperlink" Target="https://travel.gc.ca/travel-covid/travel-restrictions/entering-canada-checklist#fully-vaccinated"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ravel.gc.ca/travel-covid/travel-restrictions/entering-canada-checklist#fully-vaccinated"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s://www.cdc.gov/coronavirus/2019-ncov/travelers/travel-planner/index.html"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hyperlink" Target="https://www.gov.uk/guidance/travel-abroad-from-england-during-coronavirus-covid-19"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hyatt.com/en-US/group-booking/YVRRV/G-21IE"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travel.gc.ca/travel-covid/travel-restrictions/covid-vaccinated-travellers-entering-canada#determine-fully"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travel.gc.ca/travel-covid/travel-restrictions/covid-vaccinated-travellers-entering-canada"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2.gov.bc.ca/gov/content/covid-19/info/restart"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www2.gov.bc.ca/gov/content/covid-19/vaccine/proof?bcgovtm=20210628_GCPE_iProspect_Covid_Generic___Google_Search_BCGOV_EN_BC__Text"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3"/>
          <p:cNvSpPr txBox="1">
            <a:spLocks noGrp="1"/>
          </p:cNvSpPr>
          <p:nvPr>
            <p:ph type="ctrTitle"/>
          </p:nvPr>
        </p:nvSpPr>
        <p:spPr>
          <a:xfrm>
            <a:off x="2371725" y="630225"/>
            <a:ext cx="6331500" cy="30204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4800"/>
              <a:buNone/>
            </a:pPr>
            <a:r>
              <a:rPr lang="en"/>
              <a:t>Meeting Planner Status Report:</a:t>
            </a:r>
            <a:br>
              <a:rPr lang="en"/>
            </a:br>
            <a:endParaRPr sz="2500"/>
          </a:p>
          <a:p>
            <a:pPr marL="0" lvl="0" indent="0" algn="l" rtl="0">
              <a:lnSpc>
                <a:spcPct val="100000"/>
              </a:lnSpc>
              <a:spcBef>
                <a:spcPts val="0"/>
              </a:spcBef>
              <a:spcAft>
                <a:spcPts val="0"/>
              </a:spcAft>
              <a:buSzPts val="4800"/>
              <a:buNone/>
            </a:pPr>
            <a:r>
              <a:rPr lang="en" sz="3000"/>
              <a:t>November 2021 IEEE 802 Plenary</a:t>
            </a:r>
            <a:endParaRPr sz="2500"/>
          </a:p>
          <a:p>
            <a:pPr marL="0" lvl="0" indent="0" algn="l" rtl="0">
              <a:lnSpc>
                <a:spcPct val="100000"/>
              </a:lnSpc>
              <a:spcBef>
                <a:spcPts val="0"/>
              </a:spcBef>
              <a:spcAft>
                <a:spcPts val="0"/>
              </a:spcAft>
              <a:buSzPts val="4800"/>
              <a:buNone/>
            </a:pPr>
            <a:r>
              <a:rPr lang="en" sz="2500"/>
              <a:t>Hyatt Regency, Vancouver BC Canada</a:t>
            </a:r>
            <a:endParaRPr sz="2500"/>
          </a:p>
        </p:txBody>
      </p:sp>
      <p:sp>
        <p:nvSpPr>
          <p:cNvPr id="73" name="Google Shape;73;p13"/>
          <p:cNvSpPr txBox="1">
            <a:spLocks noGrp="1"/>
          </p:cNvSpPr>
          <p:nvPr>
            <p:ph type="subTitle" idx="1"/>
          </p:nvPr>
        </p:nvSpPr>
        <p:spPr>
          <a:xfrm>
            <a:off x="2390267" y="3238450"/>
            <a:ext cx="6331500" cy="12417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0"/>
              </a:spcBef>
              <a:spcAft>
                <a:spcPts val="0"/>
              </a:spcAft>
              <a:buSzPts val="1800"/>
              <a:buNone/>
            </a:pPr>
            <a:r>
              <a:rPr lang="en"/>
              <a:t>Dawn Slykhouse, Face to Face Events • 09.07.2021</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22"/>
          <p:cNvSpPr txBox="1">
            <a:spLocks noGrp="1"/>
          </p:cNvSpPr>
          <p:nvPr>
            <p:ph type="title"/>
          </p:nvPr>
        </p:nvSpPr>
        <p:spPr>
          <a:xfrm>
            <a:off x="2400250" y="482150"/>
            <a:ext cx="6321600" cy="4404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000"/>
              <a:buNone/>
            </a:pPr>
            <a:r>
              <a:rPr lang="en" sz="1800"/>
              <a:t>Dates for Entry into Canada Announced </a:t>
            </a:r>
            <a:endParaRPr sz="1800"/>
          </a:p>
        </p:txBody>
      </p:sp>
      <p:sp>
        <p:nvSpPr>
          <p:cNvPr id="125" name="Google Shape;125;p22"/>
          <p:cNvSpPr txBox="1">
            <a:spLocks noGrp="1"/>
          </p:cNvSpPr>
          <p:nvPr>
            <p:ph type="body" idx="1"/>
          </p:nvPr>
        </p:nvSpPr>
        <p:spPr>
          <a:xfrm>
            <a:off x="2368975" y="970750"/>
            <a:ext cx="6321600" cy="3774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1000" b="1">
                <a:latin typeface="Arial"/>
                <a:ea typeface="Arial"/>
                <a:cs typeface="Arial"/>
                <a:sym typeface="Arial"/>
              </a:rPr>
              <a:t>July 19, 2021 | Ottawa | Public Health Agency of Canada</a:t>
            </a:r>
            <a:endParaRPr sz="1000" b="1">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r>
              <a:rPr lang="en" sz="700" u="sng">
                <a:solidFill>
                  <a:schemeClr val="hlink"/>
                </a:solidFill>
                <a:latin typeface="Arial"/>
                <a:ea typeface="Arial"/>
                <a:cs typeface="Arial"/>
                <a:sym typeface="Arial"/>
                <a:hlinkClick r:id="rId3"/>
              </a:rPr>
              <a:t>https://www.canada.ca/en/public-health/news/2021/07/government-of-canada-announces-easing-of-border-measures-for-fully-vaccinated-travellers.html</a:t>
            </a:r>
            <a:endParaRPr sz="700">
              <a:latin typeface="Arial"/>
              <a:ea typeface="Arial"/>
              <a:cs typeface="Arial"/>
              <a:sym typeface="Arial"/>
            </a:endParaRPr>
          </a:p>
          <a:p>
            <a:pPr marL="0" lvl="0" indent="0" algn="l" rtl="0">
              <a:lnSpc>
                <a:spcPct val="115000"/>
              </a:lnSpc>
              <a:spcBef>
                <a:spcPts val="0"/>
              </a:spcBef>
              <a:spcAft>
                <a:spcPts val="0"/>
              </a:spcAft>
              <a:buNone/>
            </a:pPr>
            <a:endParaRPr sz="1000" i="1">
              <a:latin typeface="Arial"/>
              <a:ea typeface="Arial"/>
              <a:cs typeface="Arial"/>
              <a:sym typeface="Arial"/>
            </a:endParaRPr>
          </a:p>
          <a:p>
            <a:pPr marL="0" lvl="0" indent="0" algn="l" rtl="0">
              <a:lnSpc>
                <a:spcPct val="115000"/>
              </a:lnSpc>
              <a:spcBef>
                <a:spcPts val="0"/>
              </a:spcBef>
              <a:spcAft>
                <a:spcPts val="0"/>
              </a:spcAft>
              <a:buNone/>
            </a:pPr>
            <a:r>
              <a:rPr lang="en" sz="1000" b="1">
                <a:latin typeface="Arial"/>
                <a:ea typeface="Arial"/>
                <a:cs typeface="Arial"/>
                <a:sym typeface="Arial"/>
              </a:rPr>
              <a:t>Entry for American Travellers</a:t>
            </a:r>
            <a:endParaRPr sz="1000" b="1">
              <a:latin typeface="Arial"/>
              <a:ea typeface="Arial"/>
              <a:cs typeface="Arial"/>
              <a:sym typeface="Arial"/>
            </a:endParaRPr>
          </a:p>
          <a:p>
            <a:pPr marL="457200" lvl="0" indent="-292100" algn="l" rtl="0">
              <a:lnSpc>
                <a:spcPct val="115000"/>
              </a:lnSpc>
              <a:spcBef>
                <a:spcPts val="0"/>
              </a:spcBef>
              <a:spcAft>
                <a:spcPts val="0"/>
              </a:spcAft>
              <a:buSzPts val="1000"/>
              <a:buFont typeface="Arial"/>
              <a:buChar char="●"/>
            </a:pPr>
            <a:r>
              <a:rPr lang="en" sz="1000">
                <a:latin typeface="Arial"/>
                <a:ea typeface="Arial"/>
                <a:cs typeface="Arial"/>
                <a:sym typeface="Arial"/>
              </a:rPr>
              <a:t>August 9, 2021</a:t>
            </a:r>
            <a:endParaRPr sz="1000">
              <a:latin typeface="Arial"/>
              <a:ea typeface="Arial"/>
              <a:cs typeface="Arial"/>
              <a:sym typeface="Arial"/>
            </a:endParaRPr>
          </a:p>
          <a:p>
            <a:pPr marL="457200" lvl="0" indent="-292100" algn="l" rtl="0">
              <a:lnSpc>
                <a:spcPct val="115000"/>
              </a:lnSpc>
              <a:spcBef>
                <a:spcPts val="0"/>
              </a:spcBef>
              <a:spcAft>
                <a:spcPts val="0"/>
              </a:spcAft>
              <a:buSzPts val="1000"/>
              <a:buFont typeface="Arial"/>
              <a:buChar char="●"/>
            </a:pPr>
            <a:r>
              <a:rPr lang="en" sz="1000">
                <a:latin typeface="Arial"/>
                <a:ea typeface="Arial"/>
                <a:cs typeface="Arial"/>
                <a:sym typeface="Arial"/>
              </a:rPr>
              <a:t>American citizens and permanent residents, who are currently residing in the United States</a:t>
            </a:r>
            <a:endParaRPr sz="1000">
              <a:latin typeface="Arial"/>
              <a:ea typeface="Arial"/>
              <a:cs typeface="Arial"/>
              <a:sym typeface="Arial"/>
            </a:endParaRPr>
          </a:p>
          <a:p>
            <a:pPr marL="457200" lvl="0" indent="-292100" algn="l" rtl="0">
              <a:lnSpc>
                <a:spcPct val="115000"/>
              </a:lnSpc>
              <a:spcBef>
                <a:spcPts val="0"/>
              </a:spcBef>
              <a:spcAft>
                <a:spcPts val="0"/>
              </a:spcAft>
              <a:buSzPts val="1000"/>
              <a:buFont typeface="Arial"/>
              <a:buChar char="●"/>
            </a:pPr>
            <a:r>
              <a:rPr lang="en" sz="1000">
                <a:latin typeface="Arial"/>
                <a:ea typeface="Arial"/>
                <a:cs typeface="Arial"/>
                <a:sym typeface="Arial"/>
              </a:rPr>
              <a:t>fully vaccinated at least 14 days prior to entering Canada for non-essential travel. </a:t>
            </a:r>
            <a:endParaRPr sz="1000">
              <a:latin typeface="Arial"/>
              <a:ea typeface="Arial"/>
              <a:cs typeface="Arial"/>
              <a:sym typeface="Arial"/>
            </a:endParaRPr>
          </a:p>
          <a:p>
            <a:pPr marL="0" lvl="0" indent="0" algn="l" rtl="0">
              <a:lnSpc>
                <a:spcPct val="115000"/>
              </a:lnSpc>
              <a:spcBef>
                <a:spcPts val="0"/>
              </a:spcBef>
              <a:spcAft>
                <a:spcPts val="0"/>
              </a:spcAft>
              <a:buNone/>
            </a:pPr>
            <a:endParaRPr sz="1000" b="1">
              <a:latin typeface="Arial"/>
              <a:ea typeface="Arial"/>
              <a:cs typeface="Arial"/>
              <a:sym typeface="Arial"/>
            </a:endParaRPr>
          </a:p>
          <a:p>
            <a:pPr marL="0" lvl="0" indent="0" algn="l" rtl="0">
              <a:lnSpc>
                <a:spcPct val="115000"/>
              </a:lnSpc>
              <a:spcBef>
                <a:spcPts val="0"/>
              </a:spcBef>
              <a:spcAft>
                <a:spcPts val="0"/>
              </a:spcAft>
              <a:buNone/>
            </a:pPr>
            <a:r>
              <a:rPr lang="en" sz="1000" b="1">
                <a:latin typeface="Arial"/>
                <a:ea typeface="Arial"/>
                <a:cs typeface="Arial"/>
                <a:sym typeface="Arial"/>
              </a:rPr>
              <a:t>Entry for Non American Travellers</a:t>
            </a:r>
            <a:endParaRPr sz="1000" i="1">
              <a:latin typeface="Arial"/>
              <a:ea typeface="Arial"/>
              <a:cs typeface="Arial"/>
              <a:sym typeface="Arial"/>
            </a:endParaRPr>
          </a:p>
          <a:p>
            <a:pPr marL="457200" lvl="0" indent="-292100" algn="l" rtl="0">
              <a:lnSpc>
                <a:spcPct val="115000"/>
              </a:lnSpc>
              <a:spcBef>
                <a:spcPts val="0"/>
              </a:spcBef>
              <a:spcAft>
                <a:spcPts val="0"/>
              </a:spcAft>
              <a:buSzPts val="1000"/>
              <a:buFont typeface="Arial"/>
              <a:buChar char="●"/>
            </a:pPr>
            <a:r>
              <a:rPr lang="en" sz="1000">
                <a:latin typeface="Arial"/>
                <a:ea typeface="Arial"/>
                <a:cs typeface="Arial"/>
                <a:sym typeface="Arial"/>
              </a:rPr>
              <a:t>September 7, 2021, </a:t>
            </a:r>
            <a:endParaRPr sz="1000">
              <a:latin typeface="Arial"/>
              <a:ea typeface="Arial"/>
              <a:cs typeface="Arial"/>
              <a:sym typeface="Arial"/>
            </a:endParaRPr>
          </a:p>
          <a:p>
            <a:pPr marL="457200" lvl="0" indent="-292100" algn="l" rtl="0">
              <a:lnSpc>
                <a:spcPct val="115000"/>
              </a:lnSpc>
              <a:spcBef>
                <a:spcPts val="0"/>
              </a:spcBef>
              <a:spcAft>
                <a:spcPts val="0"/>
              </a:spcAft>
              <a:buSzPts val="1000"/>
              <a:buFont typeface="Arial"/>
              <a:buChar char="●"/>
            </a:pPr>
            <a:r>
              <a:rPr lang="en" sz="1000">
                <a:latin typeface="Arial"/>
                <a:ea typeface="Arial"/>
                <a:cs typeface="Arial"/>
                <a:sym typeface="Arial"/>
              </a:rPr>
              <a:t>Any fully vaccinated travellers who have completed the full course of vaccination with a Government of Canada-accepted vaccine at least 14 days prior to entering Canada.</a:t>
            </a:r>
            <a:endParaRPr sz="1000">
              <a:latin typeface="Arial"/>
              <a:ea typeface="Arial"/>
              <a:cs typeface="Arial"/>
              <a:sym typeface="Arial"/>
            </a:endParaRPr>
          </a:p>
          <a:p>
            <a:pPr marL="457200" lvl="0" indent="-292100" algn="l" rtl="0">
              <a:lnSpc>
                <a:spcPct val="115000"/>
              </a:lnSpc>
              <a:spcBef>
                <a:spcPts val="0"/>
              </a:spcBef>
              <a:spcAft>
                <a:spcPts val="0"/>
              </a:spcAft>
              <a:buSzPts val="1000"/>
              <a:buFont typeface="Arial"/>
              <a:buChar char="●"/>
            </a:pPr>
            <a:r>
              <a:rPr lang="en" sz="1000">
                <a:latin typeface="Arial"/>
                <a:ea typeface="Arial"/>
                <a:cs typeface="Arial"/>
                <a:sym typeface="Arial"/>
              </a:rPr>
              <a:t>meet Canada entry requirements.</a:t>
            </a:r>
            <a:endParaRPr sz="1000">
              <a:latin typeface="Arial"/>
              <a:ea typeface="Arial"/>
              <a:cs typeface="Arial"/>
              <a:sym typeface="Arial"/>
            </a:endParaRPr>
          </a:p>
          <a:p>
            <a:pPr marL="0" lvl="0" indent="0" algn="l" rtl="0">
              <a:lnSpc>
                <a:spcPct val="115000"/>
              </a:lnSpc>
              <a:spcBef>
                <a:spcPts val="0"/>
              </a:spcBef>
              <a:spcAft>
                <a:spcPts val="0"/>
              </a:spcAft>
              <a:buNone/>
            </a:pPr>
            <a:endParaRPr sz="1000" i="1">
              <a:latin typeface="Arial"/>
              <a:ea typeface="Arial"/>
              <a:cs typeface="Arial"/>
              <a:sym typeface="Arial"/>
            </a:endParaRPr>
          </a:p>
          <a:p>
            <a:pPr marL="0" lvl="0" indent="0" algn="l" rtl="0">
              <a:lnSpc>
                <a:spcPct val="115000"/>
              </a:lnSpc>
              <a:spcBef>
                <a:spcPts val="0"/>
              </a:spcBef>
              <a:spcAft>
                <a:spcPts val="0"/>
              </a:spcAft>
              <a:buNone/>
            </a:pPr>
            <a:r>
              <a:rPr lang="en" sz="1000" b="1">
                <a:latin typeface="Arial"/>
                <a:ea typeface="Arial"/>
                <a:cs typeface="Arial"/>
                <a:sym typeface="Arial"/>
              </a:rPr>
              <a:t>Checklist for Fully Vaccinated Travellers</a:t>
            </a:r>
            <a:endParaRPr sz="1000" b="1">
              <a:latin typeface="Arial"/>
              <a:ea typeface="Arial"/>
              <a:cs typeface="Arial"/>
              <a:sym typeface="Arial"/>
            </a:endParaRPr>
          </a:p>
          <a:p>
            <a:pPr marL="457200" lvl="0" indent="-292100" algn="l" rtl="0">
              <a:lnSpc>
                <a:spcPct val="115000"/>
              </a:lnSpc>
              <a:spcBef>
                <a:spcPts val="0"/>
              </a:spcBef>
              <a:spcAft>
                <a:spcPts val="0"/>
              </a:spcAft>
              <a:buSzPts val="1000"/>
              <a:buFont typeface="Arial"/>
              <a:buChar char="●"/>
            </a:pPr>
            <a:r>
              <a:rPr lang="en" sz="1000">
                <a:latin typeface="Arial"/>
                <a:ea typeface="Arial"/>
                <a:cs typeface="Arial"/>
                <a:sym typeface="Arial"/>
              </a:rPr>
              <a:t>A sample of the vaccinated traveller checklist is included as the next slide, the complete list is available online at:</a:t>
            </a:r>
            <a:endParaRPr sz="1000">
              <a:latin typeface="Arial"/>
              <a:ea typeface="Arial"/>
              <a:cs typeface="Arial"/>
              <a:sym typeface="Arial"/>
            </a:endParaRPr>
          </a:p>
          <a:p>
            <a:pPr marL="0" lvl="0" indent="0" algn="l" rtl="0">
              <a:lnSpc>
                <a:spcPct val="115000"/>
              </a:lnSpc>
              <a:spcBef>
                <a:spcPts val="0"/>
              </a:spcBef>
              <a:spcAft>
                <a:spcPts val="0"/>
              </a:spcAft>
              <a:buNone/>
            </a:pPr>
            <a:r>
              <a:rPr lang="en" sz="1000" b="1" u="sng">
                <a:solidFill>
                  <a:schemeClr val="hlink"/>
                </a:solidFill>
                <a:latin typeface="Arial"/>
                <a:ea typeface="Arial"/>
                <a:cs typeface="Arial"/>
                <a:sym typeface="Arial"/>
                <a:hlinkClick r:id="rId4"/>
              </a:rPr>
              <a:t>https://travel.gc.ca/travel-covid/travel-restrictions/entering-canada-checklist#fully-vaccinated</a:t>
            </a:r>
            <a:endParaRPr sz="1000" b="1">
              <a:latin typeface="Arial"/>
              <a:ea typeface="Arial"/>
              <a:cs typeface="Arial"/>
              <a:sym typeface="Arial"/>
            </a:endParaRPr>
          </a:p>
          <a:p>
            <a:pPr marL="0" lvl="0" indent="0" algn="l" rtl="0">
              <a:lnSpc>
                <a:spcPct val="115000"/>
              </a:lnSpc>
              <a:spcBef>
                <a:spcPts val="0"/>
              </a:spcBef>
              <a:spcAft>
                <a:spcPts val="0"/>
              </a:spcAft>
              <a:buNone/>
            </a:pPr>
            <a:endParaRPr sz="1000" b="1">
              <a:latin typeface="Arial"/>
              <a:ea typeface="Arial"/>
              <a:cs typeface="Arial"/>
              <a:sym typeface="Arial"/>
            </a:endParaRPr>
          </a:p>
          <a:p>
            <a:pPr marL="0" lvl="0" indent="0" algn="l" rtl="0">
              <a:lnSpc>
                <a:spcPct val="115000"/>
              </a:lnSpc>
              <a:spcBef>
                <a:spcPts val="0"/>
              </a:spcBef>
              <a:spcAft>
                <a:spcPts val="0"/>
              </a:spcAft>
              <a:buSzPts val="1800"/>
              <a:buNone/>
            </a:pPr>
            <a:r>
              <a:rPr lang="en" sz="1100">
                <a:latin typeface="Arial"/>
                <a:ea typeface="Arial"/>
                <a:cs typeface="Arial"/>
                <a:sym typeface="Arial"/>
              </a:rPr>
              <a:t> </a:t>
            </a:r>
            <a:endParaRPr sz="1100">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3"/>
          <p:cNvSpPr txBox="1">
            <a:spLocks noGrp="1"/>
          </p:cNvSpPr>
          <p:nvPr>
            <p:ph type="title"/>
          </p:nvPr>
        </p:nvSpPr>
        <p:spPr>
          <a:xfrm>
            <a:off x="2400250" y="575950"/>
            <a:ext cx="6321600" cy="729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700"/>
              <a:t>Key Points of Fully Vaccinated Traveller Check List as issued by the Canadian Federal Government July 19, 2021</a:t>
            </a:r>
            <a:endParaRPr sz="1700"/>
          </a:p>
        </p:txBody>
      </p:sp>
      <p:sp>
        <p:nvSpPr>
          <p:cNvPr id="131" name="Google Shape;131;p23"/>
          <p:cNvSpPr txBox="1">
            <a:spLocks noGrp="1"/>
          </p:cNvSpPr>
          <p:nvPr>
            <p:ph type="body" idx="1"/>
          </p:nvPr>
        </p:nvSpPr>
        <p:spPr>
          <a:xfrm>
            <a:off x="2400262" y="1305551"/>
            <a:ext cx="6321600" cy="3002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2"/>
              </a:buClr>
              <a:buSzPts val="1100"/>
              <a:buFont typeface="Arial"/>
              <a:buNone/>
            </a:pPr>
            <a:r>
              <a:rPr lang="en" sz="1000" b="1"/>
              <a:t>Before you travel</a:t>
            </a:r>
            <a:endParaRPr sz="1000" b="1"/>
          </a:p>
          <a:p>
            <a:pPr marL="0" lvl="0" indent="0" algn="l" rtl="0">
              <a:spcBef>
                <a:spcPts val="0"/>
              </a:spcBef>
              <a:spcAft>
                <a:spcPts val="0"/>
              </a:spcAft>
              <a:buClr>
                <a:schemeClr val="dk2"/>
              </a:buClr>
              <a:buSzPts val="1100"/>
              <a:buFont typeface="Arial"/>
              <a:buNone/>
            </a:pPr>
            <a:r>
              <a:rPr lang="en" sz="1000"/>
              <a:t>Use the same email address for all of your entry requirements, where applicable.</a:t>
            </a:r>
            <a:endParaRPr sz="1000"/>
          </a:p>
          <a:p>
            <a:pPr marL="0" lvl="0" indent="0" algn="l" rtl="0">
              <a:spcBef>
                <a:spcPts val="0"/>
              </a:spcBef>
              <a:spcAft>
                <a:spcPts val="0"/>
              </a:spcAft>
              <a:buNone/>
            </a:pPr>
            <a:endParaRPr sz="1000"/>
          </a:p>
          <a:p>
            <a:pPr marL="457200" lvl="0" indent="-292100" algn="l" rtl="0">
              <a:spcBef>
                <a:spcPts val="0"/>
              </a:spcBef>
              <a:spcAft>
                <a:spcPts val="0"/>
              </a:spcAft>
              <a:buSzPts val="1000"/>
              <a:buChar char="●"/>
            </a:pPr>
            <a:r>
              <a:rPr lang="en" sz="1000"/>
              <a:t> Check if you qualify for the fully vaccinated traveller exemption</a:t>
            </a:r>
            <a:endParaRPr sz="1000"/>
          </a:p>
          <a:p>
            <a:pPr marL="457200" lvl="0" indent="-292100" algn="l" rtl="0">
              <a:spcBef>
                <a:spcPts val="0"/>
              </a:spcBef>
              <a:spcAft>
                <a:spcPts val="0"/>
              </a:spcAft>
              <a:buSzPts val="1000"/>
              <a:buChar char="●"/>
            </a:pPr>
            <a:r>
              <a:rPr lang="en" sz="1000"/>
              <a:t> Get your pre-entry COVID-19 test</a:t>
            </a:r>
            <a:endParaRPr sz="1000"/>
          </a:p>
          <a:p>
            <a:pPr marL="457200" lvl="0" indent="-292100" algn="l" rtl="0">
              <a:spcBef>
                <a:spcPts val="0"/>
              </a:spcBef>
              <a:spcAft>
                <a:spcPts val="0"/>
              </a:spcAft>
              <a:buSzPts val="1000"/>
              <a:buChar char="●"/>
            </a:pPr>
            <a:r>
              <a:rPr lang="en" sz="1000"/>
              <a:t> Register in advance for your arrival test</a:t>
            </a:r>
            <a:endParaRPr sz="1000"/>
          </a:p>
          <a:p>
            <a:pPr marL="457200" lvl="0" indent="-292100" algn="l" rtl="0">
              <a:spcBef>
                <a:spcPts val="0"/>
              </a:spcBef>
              <a:spcAft>
                <a:spcPts val="0"/>
              </a:spcAft>
              <a:buSzPts val="1000"/>
              <a:buChar char="●"/>
            </a:pPr>
            <a:r>
              <a:rPr lang="en" sz="1000"/>
              <a:t> Use ArriveCAN to submit your proof of vaccination</a:t>
            </a:r>
            <a:endParaRPr sz="1000"/>
          </a:p>
          <a:p>
            <a:pPr marL="0" lvl="0" indent="0" algn="l" rtl="0">
              <a:spcBef>
                <a:spcPts val="0"/>
              </a:spcBef>
              <a:spcAft>
                <a:spcPts val="0"/>
              </a:spcAft>
              <a:buNone/>
            </a:pPr>
            <a:endParaRPr sz="1000" b="1"/>
          </a:p>
          <a:p>
            <a:pPr marL="0" lvl="0" indent="0" algn="l" rtl="0">
              <a:spcBef>
                <a:spcPts val="0"/>
              </a:spcBef>
              <a:spcAft>
                <a:spcPts val="0"/>
              </a:spcAft>
              <a:buClr>
                <a:schemeClr val="dk2"/>
              </a:buClr>
              <a:buSzPts val="1100"/>
              <a:buFont typeface="Arial"/>
              <a:buNone/>
            </a:pPr>
            <a:r>
              <a:rPr lang="en" sz="1000" b="1"/>
              <a:t>Arriving in Canada</a:t>
            </a:r>
            <a:endParaRPr sz="1000" b="1"/>
          </a:p>
          <a:p>
            <a:pPr marL="0" lvl="0" indent="0" algn="l" rtl="0">
              <a:spcBef>
                <a:spcPts val="0"/>
              </a:spcBef>
              <a:spcAft>
                <a:spcPts val="0"/>
              </a:spcAft>
              <a:buClr>
                <a:schemeClr val="dk2"/>
              </a:buClr>
              <a:buSzPts val="1100"/>
              <a:buFont typeface="Arial"/>
              <a:buNone/>
            </a:pPr>
            <a:r>
              <a:rPr lang="en" sz="1000"/>
              <a:t>Have the following items with you for assessment by a government official at the border:</a:t>
            </a:r>
            <a:endParaRPr sz="1000"/>
          </a:p>
          <a:p>
            <a:pPr marL="457200" lvl="0" indent="-292100" algn="l" rtl="0">
              <a:spcBef>
                <a:spcPts val="0"/>
              </a:spcBef>
              <a:spcAft>
                <a:spcPts val="0"/>
              </a:spcAft>
              <a:buSzPts val="1000"/>
              <a:buChar char="●"/>
            </a:pPr>
            <a:r>
              <a:rPr lang="en" sz="1000"/>
              <a:t> ArriveCAN receipt</a:t>
            </a:r>
            <a:endParaRPr sz="1000"/>
          </a:p>
          <a:p>
            <a:pPr marL="457200" lvl="0" indent="-292100" algn="l" rtl="0">
              <a:spcBef>
                <a:spcPts val="0"/>
              </a:spcBef>
              <a:spcAft>
                <a:spcPts val="0"/>
              </a:spcAft>
              <a:buSzPts val="1000"/>
              <a:buChar char="●"/>
            </a:pPr>
            <a:r>
              <a:rPr lang="en" sz="1000"/>
              <a:t> proof of vaccination</a:t>
            </a:r>
            <a:endParaRPr sz="1000"/>
          </a:p>
          <a:p>
            <a:pPr marL="457200" lvl="0" indent="-292100" algn="l" rtl="0">
              <a:spcBef>
                <a:spcPts val="0"/>
              </a:spcBef>
              <a:spcAft>
                <a:spcPts val="0"/>
              </a:spcAft>
              <a:buSzPts val="1000"/>
              <a:buChar char="●"/>
            </a:pPr>
            <a:r>
              <a:rPr lang="en" sz="1000"/>
              <a:t> pre-entry test results</a:t>
            </a:r>
            <a:endParaRPr sz="1000"/>
          </a:p>
          <a:p>
            <a:pPr marL="457200" lvl="0" indent="-292100" algn="l" rtl="0">
              <a:spcBef>
                <a:spcPts val="0"/>
              </a:spcBef>
              <a:spcAft>
                <a:spcPts val="0"/>
              </a:spcAft>
              <a:buSzPts val="1000"/>
              <a:buChar char="●"/>
            </a:pPr>
            <a:r>
              <a:rPr lang="en" sz="1000"/>
              <a:t> other travel documents</a:t>
            </a:r>
            <a:endParaRPr sz="1000"/>
          </a:p>
          <a:p>
            <a:pPr marL="0" lvl="0" indent="0" algn="l" rtl="0">
              <a:spcBef>
                <a:spcPts val="0"/>
              </a:spcBef>
              <a:spcAft>
                <a:spcPts val="0"/>
              </a:spcAft>
              <a:buNone/>
            </a:pPr>
            <a:endParaRPr sz="1000"/>
          </a:p>
          <a:p>
            <a:pPr marL="0" lvl="0" indent="0" algn="l" rtl="0">
              <a:spcBef>
                <a:spcPts val="0"/>
              </a:spcBef>
              <a:spcAft>
                <a:spcPts val="0"/>
              </a:spcAft>
              <a:buNone/>
            </a:pPr>
            <a:r>
              <a:rPr lang="en" sz="1000" b="1"/>
              <a:t>Complete Checklist and links are available online at: </a:t>
            </a:r>
            <a:r>
              <a:rPr lang="en" sz="1000" b="1" u="sng">
                <a:solidFill>
                  <a:schemeClr val="hlink"/>
                </a:solidFill>
                <a:hlinkClick r:id="rId3"/>
              </a:rPr>
              <a:t>https://travel.gc.ca/travel-covid/travel-restrictions/entering-canada-checklist#fully-vaccinated</a:t>
            </a:r>
            <a:r>
              <a:rPr lang="en" sz="1000" b="1"/>
              <a:t> </a:t>
            </a:r>
            <a:endParaRPr sz="1000" b="1"/>
          </a:p>
          <a:p>
            <a:pPr marL="0" lvl="0" indent="0" algn="l" rtl="0">
              <a:spcBef>
                <a:spcPts val="0"/>
              </a:spcBef>
              <a:spcAft>
                <a:spcPts val="0"/>
              </a:spcAft>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24"/>
          <p:cNvSpPr txBox="1">
            <a:spLocks noGrp="1"/>
          </p:cNvSpPr>
          <p:nvPr>
            <p:ph type="title"/>
          </p:nvPr>
        </p:nvSpPr>
        <p:spPr>
          <a:xfrm>
            <a:off x="2400250" y="575950"/>
            <a:ext cx="6321600" cy="408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700"/>
              <a:t>Returning from Canada for Fully Vaccinated Travellers</a:t>
            </a:r>
            <a:endParaRPr sz="1700"/>
          </a:p>
        </p:txBody>
      </p:sp>
      <p:sp>
        <p:nvSpPr>
          <p:cNvPr id="137" name="Google Shape;137;p24"/>
          <p:cNvSpPr txBox="1">
            <a:spLocks noGrp="1"/>
          </p:cNvSpPr>
          <p:nvPr>
            <p:ph type="body" idx="1"/>
          </p:nvPr>
        </p:nvSpPr>
        <p:spPr>
          <a:xfrm>
            <a:off x="2400250" y="984850"/>
            <a:ext cx="6321600" cy="3650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2"/>
              </a:buClr>
              <a:buSzPts val="1100"/>
              <a:buFont typeface="Arial"/>
              <a:buNone/>
            </a:pPr>
            <a:r>
              <a:rPr lang="en" sz="1000" b="1"/>
              <a:t>Returning to the USA via Airlines</a:t>
            </a:r>
            <a:endParaRPr sz="1000"/>
          </a:p>
          <a:p>
            <a:pPr marL="457200" lvl="0" indent="-292100" algn="l" rtl="0">
              <a:spcBef>
                <a:spcPts val="0"/>
              </a:spcBef>
              <a:spcAft>
                <a:spcPts val="0"/>
              </a:spcAft>
              <a:buSzPts val="1000"/>
              <a:buChar char="●"/>
            </a:pPr>
            <a:r>
              <a:rPr lang="en" sz="1000"/>
              <a:t>Get your departure COVID-19 test (negative viral test taken within three calendar days of travel).</a:t>
            </a:r>
            <a:endParaRPr sz="1000"/>
          </a:p>
          <a:p>
            <a:pPr marL="457200" lvl="0" indent="-292100" algn="l" rtl="0">
              <a:spcBef>
                <a:spcPts val="0"/>
              </a:spcBef>
              <a:spcAft>
                <a:spcPts val="0"/>
              </a:spcAft>
              <a:buSzPts val="1000"/>
              <a:buChar char="●"/>
            </a:pPr>
            <a:r>
              <a:rPr lang="en" sz="1000"/>
              <a:t>Follow all </a:t>
            </a:r>
            <a:r>
              <a:rPr lang="en" sz="1000" u="sng">
                <a:solidFill>
                  <a:schemeClr val="hlink"/>
                </a:solidFill>
                <a:hlinkClick r:id="rId3"/>
              </a:rPr>
              <a:t>state and local recommendations</a:t>
            </a:r>
            <a:r>
              <a:rPr lang="en" sz="1000"/>
              <a:t> or requirements after travel.</a:t>
            </a:r>
            <a:endParaRPr sz="1000"/>
          </a:p>
          <a:p>
            <a:pPr marL="0" lvl="0" indent="0" algn="l" rtl="0">
              <a:spcBef>
                <a:spcPts val="0"/>
              </a:spcBef>
              <a:spcAft>
                <a:spcPts val="0"/>
              </a:spcAft>
              <a:buNone/>
            </a:pPr>
            <a:r>
              <a:rPr lang="en" sz="1000" b="1"/>
              <a:t>Returning to European Union countries</a:t>
            </a:r>
            <a:endParaRPr sz="1000" b="1"/>
          </a:p>
          <a:p>
            <a:pPr marL="457200" lvl="0" indent="-292100" algn="l" rtl="0">
              <a:spcBef>
                <a:spcPts val="0"/>
              </a:spcBef>
              <a:spcAft>
                <a:spcPts val="0"/>
              </a:spcAft>
              <a:buSzPts val="1000"/>
              <a:buChar char="●"/>
            </a:pPr>
            <a:r>
              <a:rPr lang="en" sz="1000"/>
              <a:t>The European Commission setting out a progressive approach to lifting the travel restriction for a list of non-EU countries including Canada agreed by Member States, based on the following criteria:</a:t>
            </a:r>
            <a:endParaRPr sz="1000"/>
          </a:p>
          <a:p>
            <a:pPr marL="914400" lvl="1" indent="-292100" algn="l" rtl="0">
              <a:spcBef>
                <a:spcPts val="0"/>
              </a:spcBef>
              <a:spcAft>
                <a:spcPts val="0"/>
              </a:spcAft>
              <a:buSzPts val="1000"/>
              <a:buChar char="○"/>
            </a:pPr>
            <a:r>
              <a:rPr lang="en" sz="1000"/>
              <a:t>the health situation</a:t>
            </a:r>
            <a:endParaRPr sz="1000"/>
          </a:p>
          <a:p>
            <a:pPr marL="914400" lvl="1" indent="-292100" algn="l" rtl="0">
              <a:spcBef>
                <a:spcPts val="0"/>
              </a:spcBef>
              <a:spcAft>
                <a:spcPts val="0"/>
              </a:spcAft>
              <a:buSzPts val="1000"/>
              <a:buChar char="○"/>
            </a:pPr>
            <a:r>
              <a:rPr lang="en" sz="1000"/>
              <a:t>the ability to apply containment measures during travel</a:t>
            </a:r>
            <a:endParaRPr sz="1000"/>
          </a:p>
          <a:p>
            <a:pPr marL="914400" lvl="1" indent="-292100" algn="l" rtl="0">
              <a:spcBef>
                <a:spcPts val="0"/>
              </a:spcBef>
              <a:spcAft>
                <a:spcPts val="0"/>
              </a:spcAft>
              <a:buSzPts val="1000"/>
              <a:buChar char="○"/>
            </a:pPr>
            <a:r>
              <a:rPr lang="en" sz="1000"/>
              <a:t>reciprocity considerations</a:t>
            </a:r>
            <a:endParaRPr sz="1000"/>
          </a:p>
          <a:p>
            <a:pPr marL="457200" lvl="0" indent="-292100" algn="l" rtl="0">
              <a:spcBef>
                <a:spcPts val="0"/>
              </a:spcBef>
              <a:spcAft>
                <a:spcPts val="0"/>
              </a:spcAft>
              <a:buSzPts val="1000"/>
              <a:buChar char="●"/>
            </a:pPr>
            <a:r>
              <a:rPr lang="en" sz="1000"/>
              <a:t>Get your departure COVID-19 test (negative viral test taken within three calendar days of travel).</a:t>
            </a:r>
            <a:endParaRPr sz="1000"/>
          </a:p>
          <a:p>
            <a:pPr marL="457200" lvl="0" indent="-292100" algn="l" rtl="0">
              <a:spcBef>
                <a:spcPts val="0"/>
              </a:spcBef>
              <a:spcAft>
                <a:spcPts val="0"/>
              </a:spcAft>
              <a:buSzPts val="1000"/>
              <a:buChar char="●"/>
            </a:pPr>
            <a:r>
              <a:rPr lang="en" sz="1000"/>
              <a:t>Follow all national, state and local recommendations or requirements after travel.</a:t>
            </a:r>
            <a:endParaRPr sz="1000"/>
          </a:p>
          <a:p>
            <a:pPr marL="0" lvl="0" indent="0" algn="l" rtl="0">
              <a:spcBef>
                <a:spcPts val="0"/>
              </a:spcBef>
              <a:spcAft>
                <a:spcPts val="0"/>
              </a:spcAft>
              <a:buNone/>
            </a:pPr>
            <a:r>
              <a:rPr lang="en" sz="1000" b="1"/>
              <a:t>Returning to United Kingdom</a:t>
            </a:r>
            <a:endParaRPr sz="1000" b="1"/>
          </a:p>
          <a:p>
            <a:pPr marL="457200" lvl="0" indent="-292100" algn="l" rtl="0">
              <a:spcBef>
                <a:spcPts val="0"/>
              </a:spcBef>
              <a:spcAft>
                <a:spcPts val="0"/>
              </a:spcAft>
              <a:buSzPts val="1000"/>
              <a:buChar char="●"/>
            </a:pPr>
            <a:r>
              <a:rPr lang="en" sz="1000" u="sng">
                <a:solidFill>
                  <a:schemeClr val="hlink"/>
                </a:solidFill>
                <a:hlinkClick r:id="rId4"/>
              </a:rPr>
              <a:t>https://www.gov.uk/guidance/travel-abroad-from-england-during-coronavirus-covid-19</a:t>
            </a:r>
            <a:endParaRPr sz="1000"/>
          </a:p>
          <a:p>
            <a:pPr marL="457200" lvl="0" indent="-292100" algn="l" rtl="0">
              <a:spcBef>
                <a:spcPts val="0"/>
              </a:spcBef>
              <a:spcAft>
                <a:spcPts val="0"/>
              </a:spcAft>
              <a:buSzPts val="1000"/>
              <a:buChar char="●"/>
            </a:pPr>
            <a:r>
              <a:rPr lang="en" sz="1000"/>
              <a:t>take a COVID-19 test – you must take the test in the 3 days before you travel to England</a:t>
            </a:r>
            <a:endParaRPr sz="1000"/>
          </a:p>
          <a:p>
            <a:pPr marL="457200" lvl="0" indent="-292100" algn="l" rtl="0">
              <a:spcBef>
                <a:spcPts val="0"/>
              </a:spcBef>
              <a:spcAft>
                <a:spcPts val="0"/>
              </a:spcAft>
              <a:buSzPts val="1000"/>
              <a:buChar char="●"/>
            </a:pPr>
            <a:r>
              <a:rPr lang="en" sz="1000"/>
              <a:t>book and pay for a day 2 COVID-19 test – to be taken after arrival in England</a:t>
            </a:r>
            <a:endParaRPr sz="1000"/>
          </a:p>
          <a:p>
            <a:pPr marL="457200" lvl="0" indent="-292100" algn="l" rtl="0">
              <a:spcBef>
                <a:spcPts val="0"/>
              </a:spcBef>
              <a:spcAft>
                <a:spcPts val="0"/>
              </a:spcAft>
              <a:buSzPts val="1000"/>
              <a:buChar char="●"/>
            </a:pPr>
            <a:r>
              <a:rPr lang="en" sz="1000"/>
              <a:t>complete a passenger locator form</a:t>
            </a:r>
            <a:endParaRPr sz="1000"/>
          </a:p>
          <a:p>
            <a:pPr marL="0" lvl="0" indent="0" algn="l" rtl="0">
              <a:spcBef>
                <a:spcPts val="0"/>
              </a:spcBef>
              <a:spcAft>
                <a:spcPts val="0"/>
              </a:spcAft>
              <a:buNone/>
            </a:pPr>
            <a:r>
              <a:rPr lang="en" sz="1000" b="1"/>
              <a:t>Returning to China</a:t>
            </a:r>
            <a:endParaRPr sz="1000" b="1"/>
          </a:p>
          <a:p>
            <a:pPr marL="457200" lvl="0" indent="-292100" algn="l" rtl="0">
              <a:spcBef>
                <a:spcPts val="0"/>
              </a:spcBef>
              <a:spcAft>
                <a:spcPts val="0"/>
              </a:spcAft>
              <a:buSzPts val="1000"/>
              <a:buChar char="●"/>
            </a:pPr>
            <a:r>
              <a:rPr lang="en" sz="1000"/>
              <a:t>Get your departure COVID-19 test (negative viral test taken within three calendar days of travel).</a:t>
            </a:r>
            <a:endParaRPr sz="1000"/>
          </a:p>
          <a:p>
            <a:pPr marL="457200" lvl="0" indent="-292100" algn="l" rtl="0">
              <a:spcBef>
                <a:spcPts val="0"/>
              </a:spcBef>
              <a:spcAft>
                <a:spcPts val="0"/>
              </a:spcAft>
              <a:buSzPts val="1000"/>
              <a:buChar char="●"/>
            </a:pPr>
            <a:r>
              <a:rPr lang="en" sz="1000"/>
              <a:t>All inbound passengers are required to quarantine for at least 14 days upon arrival. </a:t>
            </a:r>
            <a:endParaRPr sz="1000"/>
          </a:p>
          <a:p>
            <a:pPr marL="0" lvl="0" indent="0" algn="l" rtl="0">
              <a:spcBef>
                <a:spcPts val="0"/>
              </a:spcBef>
              <a:spcAft>
                <a:spcPts val="0"/>
              </a:spcAft>
              <a:buNone/>
            </a:pPr>
            <a:endParaRPr sz="1000" b="1"/>
          </a:p>
          <a:p>
            <a:pPr marL="0" lvl="0" indent="0" algn="l" rtl="0">
              <a:spcBef>
                <a:spcPts val="0"/>
              </a:spcBef>
              <a:spcAft>
                <a:spcPts val="0"/>
              </a:spcAft>
              <a:buNone/>
            </a:pPr>
            <a:endParaRPr sz="1000"/>
          </a:p>
          <a:p>
            <a:pPr marL="0" lvl="0" indent="0" algn="l" rtl="0">
              <a:spcBef>
                <a:spcPts val="0"/>
              </a:spcBef>
              <a:spcAft>
                <a:spcPts val="0"/>
              </a:spcAft>
              <a:buNone/>
            </a:pPr>
            <a:endParaRPr sz="1000" b="1"/>
          </a:p>
          <a:p>
            <a:pPr marL="0" lvl="0" indent="0" algn="l" rtl="0">
              <a:spcBef>
                <a:spcPts val="0"/>
              </a:spcBef>
              <a:spcAft>
                <a:spcPts val="0"/>
              </a:spcAft>
              <a:buNone/>
            </a:pPr>
            <a:endParaRPr sz="1000"/>
          </a:p>
          <a:p>
            <a:pPr marL="0" lvl="0" indent="0" algn="l" rtl="0">
              <a:spcBef>
                <a:spcPts val="0"/>
              </a:spcBef>
              <a:spcAft>
                <a:spcPts val="0"/>
              </a:spcAft>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25"/>
          <p:cNvSpPr txBox="1">
            <a:spLocks noGrp="1"/>
          </p:cNvSpPr>
          <p:nvPr>
            <p:ph type="title"/>
          </p:nvPr>
        </p:nvSpPr>
        <p:spPr>
          <a:xfrm>
            <a:off x="2400250" y="575950"/>
            <a:ext cx="6321600" cy="408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700"/>
              <a:t>Returning from Canada for Fully Vaccinated Travellers</a:t>
            </a:r>
            <a:endParaRPr sz="1700"/>
          </a:p>
        </p:txBody>
      </p:sp>
      <p:sp>
        <p:nvSpPr>
          <p:cNvPr id="143" name="Google Shape;143;p25"/>
          <p:cNvSpPr txBox="1">
            <a:spLocks noGrp="1"/>
          </p:cNvSpPr>
          <p:nvPr>
            <p:ph type="body" idx="1"/>
          </p:nvPr>
        </p:nvSpPr>
        <p:spPr>
          <a:xfrm>
            <a:off x="2400250" y="984850"/>
            <a:ext cx="6321600" cy="3650400"/>
          </a:xfrm>
          <a:prstGeom prst="rect">
            <a:avLst/>
          </a:prstGeom>
        </p:spPr>
        <p:txBody>
          <a:bodyPr spcFirstLastPara="1" wrap="square" lIns="91425" tIns="91425" rIns="91425" bIns="91425" anchor="t" anchorCtr="0">
            <a:noAutofit/>
          </a:bodyPr>
          <a:lstStyle/>
          <a:p>
            <a:pPr marL="0" lvl="0" indent="0">
              <a:buSzPts val="1100"/>
              <a:buNone/>
            </a:pPr>
            <a:r>
              <a:rPr lang="en" sz="1000" b="1" dirty="0"/>
              <a:t>Returning to the Japan (</a:t>
            </a:r>
            <a:r>
              <a:rPr lang="en" sz="1000" dirty="0"/>
              <a:t>All travelers including Japanese nationals)</a:t>
            </a:r>
          </a:p>
          <a:p>
            <a:pPr marL="0" lvl="0" indent="0">
              <a:buSzPts val="1100"/>
              <a:buNone/>
            </a:pPr>
            <a:endParaRPr sz="1000" dirty="0"/>
          </a:p>
          <a:p>
            <a:pPr marL="457200" lvl="0" indent="-292100" algn="l" rtl="0">
              <a:spcBef>
                <a:spcPts val="0"/>
              </a:spcBef>
              <a:spcAft>
                <a:spcPts val="0"/>
              </a:spcAft>
              <a:buSzPts val="1000"/>
              <a:buChar char="●"/>
            </a:pPr>
            <a:r>
              <a:rPr lang="en" sz="1000" u="sng" dirty="0"/>
              <a:t>Submit a certificate of negative test result</a:t>
            </a:r>
            <a:r>
              <a:rPr lang="en" sz="1000" dirty="0"/>
              <a:t> conducted within </a:t>
            </a:r>
            <a:r>
              <a:rPr lang="en" sz="1000" u="sng" dirty="0"/>
              <a:t>72 hours prior to departing from the country/region </a:t>
            </a:r>
            <a:r>
              <a:rPr lang="en" sz="1000" dirty="0"/>
              <a:t>where travelers stay when entering Japan. </a:t>
            </a:r>
          </a:p>
          <a:p>
            <a:pPr marL="457200" lvl="0" indent="-292100" algn="l" rtl="0">
              <a:spcBef>
                <a:spcPts val="0"/>
              </a:spcBef>
              <a:spcAft>
                <a:spcPts val="0"/>
              </a:spcAft>
              <a:buSzPts val="1000"/>
              <a:buChar char="●"/>
            </a:pPr>
            <a:r>
              <a:rPr lang="en" sz="1000" dirty="0"/>
              <a:t>Those who do not submit a certificate of negative test result will be denied entry into Japan in accordance with the Quarantine Act. Airline companies will reject boarding those without one. </a:t>
            </a:r>
            <a:endParaRPr sz="1000" dirty="0"/>
          </a:p>
          <a:p>
            <a:pPr marL="457200" lvl="0" indent="-292100" algn="l" rtl="0">
              <a:spcBef>
                <a:spcPts val="0"/>
              </a:spcBef>
              <a:spcAft>
                <a:spcPts val="0"/>
              </a:spcAft>
              <a:buSzPts val="1000"/>
              <a:buChar char="●"/>
            </a:pPr>
            <a:r>
              <a:rPr lang="en" sz="1000" u="sng"/>
              <a:t>Subject </a:t>
            </a:r>
            <a:r>
              <a:rPr lang="en" sz="1000" u="sng" dirty="0"/>
              <a:t>to conducting of COVID-19 test upon arrival</a:t>
            </a:r>
            <a:r>
              <a:rPr lang="en" sz="1000" dirty="0"/>
              <a:t> no matter whether arriving from the countries/regions designated as an area subject to denial of permission to enter Japan or not until further notice. </a:t>
            </a:r>
            <a:endParaRPr sz="1000" dirty="0"/>
          </a:p>
          <a:p>
            <a:pPr marL="457200" lvl="0" indent="-292100" algn="l" rtl="0">
              <a:spcBef>
                <a:spcPts val="0"/>
              </a:spcBef>
              <a:spcAft>
                <a:spcPts val="0"/>
              </a:spcAft>
              <a:buSzPts val="1000"/>
              <a:buChar char="●"/>
            </a:pPr>
            <a:r>
              <a:rPr lang="en" sz="1000" dirty="0"/>
              <a:t>Then they are </a:t>
            </a:r>
            <a:r>
              <a:rPr lang="en" sz="1000" u="sng" dirty="0"/>
              <a:t>required to stay 14 days at a location </a:t>
            </a:r>
            <a:r>
              <a:rPr lang="en" sz="1000" dirty="0"/>
              <a:t>designated by the quarantine station chief (own residence etc.) and to refrain from using public transportation.</a:t>
            </a:r>
            <a:endParaRPr sz="1000" dirty="0"/>
          </a:p>
          <a:p>
            <a:pPr marL="457200" lvl="0" indent="0" algn="l" rtl="0">
              <a:spcBef>
                <a:spcPts val="0"/>
              </a:spcBef>
              <a:spcAft>
                <a:spcPts val="0"/>
              </a:spcAft>
              <a:buNone/>
            </a:pPr>
            <a:endParaRPr sz="1000" dirty="0"/>
          </a:p>
          <a:p>
            <a:pPr marL="0" lvl="0" indent="0" algn="l" rtl="0">
              <a:spcBef>
                <a:spcPts val="0"/>
              </a:spcBef>
              <a:spcAft>
                <a:spcPts val="0"/>
              </a:spcAft>
              <a:buNone/>
            </a:pPr>
            <a:endParaRPr sz="1000" b="1" dirty="0"/>
          </a:p>
          <a:p>
            <a:pPr marL="0" lvl="0" indent="0" algn="l" rtl="0">
              <a:spcBef>
                <a:spcPts val="0"/>
              </a:spcBef>
              <a:spcAft>
                <a:spcPts val="0"/>
              </a:spcAft>
              <a:buNone/>
            </a:pPr>
            <a:endParaRPr sz="1000" dirty="0"/>
          </a:p>
          <a:p>
            <a:pPr marL="0" lvl="0" indent="0" algn="l" rtl="0">
              <a:spcBef>
                <a:spcPts val="0"/>
              </a:spcBef>
              <a:spcAft>
                <a:spcPts val="0"/>
              </a:spcAft>
              <a:buNone/>
            </a:pPr>
            <a:endParaRPr sz="1000" b="1" dirty="0"/>
          </a:p>
          <a:p>
            <a:pPr marL="0" lvl="0" indent="0" algn="l" rtl="0">
              <a:spcBef>
                <a:spcPts val="0"/>
              </a:spcBef>
              <a:spcAft>
                <a:spcPts val="0"/>
              </a:spcAft>
              <a:buNone/>
            </a:pPr>
            <a:endParaRPr sz="1000" dirty="0"/>
          </a:p>
          <a:p>
            <a:pPr marL="0" lvl="0" indent="0" algn="l" rtl="0">
              <a:spcBef>
                <a:spcPts val="0"/>
              </a:spcBef>
              <a:spcAft>
                <a:spcPts val="0"/>
              </a:spcAft>
              <a:buNone/>
            </a:pP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4"/>
          <p:cNvSpPr txBox="1"/>
          <p:nvPr/>
        </p:nvSpPr>
        <p:spPr>
          <a:xfrm>
            <a:off x="908125" y="864800"/>
            <a:ext cx="7327800" cy="20118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2"/>
              </a:buClr>
              <a:buSzPts val="1100"/>
              <a:buFont typeface="Arial"/>
              <a:buNone/>
            </a:pPr>
            <a:r>
              <a:rPr lang="en" sz="1800" b="0" i="0" u="none" strike="noStrike" cap="none">
                <a:solidFill>
                  <a:schemeClr val="dk2"/>
                </a:solidFill>
                <a:latin typeface="Arial"/>
                <a:ea typeface="Arial"/>
                <a:cs typeface="Arial"/>
                <a:sym typeface="Arial"/>
              </a:rPr>
              <a:t>The information contained within this presentation is accurate as of the date it was prepared*</a:t>
            </a:r>
            <a:r>
              <a:rPr lang="en" sz="1800">
                <a:solidFill>
                  <a:schemeClr val="dk2"/>
                </a:solidFill>
              </a:rPr>
              <a:t>. Some details may have changed by the date it was </a:t>
            </a:r>
            <a:r>
              <a:rPr lang="en" sz="1800" b="0" i="0" u="none" strike="noStrike" cap="none">
                <a:solidFill>
                  <a:schemeClr val="dk2"/>
                </a:solidFill>
                <a:latin typeface="Arial"/>
                <a:ea typeface="Arial"/>
                <a:cs typeface="Arial"/>
                <a:sym typeface="Arial"/>
              </a:rPr>
              <a:t>presented** and </a:t>
            </a:r>
            <a:r>
              <a:rPr lang="en" sz="1800">
                <a:solidFill>
                  <a:schemeClr val="dk2"/>
                </a:solidFill>
              </a:rPr>
              <a:t>are</a:t>
            </a:r>
            <a:r>
              <a:rPr lang="en" sz="1800" b="0" i="0" u="none" strike="noStrike" cap="none">
                <a:solidFill>
                  <a:schemeClr val="dk2"/>
                </a:solidFill>
                <a:latin typeface="Arial"/>
                <a:ea typeface="Arial"/>
                <a:cs typeface="Arial"/>
                <a:sym typeface="Arial"/>
              </a:rPr>
              <a:t> subject to change without notice.</a:t>
            </a:r>
            <a:endParaRPr sz="1800" b="0" i="0" u="none" strike="noStrike" cap="none">
              <a:solidFill>
                <a:schemeClr val="dk2"/>
              </a:solidFill>
              <a:latin typeface="Arial"/>
              <a:ea typeface="Arial"/>
              <a:cs typeface="Arial"/>
              <a:sym typeface="Arial"/>
            </a:endParaRPr>
          </a:p>
          <a:p>
            <a:pPr marL="0" marR="0" lvl="0" indent="0" algn="l" rtl="0">
              <a:lnSpc>
                <a:spcPct val="115000"/>
              </a:lnSpc>
              <a:spcBef>
                <a:spcPts val="0"/>
              </a:spcBef>
              <a:spcAft>
                <a:spcPts val="0"/>
              </a:spcAft>
              <a:buClr>
                <a:schemeClr val="dk2"/>
              </a:buClr>
              <a:buSzPts val="1100"/>
              <a:buFont typeface="Arial"/>
              <a:buNone/>
            </a:pPr>
            <a:endParaRPr sz="1800">
              <a:solidFill>
                <a:schemeClr val="dk2"/>
              </a:solidFill>
            </a:endParaRPr>
          </a:p>
          <a:p>
            <a:pPr marL="0" marR="0" lvl="0" indent="0" algn="l" rtl="0">
              <a:lnSpc>
                <a:spcPct val="115000"/>
              </a:lnSpc>
              <a:spcBef>
                <a:spcPts val="0"/>
              </a:spcBef>
              <a:spcAft>
                <a:spcPts val="0"/>
              </a:spcAft>
              <a:buClr>
                <a:schemeClr val="dk2"/>
              </a:buClr>
              <a:buSzPts val="1100"/>
              <a:buFont typeface="Arial"/>
              <a:buNone/>
            </a:pPr>
            <a:r>
              <a:rPr lang="en" sz="1800">
                <a:solidFill>
                  <a:schemeClr val="dk2"/>
                </a:solidFill>
              </a:rPr>
              <a:t>*Preparation Date: Monday September 6, 2021</a:t>
            </a:r>
            <a:endParaRPr sz="1800">
              <a:solidFill>
                <a:schemeClr val="dk2"/>
              </a:solidFill>
            </a:endParaRPr>
          </a:p>
          <a:p>
            <a:pPr marL="0" marR="0" lvl="0" indent="0" algn="l" rtl="0">
              <a:lnSpc>
                <a:spcPct val="115000"/>
              </a:lnSpc>
              <a:spcBef>
                <a:spcPts val="0"/>
              </a:spcBef>
              <a:spcAft>
                <a:spcPts val="0"/>
              </a:spcAft>
              <a:buClr>
                <a:schemeClr val="dk2"/>
              </a:buClr>
              <a:buSzPts val="1100"/>
              <a:buFont typeface="Arial"/>
              <a:buNone/>
            </a:pPr>
            <a:r>
              <a:rPr lang="en" sz="1800">
                <a:solidFill>
                  <a:schemeClr val="dk2"/>
                </a:solidFill>
              </a:rPr>
              <a:t>**Presentation Date: Tuesday September 7, 2021</a:t>
            </a:r>
            <a:endParaRPr sz="1800">
              <a:solidFill>
                <a:schemeClr val="dk2"/>
              </a:solidFill>
            </a:endParaRPr>
          </a:p>
          <a:p>
            <a:pPr marL="0" marR="0" lvl="0" indent="0" algn="l" rtl="0">
              <a:lnSpc>
                <a:spcPct val="115000"/>
              </a:lnSpc>
              <a:spcBef>
                <a:spcPts val="0"/>
              </a:spcBef>
              <a:spcAft>
                <a:spcPts val="0"/>
              </a:spcAft>
              <a:buClr>
                <a:schemeClr val="dk2"/>
              </a:buClr>
              <a:buSzPts val="1100"/>
              <a:buFont typeface="Arial"/>
              <a:buNone/>
            </a:pPr>
            <a:endParaRPr sz="1800">
              <a:solidFill>
                <a:schemeClr val="dk2"/>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5"/>
          <p:cNvSpPr txBox="1">
            <a:spLocks noGrp="1"/>
          </p:cNvSpPr>
          <p:nvPr>
            <p:ph type="title"/>
          </p:nvPr>
        </p:nvSpPr>
        <p:spPr>
          <a:xfrm>
            <a:off x="2440900" y="470750"/>
            <a:ext cx="6321600" cy="6354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3000"/>
              <a:buNone/>
            </a:pPr>
            <a:r>
              <a:rPr lang="en" sz="2800">
                <a:solidFill>
                  <a:srgbClr val="000000"/>
                </a:solidFill>
              </a:rPr>
              <a:t>November 2021 Session Overview</a:t>
            </a:r>
            <a:endParaRPr sz="2800">
              <a:solidFill>
                <a:srgbClr val="000000"/>
              </a:solidFill>
            </a:endParaRPr>
          </a:p>
        </p:txBody>
      </p:sp>
      <p:sp>
        <p:nvSpPr>
          <p:cNvPr id="84" name="Google Shape;84;p15"/>
          <p:cNvSpPr txBox="1">
            <a:spLocks noGrp="1"/>
          </p:cNvSpPr>
          <p:nvPr>
            <p:ph type="body" idx="1"/>
          </p:nvPr>
        </p:nvSpPr>
        <p:spPr>
          <a:xfrm>
            <a:off x="2400250" y="1031975"/>
            <a:ext cx="6427800" cy="3839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sz="1500" b="1"/>
              <a:t>Scheduled Dates  for an In Person Plenary Session</a:t>
            </a:r>
            <a:endParaRPr sz="1500" b="1"/>
          </a:p>
          <a:p>
            <a:pPr marL="0" lvl="0" indent="0" algn="l" rtl="0">
              <a:lnSpc>
                <a:spcPct val="100000"/>
              </a:lnSpc>
              <a:spcBef>
                <a:spcPts val="0"/>
              </a:spcBef>
              <a:spcAft>
                <a:spcPts val="0"/>
              </a:spcAft>
              <a:buSzPts val="1800"/>
              <a:buNone/>
            </a:pPr>
            <a:r>
              <a:rPr lang="en" sz="1300"/>
              <a:t>Sunday November 14 - Friday November 19, 2021</a:t>
            </a:r>
            <a:endParaRPr sz="1300"/>
          </a:p>
          <a:p>
            <a:pPr marL="0" lvl="0" indent="0" algn="l" rtl="0">
              <a:lnSpc>
                <a:spcPct val="115000"/>
              </a:lnSpc>
              <a:spcBef>
                <a:spcPts val="1600"/>
              </a:spcBef>
              <a:spcAft>
                <a:spcPts val="0"/>
              </a:spcAft>
              <a:buSzPts val="1800"/>
              <a:buNone/>
            </a:pPr>
            <a:r>
              <a:rPr lang="en" sz="1400" b="1"/>
              <a:t>Selected City, Province, and Country </a:t>
            </a:r>
            <a:endParaRPr sz="1400" b="1"/>
          </a:p>
          <a:p>
            <a:pPr marL="0" lvl="0" indent="0" algn="l" rtl="0">
              <a:lnSpc>
                <a:spcPct val="115000"/>
              </a:lnSpc>
              <a:spcBef>
                <a:spcPts val="0"/>
              </a:spcBef>
              <a:spcAft>
                <a:spcPts val="0"/>
              </a:spcAft>
              <a:buSzPts val="1800"/>
              <a:buNone/>
            </a:pPr>
            <a:r>
              <a:rPr lang="en" sz="1400"/>
              <a:t>Vancouver, BC Canada</a:t>
            </a:r>
            <a:endParaRPr sz="1400"/>
          </a:p>
          <a:p>
            <a:pPr marL="0" lvl="0" indent="0" algn="l" rtl="0">
              <a:lnSpc>
                <a:spcPct val="115000"/>
              </a:lnSpc>
              <a:spcBef>
                <a:spcPts val="0"/>
              </a:spcBef>
              <a:spcAft>
                <a:spcPts val="0"/>
              </a:spcAft>
              <a:buSzPts val="1800"/>
              <a:buNone/>
            </a:pPr>
            <a:endParaRPr sz="600" b="1"/>
          </a:p>
          <a:p>
            <a:pPr marL="0" lvl="0" indent="0" algn="l" rtl="0">
              <a:lnSpc>
                <a:spcPct val="115000"/>
              </a:lnSpc>
              <a:spcBef>
                <a:spcPts val="0"/>
              </a:spcBef>
              <a:spcAft>
                <a:spcPts val="0"/>
              </a:spcAft>
              <a:buSzPts val="1800"/>
              <a:buNone/>
            </a:pPr>
            <a:r>
              <a:rPr lang="en" sz="1400" b="1"/>
              <a:t>Meeting Space</a:t>
            </a:r>
            <a:endParaRPr sz="1400" b="1"/>
          </a:p>
          <a:p>
            <a:pPr marL="0" lvl="0" indent="0" algn="l" rtl="0">
              <a:lnSpc>
                <a:spcPct val="100000"/>
              </a:lnSpc>
              <a:spcBef>
                <a:spcPts val="0"/>
              </a:spcBef>
              <a:spcAft>
                <a:spcPts val="0"/>
              </a:spcAft>
              <a:buSzPts val="1800"/>
              <a:buNone/>
            </a:pPr>
            <a:r>
              <a:rPr lang="en" sz="1300"/>
              <a:t>Hyatt Regency Vancouver</a:t>
            </a:r>
            <a:endParaRPr sz="1300"/>
          </a:p>
          <a:p>
            <a:pPr marL="0" lvl="0" indent="0" algn="l" rtl="0">
              <a:lnSpc>
                <a:spcPct val="100000"/>
              </a:lnSpc>
              <a:spcBef>
                <a:spcPts val="1600"/>
              </a:spcBef>
              <a:spcAft>
                <a:spcPts val="0"/>
              </a:spcAft>
              <a:buSzPts val="1800"/>
              <a:buNone/>
            </a:pPr>
            <a:r>
              <a:rPr lang="en" sz="1400" b="1"/>
              <a:t>Guest Rooms</a:t>
            </a:r>
            <a:endParaRPr sz="1400" b="1"/>
          </a:p>
          <a:p>
            <a:pPr marL="0" lvl="0" indent="0" algn="l" rtl="0">
              <a:lnSpc>
                <a:spcPct val="115000"/>
              </a:lnSpc>
              <a:spcBef>
                <a:spcPts val="0"/>
              </a:spcBef>
              <a:spcAft>
                <a:spcPts val="0"/>
              </a:spcAft>
              <a:buSzPts val="1800"/>
              <a:buNone/>
            </a:pPr>
            <a:r>
              <a:rPr lang="en" sz="1300"/>
              <a:t>Hyatt Regency Vancouver</a:t>
            </a:r>
            <a:endParaRPr sz="1300"/>
          </a:p>
          <a:p>
            <a:pPr marL="0" lvl="0" indent="0" algn="l" rtl="0">
              <a:lnSpc>
                <a:spcPct val="115000"/>
              </a:lnSpc>
              <a:spcBef>
                <a:spcPts val="1600"/>
              </a:spcBef>
              <a:spcAft>
                <a:spcPts val="0"/>
              </a:spcAft>
              <a:buSzPts val="1800"/>
              <a:buNone/>
            </a:pPr>
            <a:r>
              <a:rPr lang="en" sz="1400" b="1">
                <a:latin typeface="Arial"/>
                <a:ea typeface="Arial"/>
                <a:cs typeface="Arial"/>
                <a:sym typeface="Arial"/>
              </a:rPr>
              <a:t>Planned Working Group Participation</a:t>
            </a:r>
            <a:endParaRPr sz="1400" b="1">
              <a:latin typeface="Arial"/>
              <a:ea typeface="Arial"/>
              <a:cs typeface="Arial"/>
              <a:sym typeface="Arial"/>
            </a:endParaRPr>
          </a:p>
          <a:p>
            <a:pPr marL="0" lvl="0" indent="0" algn="l" rtl="0">
              <a:lnSpc>
                <a:spcPct val="115000"/>
              </a:lnSpc>
              <a:spcBef>
                <a:spcPts val="0"/>
              </a:spcBef>
              <a:spcAft>
                <a:spcPts val="0"/>
              </a:spcAft>
              <a:buSzPts val="1800"/>
              <a:buNone/>
            </a:pPr>
            <a:r>
              <a:rPr lang="en" sz="1300">
                <a:latin typeface="Arial"/>
                <a:ea typeface="Arial"/>
                <a:cs typeface="Arial"/>
                <a:sym typeface="Arial"/>
              </a:rPr>
              <a:t>802.1, 802.3, 802.11, 802.15, 802.18, 802.19, 802.24</a:t>
            </a:r>
            <a:endParaRPr sz="1300">
              <a:latin typeface="Arial"/>
              <a:ea typeface="Arial"/>
              <a:cs typeface="Arial"/>
              <a:sym typeface="Arial"/>
            </a:endParaRPr>
          </a:p>
          <a:p>
            <a:pPr marL="0" lvl="0" indent="0" algn="l" rtl="0">
              <a:lnSpc>
                <a:spcPct val="115000"/>
              </a:lnSpc>
              <a:spcBef>
                <a:spcPts val="0"/>
              </a:spcBef>
              <a:spcAft>
                <a:spcPts val="0"/>
              </a:spcAft>
              <a:buSzPts val="1800"/>
              <a:buNone/>
            </a:pPr>
            <a:endParaRPr sz="300">
              <a:latin typeface="Arial"/>
              <a:ea typeface="Arial"/>
              <a:cs typeface="Arial"/>
              <a:sym typeface="Arial"/>
            </a:endParaRPr>
          </a:p>
          <a:p>
            <a:pPr marL="0" lvl="0" indent="0" algn="l" rtl="0">
              <a:lnSpc>
                <a:spcPct val="115000"/>
              </a:lnSpc>
              <a:spcBef>
                <a:spcPts val="0"/>
              </a:spcBef>
              <a:spcAft>
                <a:spcPts val="0"/>
              </a:spcAft>
              <a:buSzPts val="1800"/>
              <a:buNone/>
            </a:pPr>
            <a:r>
              <a:rPr lang="en" sz="1400" b="1">
                <a:latin typeface="Arial"/>
                <a:ea typeface="Arial"/>
                <a:cs typeface="Arial"/>
                <a:sym typeface="Arial"/>
              </a:rPr>
              <a:t>Estimated Attendance</a:t>
            </a:r>
            <a:endParaRPr sz="1400" b="1">
              <a:latin typeface="Arial"/>
              <a:ea typeface="Arial"/>
              <a:cs typeface="Arial"/>
              <a:sym typeface="Arial"/>
            </a:endParaRPr>
          </a:p>
          <a:p>
            <a:pPr marL="0" lvl="0" indent="0" algn="l" rtl="0">
              <a:lnSpc>
                <a:spcPct val="115000"/>
              </a:lnSpc>
              <a:spcBef>
                <a:spcPts val="0"/>
              </a:spcBef>
              <a:spcAft>
                <a:spcPts val="0"/>
              </a:spcAft>
              <a:buSzPts val="1800"/>
              <a:buNone/>
            </a:pPr>
            <a:r>
              <a:rPr lang="en" sz="1300">
                <a:latin typeface="Arial"/>
                <a:ea typeface="Arial"/>
                <a:cs typeface="Arial"/>
                <a:sym typeface="Arial"/>
              </a:rPr>
              <a:t>550 Attendees. (115, 155, 185, 40, 55 (.18/.19/.24)</a:t>
            </a:r>
            <a:endParaRPr sz="1300">
              <a:latin typeface="Arial"/>
              <a:ea typeface="Arial"/>
              <a:cs typeface="Arial"/>
              <a:sym typeface="Arial"/>
            </a:endParaRPr>
          </a:p>
          <a:p>
            <a:pPr marL="0" lvl="0" indent="0" algn="l" rtl="0">
              <a:lnSpc>
                <a:spcPct val="115000"/>
              </a:lnSpc>
              <a:spcBef>
                <a:spcPts val="0"/>
              </a:spcBef>
              <a:spcAft>
                <a:spcPts val="1600"/>
              </a:spcAft>
              <a:buSzPts val="1800"/>
              <a:buNone/>
            </a:pPr>
            <a:endParaRPr b="1"/>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6"/>
          <p:cNvSpPr txBox="1">
            <a:spLocks noGrp="1"/>
          </p:cNvSpPr>
          <p:nvPr>
            <p:ph type="title"/>
          </p:nvPr>
        </p:nvSpPr>
        <p:spPr>
          <a:xfrm>
            <a:off x="2400250" y="439950"/>
            <a:ext cx="6321600" cy="4200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000"/>
              <a:buNone/>
            </a:pPr>
            <a:r>
              <a:rPr lang="en" sz="1800"/>
              <a:t>Hyatt Regency Vancouver Summary</a:t>
            </a:r>
            <a:endParaRPr sz="1800"/>
          </a:p>
        </p:txBody>
      </p:sp>
      <p:sp>
        <p:nvSpPr>
          <p:cNvPr id="90" name="Google Shape;90;p16"/>
          <p:cNvSpPr txBox="1">
            <a:spLocks noGrp="1"/>
          </p:cNvSpPr>
          <p:nvPr>
            <p:ph type="body" idx="1"/>
          </p:nvPr>
        </p:nvSpPr>
        <p:spPr>
          <a:xfrm>
            <a:off x="2368975" y="905100"/>
            <a:ext cx="6321600" cy="37773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2"/>
              </a:buClr>
              <a:buSzPts val="1100"/>
              <a:buFont typeface="Arial"/>
              <a:buNone/>
            </a:pPr>
            <a:endParaRPr sz="1200" b="1"/>
          </a:p>
          <a:p>
            <a:pPr marL="0" lvl="0" indent="0" algn="l" rtl="0">
              <a:lnSpc>
                <a:spcPct val="100000"/>
              </a:lnSpc>
              <a:spcBef>
                <a:spcPts val="0"/>
              </a:spcBef>
              <a:spcAft>
                <a:spcPts val="0"/>
              </a:spcAft>
              <a:buClr>
                <a:schemeClr val="dk2"/>
              </a:buClr>
              <a:buSzPts val="1100"/>
              <a:buFont typeface="Arial"/>
              <a:buNone/>
            </a:pPr>
            <a:r>
              <a:rPr lang="en" sz="1200" b="1"/>
              <a:t>Guest Room Block (Hyatt Regency Vancouver)</a:t>
            </a:r>
            <a:endParaRPr sz="1200" b="1"/>
          </a:p>
          <a:p>
            <a:pPr marL="457200" lvl="0" indent="-304800" algn="l" rtl="0">
              <a:lnSpc>
                <a:spcPct val="100000"/>
              </a:lnSpc>
              <a:spcBef>
                <a:spcPts val="0"/>
              </a:spcBef>
              <a:spcAft>
                <a:spcPts val="0"/>
              </a:spcAft>
              <a:buSzPts val="1200"/>
              <a:buChar char="●"/>
            </a:pPr>
            <a:r>
              <a:rPr lang="en" sz="1200"/>
              <a:t>Allocation </a:t>
            </a:r>
            <a:endParaRPr sz="1200"/>
          </a:p>
          <a:p>
            <a:pPr marL="914400" lvl="1" indent="-304800" algn="l" rtl="0">
              <a:lnSpc>
                <a:spcPct val="100000"/>
              </a:lnSpc>
              <a:spcBef>
                <a:spcPts val="0"/>
              </a:spcBef>
              <a:spcAft>
                <a:spcPts val="0"/>
              </a:spcAft>
              <a:buSzPts val="1200"/>
              <a:buChar char="○"/>
            </a:pPr>
            <a:r>
              <a:rPr lang="en" sz="1200"/>
              <a:t>Plenary Session Attendees</a:t>
            </a:r>
            <a:endParaRPr sz="1200"/>
          </a:p>
          <a:p>
            <a:pPr marL="914400" lvl="1" indent="-304800" algn="l" rtl="0">
              <a:lnSpc>
                <a:spcPct val="100000"/>
              </a:lnSpc>
              <a:spcBef>
                <a:spcPts val="0"/>
              </a:spcBef>
              <a:spcAft>
                <a:spcPts val="0"/>
              </a:spcAft>
              <a:buSzPts val="1200"/>
              <a:buChar char="○"/>
            </a:pPr>
            <a:r>
              <a:rPr lang="en" sz="1200"/>
              <a:t>Onsite Staff (meeting planner and network)</a:t>
            </a:r>
            <a:endParaRPr sz="1200"/>
          </a:p>
          <a:p>
            <a:pPr marL="914400" lvl="1" indent="-304800" algn="l" rtl="0">
              <a:lnSpc>
                <a:spcPct val="100000"/>
              </a:lnSpc>
              <a:spcBef>
                <a:spcPts val="0"/>
              </a:spcBef>
              <a:spcAft>
                <a:spcPts val="0"/>
              </a:spcAft>
              <a:buSzPts val="1200"/>
              <a:buChar char="○"/>
            </a:pPr>
            <a:r>
              <a:rPr lang="en" sz="1200"/>
              <a:t>Peak Nights (Monday, Tuesday, Wednesday) 500 rooms</a:t>
            </a:r>
            <a:endParaRPr sz="1200"/>
          </a:p>
          <a:p>
            <a:pPr marL="457200" lvl="0" indent="-304800" algn="l" rtl="0">
              <a:lnSpc>
                <a:spcPct val="100000"/>
              </a:lnSpc>
              <a:spcBef>
                <a:spcPts val="0"/>
              </a:spcBef>
              <a:spcAft>
                <a:spcPts val="0"/>
              </a:spcAft>
              <a:buSzPts val="1200"/>
              <a:buChar char="●"/>
            </a:pPr>
            <a:r>
              <a:rPr lang="en" sz="1200"/>
              <a:t>Dates</a:t>
            </a:r>
            <a:endParaRPr sz="1200"/>
          </a:p>
          <a:p>
            <a:pPr marL="914400" lvl="1" indent="-304800" algn="l" rtl="0">
              <a:lnSpc>
                <a:spcPct val="100000"/>
              </a:lnSpc>
              <a:spcBef>
                <a:spcPts val="0"/>
              </a:spcBef>
              <a:spcAft>
                <a:spcPts val="0"/>
              </a:spcAft>
              <a:buSzPts val="1200"/>
              <a:buChar char="○"/>
            </a:pPr>
            <a:r>
              <a:rPr lang="en" sz="1200"/>
              <a:t>Wednesday November 10 - Saturday November 20, 2021</a:t>
            </a:r>
            <a:endParaRPr sz="1200"/>
          </a:p>
          <a:p>
            <a:pPr marL="457200" lvl="0" indent="-304800" algn="l" rtl="0">
              <a:lnSpc>
                <a:spcPct val="100000"/>
              </a:lnSpc>
              <a:spcBef>
                <a:spcPts val="0"/>
              </a:spcBef>
              <a:spcAft>
                <a:spcPts val="0"/>
              </a:spcAft>
              <a:buSzPts val="1200"/>
              <a:buChar char="●"/>
            </a:pPr>
            <a:r>
              <a:rPr lang="en" sz="1200"/>
              <a:t>Rates</a:t>
            </a:r>
            <a:endParaRPr sz="1200"/>
          </a:p>
          <a:p>
            <a:pPr marL="914400" lvl="1" indent="-304800" algn="l" rtl="0">
              <a:lnSpc>
                <a:spcPct val="100000"/>
              </a:lnSpc>
              <a:spcBef>
                <a:spcPts val="0"/>
              </a:spcBef>
              <a:spcAft>
                <a:spcPts val="0"/>
              </a:spcAft>
              <a:buSzPts val="1200"/>
              <a:buChar char="○"/>
            </a:pPr>
            <a:r>
              <a:rPr lang="en" sz="1200"/>
              <a:t>Standard Single/Double $CAN 259.00 per room/per night incl. WiFi</a:t>
            </a:r>
            <a:endParaRPr sz="1200"/>
          </a:p>
          <a:p>
            <a:pPr marL="457200" lvl="0" indent="-304800" algn="l" rtl="0">
              <a:lnSpc>
                <a:spcPct val="100000"/>
              </a:lnSpc>
              <a:spcBef>
                <a:spcPts val="0"/>
              </a:spcBef>
              <a:spcAft>
                <a:spcPts val="0"/>
              </a:spcAft>
              <a:buSzPts val="1200"/>
              <a:buChar char="●"/>
            </a:pPr>
            <a:r>
              <a:rPr lang="en" sz="1200"/>
              <a:t>Reservation Link</a:t>
            </a:r>
            <a:endParaRPr sz="1200"/>
          </a:p>
          <a:p>
            <a:pPr marL="914400" lvl="1" indent="-298450" algn="l" rtl="0">
              <a:lnSpc>
                <a:spcPct val="100000"/>
              </a:lnSpc>
              <a:spcBef>
                <a:spcPts val="0"/>
              </a:spcBef>
              <a:spcAft>
                <a:spcPts val="0"/>
              </a:spcAft>
              <a:buSzPts val="1100"/>
              <a:buChar char="○"/>
            </a:pPr>
            <a:r>
              <a:rPr lang="en" sz="1100" u="sng">
                <a:solidFill>
                  <a:schemeClr val="hlink"/>
                </a:solidFill>
                <a:hlinkClick r:id="rId3"/>
              </a:rPr>
              <a:t>https://www.hyatt.com/en-US/group-booking/YVRRV/G-21IE</a:t>
            </a:r>
            <a:endParaRPr sz="1100"/>
          </a:p>
          <a:p>
            <a:pPr marL="457200" lvl="0" indent="0" algn="l" rtl="0">
              <a:lnSpc>
                <a:spcPct val="100000"/>
              </a:lnSpc>
              <a:spcBef>
                <a:spcPts val="0"/>
              </a:spcBef>
              <a:spcAft>
                <a:spcPts val="0"/>
              </a:spcAft>
              <a:buNone/>
            </a:pPr>
            <a:endParaRPr sz="300"/>
          </a:p>
          <a:p>
            <a:pPr marL="0" lvl="0" indent="0" algn="l" rtl="0">
              <a:lnSpc>
                <a:spcPct val="100000"/>
              </a:lnSpc>
              <a:spcBef>
                <a:spcPts val="0"/>
              </a:spcBef>
              <a:spcAft>
                <a:spcPts val="0"/>
              </a:spcAft>
              <a:buNone/>
            </a:pPr>
            <a:r>
              <a:rPr lang="en" sz="1200" b="1"/>
              <a:t>Meeting Space (Hyatt Regency Vancouver)</a:t>
            </a:r>
            <a:endParaRPr sz="1200" b="1"/>
          </a:p>
          <a:p>
            <a:pPr marL="457200" lvl="0" indent="-304800" algn="l" rtl="0">
              <a:lnSpc>
                <a:spcPct val="100000"/>
              </a:lnSpc>
              <a:spcBef>
                <a:spcPts val="0"/>
              </a:spcBef>
              <a:spcAft>
                <a:spcPts val="0"/>
              </a:spcAft>
              <a:buSzPts val="1200"/>
              <a:buChar char="●"/>
            </a:pPr>
            <a:r>
              <a:rPr lang="en" sz="1200"/>
              <a:t>Access to all meeting space to accommodate for all Working Groups .</a:t>
            </a:r>
            <a:endParaRPr sz="1200"/>
          </a:p>
          <a:p>
            <a:pPr marL="457200" lvl="0" indent="0" algn="l" rtl="0">
              <a:lnSpc>
                <a:spcPct val="100000"/>
              </a:lnSpc>
              <a:spcBef>
                <a:spcPts val="0"/>
              </a:spcBef>
              <a:spcAft>
                <a:spcPts val="0"/>
              </a:spcAft>
              <a:buNone/>
            </a:pPr>
            <a:endParaRPr sz="1200"/>
          </a:p>
          <a:p>
            <a:pPr marL="0" lvl="0" indent="0" algn="l" rtl="0">
              <a:lnSpc>
                <a:spcPct val="100000"/>
              </a:lnSpc>
              <a:spcBef>
                <a:spcPts val="0"/>
              </a:spcBef>
              <a:spcAft>
                <a:spcPts val="0"/>
              </a:spcAft>
              <a:buNone/>
            </a:pPr>
            <a:r>
              <a:rPr lang="en" sz="1200" b="1"/>
              <a:t>Network Requirements</a:t>
            </a:r>
            <a:endParaRPr sz="1200" b="1"/>
          </a:p>
          <a:p>
            <a:pPr marL="457200" lvl="0" indent="-304800" algn="l" rtl="0">
              <a:lnSpc>
                <a:spcPct val="100000"/>
              </a:lnSpc>
              <a:spcBef>
                <a:spcPts val="0"/>
              </a:spcBef>
              <a:spcAft>
                <a:spcPts val="0"/>
              </a:spcAft>
              <a:buSzPts val="1200"/>
              <a:buChar char="●"/>
            </a:pPr>
            <a:r>
              <a:rPr lang="en" sz="1200"/>
              <a:t> IEEE 802 Plenary Network Requirements have been approved by the HRV </a:t>
            </a:r>
            <a:endParaRPr sz="1200"/>
          </a:p>
          <a:p>
            <a:pPr marL="0" lvl="0" indent="0" algn="l" rtl="0">
              <a:lnSpc>
                <a:spcPct val="100000"/>
              </a:lnSpc>
              <a:spcBef>
                <a:spcPts val="0"/>
              </a:spcBef>
              <a:spcAft>
                <a:spcPts val="0"/>
              </a:spcAft>
              <a:buNone/>
            </a:pPr>
            <a:r>
              <a:rPr lang="en" sz="1200" b="1"/>
              <a:t>Audio Visual Services (PSAV)</a:t>
            </a:r>
            <a:endParaRPr sz="1200" b="1"/>
          </a:p>
          <a:p>
            <a:pPr marL="457200" lvl="0" indent="-304800" algn="l" rtl="0">
              <a:lnSpc>
                <a:spcPct val="100000"/>
              </a:lnSpc>
              <a:spcBef>
                <a:spcPts val="0"/>
              </a:spcBef>
              <a:spcAft>
                <a:spcPts val="0"/>
              </a:spcAft>
              <a:buSzPts val="1200"/>
              <a:buChar char="●"/>
            </a:pPr>
            <a:r>
              <a:rPr lang="en" sz="1200"/>
              <a:t>Anticipated IEEE 802 Plenary AV Requirements have been submitted to the HRV and PSAV.  A cost estimate will be provided closer event dates when details are firm.  </a:t>
            </a:r>
            <a:endParaRPr sz="1200"/>
          </a:p>
          <a:p>
            <a:pPr marL="0" lvl="0" indent="0" algn="l" rtl="0">
              <a:lnSpc>
                <a:spcPct val="115000"/>
              </a:lnSpc>
              <a:spcBef>
                <a:spcPts val="0"/>
              </a:spcBef>
              <a:spcAft>
                <a:spcPts val="0"/>
              </a:spcAft>
              <a:buClr>
                <a:schemeClr val="dk2"/>
              </a:buClr>
              <a:buSzPts val="1100"/>
              <a:buFont typeface="Arial"/>
              <a:buNone/>
            </a:pPr>
            <a:endParaRPr sz="1100" b="1"/>
          </a:p>
          <a:p>
            <a:pPr marL="0" lvl="0" indent="0" algn="l" rtl="0">
              <a:lnSpc>
                <a:spcPct val="115000"/>
              </a:lnSpc>
              <a:spcBef>
                <a:spcPts val="1600"/>
              </a:spcBef>
              <a:spcAft>
                <a:spcPts val="1600"/>
              </a:spcAft>
              <a:buSzPts val="1800"/>
              <a:buNone/>
            </a:pPr>
            <a:endParaRPr sz="11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7"/>
          <p:cNvSpPr txBox="1">
            <a:spLocks noGrp="1"/>
          </p:cNvSpPr>
          <p:nvPr>
            <p:ph type="body" idx="1"/>
          </p:nvPr>
        </p:nvSpPr>
        <p:spPr>
          <a:xfrm>
            <a:off x="2422487" y="619001"/>
            <a:ext cx="6321600" cy="30024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2"/>
              </a:buClr>
              <a:buSzPts val="1100"/>
              <a:buFont typeface="Arial"/>
              <a:buNone/>
            </a:pPr>
            <a:r>
              <a:rPr lang="en" sz="1200" b="1"/>
              <a:t>Food and Beverage</a:t>
            </a:r>
            <a:r>
              <a:rPr lang="en" sz="1200"/>
              <a:t> </a:t>
            </a:r>
            <a:endParaRPr sz="1200"/>
          </a:p>
          <a:p>
            <a:pPr marL="457200" lvl="0" indent="-304800" algn="l" rtl="0">
              <a:lnSpc>
                <a:spcPct val="100000"/>
              </a:lnSpc>
              <a:spcBef>
                <a:spcPts val="0"/>
              </a:spcBef>
              <a:spcAft>
                <a:spcPts val="0"/>
              </a:spcAft>
              <a:buSzPts val="1200"/>
              <a:buChar char="●"/>
            </a:pPr>
            <a:r>
              <a:rPr lang="en" sz="1200"/>
              <a:t>Food and Beverage will be provided to all registered attendees</a:t>
            </a:r>
            <a:endParaRPr sz="1200"/>
          </a:p>
          <a:p>
            <a:pPr marL="914400" lvl="1" indent="-304800" algn="l" rtl="0">
              <a:lnSpc>
                <a:spcPct val="100000"/>
              </a:lnSpc>
              <a:spcBef>
                <a:spcPts val="0"/>
              </a:spcBef>
              <a:spcAft>
                <a:spcPts val="0"/>
              </a:spcAft>
              <a:buSzPts val="1200"/>
              <a:buChar char="○"/>
            </a:pPr>
            <a:r>
              <a:rPr lang="en" sz="1200"/>
              <a:t>AM Coffee/Tea/Break</a:t>
            </a:r>
            <a:endParaRPr sz="1200"/>
          </a:p>
          <a:p>
            <a:pPr marL="914400" lvl="1" indent="-304800" algn="l" rtl="0">
              <a:lnSpc>
                <a:spcPct val="100000"/>
              </a:lnSpc>
              <a:spcBef>
                <a:spcPts val="0"/>
              </a:spcBef>
              <a:spcAft>
                <a:spcPts val="0"/>
              </a:spcAft>
              <a:buSzPts val="1200"/>
              <a:buChar char="○"/>
            </a:pPr>
            <a:r>
              <a:rPr lang="en" sz="1200"/>
              <a:t>PM Coffee/Tea, Snack Break</a:t>
            </a:r>
            <a:endParaRPr sz="1200"/>
          </a:p>
          <a:p>
            <a:pPr marL="914400" lvl="1" indent="-304800" algn="l" rtl="0">
              <a:lnSpc>
                <a:spcPct val="100000"/>
              </a:lnSpc>
              <a:spcBef>
                <a:spcPts val="0"/>
              </a:spcBef>
              <a:spcAft>
                <a:spcPts val="0"/>
              </a:spcAft>
              <a:buSzPts val="1200"/>
              <a:buChar char="○"/>
            </a:pPr>
            <a:r>
              <a:rPr lang="en" sz="1200"/>
              <a:t>Continental Breakfast</a:t>
            </a:r>
            <a:endParaRPr sz="1200"/>
          </a:p>
          <a:p>
            <a:pPr marL="457200" lvl="0" indent="-304800" algn="l" rtl="0">
              <a:lnSpc>
                <a:spcPct val="100000"/>
              </a:lnSpc>
              <a:spcBef>
                <a:spcPts val="0"/>
              </a:spcBef>
              <a:spcAft>
                <a:spcPts val="0"/>
              </a:spcAft>
              <a:buSzPts val="1200"/>
              <a:buChar char="●"/>
            </a:pPr>
            <a:r>
              <a:rPr lang="en" sz="1200"/>
              <a:t>Water Stations throughout the event space.</a:t>
            </a:r>
            <a:endParaRPr sz="1200"/>
          </a:p>
          <a:p>
            <a:pPr marL="0" lvl="0" indent="0" algn="l" rtl="0">
              <a:lnSpc>
                <a:spcPct val="100000"/>
              </a:lnSpc>
              <a:spcBef>
                <a:spcPts val="0"/>
              </a:spcBef>
              <a:spcAft>
                <a:spcPts val="0"/>
              </a:spcAft>
              <a:buNone/>
            </a:pPr>
            <a:endParaRPr sz="1200" b="1"/>
          </a:p>
          <a:p>
            <a:pPr marL="0" lvl="0" indent="0" algn="l" rtl="0">
              <a:lnSpc>
                <a:spcPct val="100000"/>
              </a:lnSpc>
              <a:spcBef>
                <a:spcPts val="0"/>
              </a:spcBef>
              <a:spcAft>
                <a:spcPts val="0"/>
              </a:spcAft>
              <a:buNone/>
            </a:pPr>
            <a:r>
              <a:rPr lang="en" sz="1200" b="1"/>
              <a:t>Social Event</a:t>
            </a:r>
            <a:endParaRPr sz="1200"/>
          </a:p>
          <a:p>
            <a:pPr marL="457200" lvl="0" indent="-304800" algn="l" rtl="0">
              <a:lnSpc>
                <a:spcPct val="100000"/>
              </a:lnSpc>
              <a:spcBef>
                <a:spcPts val="0"/>
              </a:spcBef>
              <a:spcAft>
                <a:spcPts val="0"/>
              </a:spcAft>
              <a:buSzPts val="1200"/>
              <a:buChar char="●"/>
            </a:pPr>
            <a:r>
              <a:rPr lang="en" sz="1200"/>
              <a:t>No social event arrangements have been guaranteed at this time.</a:t>
            </a:r>
            <a:endParaRPr sz="1200"/>
          </a:p>
          <a:p>
            <a:pPr marL="0" lvl="0" indent="0" algn="l" rtl="0">
              <a:lnSpc>
                <a:spcPct val="100000"/>
              </a:lnSpc>
              <a:spcBef>
                <a:spcPts val="0"/>
              </a:spcBef>
              <a:spcAft>
                <a:spcPts val="0"/>
              </a:spcAft>
              <a:buNone/>
            </a:pPr>
            <a:endParaRPr sz="1200" b="1"/>
          </a:p>
          <a:p>
            <a:pPr marL="457200" lvl="0" indent="0" algn="l" rtl="0">
              <a:lnSpc>
                <a:spcPct val="100000"/>
              </a:lnSpc>
              <a:spcBef>
                <a:spcPts val="0"/>
              </a:spcBef>
              <a:spcAft>
                <a:spcPts val="0"/>
              </a:spcAft>
              <a:buNone/>
            </a:pPr>
            <a:endParaRPr sz="1200"/>
          </a:p>
          <a:p>
            <a:pPr marL="0" lvl="0" indent="0" algn="l" rtl="0">
              <a:spcBef>
                <a:spcPts val="0"/>
              </a:spcBef>
              <a:spcAft>
                <a:spcPts val="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8"/>
          <p:cNvSpPr txBox="1">
            <a:spLocks noGrp="1"/>
          </p:cNvSpPr>
          <p:nvPr>
            <p:ph type="title"/>
          </p:nvPr>
        </p:nvSpPr>
        <p:spPr>
          <a:xfrm>
            <a:off x="2400250" y="505600"/>
            <a:ext cx="6321600" cy="3870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000"/>
              <a:buNone/>
            </a:pPr>
            <a:r>
              <a:rPr lang="en" sz="1800"/>
              <a:t>Areas of Ongoing Action and Assessment</a:t>
            </a:r>
            <a:endParaRPr sz="1800"/>
          </a:p>
        </p:txBody>
      </p:sp>
      <p:sp>
        <p:nvSpPr>
          <p:cNvPr id="101" name="Google Shape;101;p18"/>
          <p:cNvSpPr txBox="1">
            <a:spLocks noGrp="1"/>
          </p:cNvSpPr>
          <p:nvPr>
            <p:ph type="body" idx="1"/>
          </p:nvPr>
        </p:nvSpPr>
        <p:spPr>
          <a:xfrm>
            <a:off x="2400250" y="930575"/>
            <a:ext cx="6321600" cy="3744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sz="1100" b="1">
                <a:latin typeface="Arial"/>
                <a:ea typeface="Arial"/>
                <a:cs typeface="Arial"/>
                <a:sym typeface="Arial"/>
              </a:rPr>
              <a:t>Event Registration with Canada Border Services Agency (CBSA)</a:t>
            </a:r>
            <a:endParaRPr sz="1100" b="1">
              <a:latin typeface="Arial"/>
              <a:ea typeface="Arial"/>
              <a:cs typeface="Arial"/>
              <a:sym typeface="Arial"/>
            </a:endParaRPr>
          </a:p>
          <a:p>
            <a:pPr marL="457200" lvl="0" indent="-298450" algn="l" rtl="0">
              <a:spcBef>
                <a:spcPts val="0"/>
              </a:spcBef>
              <a:spcAft>
                <a:spcPts val="0"/>
              </a:spcAft>
              <a:buSzPts val="1100"/>
              <a:buFont typeface="Arial"/>
              <a:buChar char="●"/>
            </a:pPr>
            <a:r>
              <a:rPr lang="en" sz="1100">
                <a:latin typeface="Arial"/>
                <a:ea typeface="Arial"/>
                <a:cs typeface="Arial"/>
                <a:sym typeface="Arial"/>
              </a:rPr>
              <a:t>The event has been registered with CBSA</a:t>
            </a:r>
            <a:endParaRPr sz="1100">
              <a:latin typeface="Arial"/>
              <a:ea typeface="Arial"/>
              <a:cs typeface="Arial"/>
              <a:sym typeface="Arial"/>
            </a:endParaRPr>
          </a:p>
          <a:p>
            <a:pPr marL="457200" lvl="0" indent="-298450" algn="l" rtl="0">
              <a:spcBef>
                <a:spcPts val="0"/>
              </a:spcBef>
              <a:spcAft>
                <a:spcPts val="0"/>
              </a:spcAft>
              <a:buSzPts val="1100"/>
              <a:buFont typeface="Arial"/>
              <a:buChar char="●"/>
            </a:pPr>
            <a:r>
              <a:rPr lang="en" sz="1100">
                <a:latin typeface="Arial"/>
                <a:ea typeface="Arial"/>
                <a:cs typeface="Arial"/>
                <a:sym typeface="Arial"/>
              </a:rPr>
              <a:t>Registration with the CBSA allows for the event to be recognized by in an official capacity by national border officials, Visa processing and import/export agents.</a:t>
            </a:r>
            <a:endParaRPr sz="1100">
              <a:latin typeface="Arial"/>
              <a:ea typeface="Arial"/>
              <a:cs typeface="Arial"/>
              <a:sym typeface="Arial"/>
            </a:endParaRPr>
          </a:p>
          <a:p>
            <a:pPr marL="0" lvl="0" indent="0" algn="l" rtl="0">
              <a:lnSpc>
                <a:spcPct val="115000"/>
              </a:lnSpc>
              <a:spcBef>
                <a:spcPts val="0"/>
              </a:spcBef>
              <a:spcAft>
                <a:spcPts val="0"/>
              </a:spcAft>
              <a:buSzPts val="1800"/>
              <a:buNone/>
            </a:pPr>
            <a:endParaRPr sz="600">
              <a:latin typeface="Arial"/>
              <a:ea typeface="Arial"/>
              <a:cs typeface="Arial"/>
              <a:sym typeface="Arial"/>
            </a:endParaRPr>
          </a:p>
          <a:p>
            <a:pPr marL="0" lvl="0" indent="0" algn="l" rtl="0">
              <a:spcBef>
                <a:spcPts val="0"/>
              </a:spcBef>
              <a:spcAft>
                <a:spcPts val="0"/>
              </a:spcAft>
              <a:buClr>
                <a:schemeClr val="dk2"/>
              </a:buClr>
              <a:buSzPts val="1800"/>
              <a:buFont typeface="Arial"/>
              <a:buNone/>
            </a:pPr>
            <a:r>
              <a:rPr lang="en" sz="1100" b="1">
                <a:latin typeface="Arial"/>
                <a:ea typeface="Arial"/>
                <a:cs typeface="Arial"/>
                <a:sym typeface="Arial"/>
              </a:rPr>
              <a:t>Vaccination Rates (percentage of 18+ population)</a:t>
            </a:r>
            <a:endParaRPr sz="1100" b="1">
              <a:latin typeface="Arial"/>
              <a:ea typeface="Arial"/>
              <a:cs typeface="Arial"/>
              <a:sym typeface="Arial"/>
            </a:endParaRPr>
          </a:p>
          <a:p>
            <a:pPr marL="457200" lvl="0" indent="-298450" algn="l" rtl="0">
              <a:spcBef>
                <a:spcPts val="0"/>
              </a:spcBef>
              <a:spcAft>
                <a:spcPts val="0"/>
              </a:spcAft>
              <a:buSzPts val="1100"/>
              <a:buFont typeface="Arial"/>
              <a:buChar char="●"/>
            </a:pPr>
            <a:r>
              <a:rPr lang="en" sz="1100">
                <a:latin typeface="Arial"/>
                <a:ea typeface="Arial"/>
                <a:cs typeface="Arial"/>
                <a:sym typeface="Arial"/>
              </a:rPr>
              <a:t>Canada 1st Dose: 74%</a:t>
            </a:r>
            <a:endParaRPr sz="1100">
              <a:latin typeface="Arial"/>
              <a:ea typeface="Arial"/>
              <a:cs typeface="Arial"/>
              <a:sym typeface="Arial"/>
            </a:endParaRPr>
          </a:p>
          <a:p>
            <a:pPr marL="457200" lvl="0" indent="-298450" algn="l" rtl="0">
              <a:spcBef>
                <a:spcPts val="0"/>
              </a:spcBef>
              <a:spcAft>
                <a:spcPts val="0"/>
              </a:spcAft>
              <a:buSzPts val="1100"/>
              <a:buFont typeface="Arial"/>
              <a:buChar char="●"/>
            </a:pPr>
            <a:r>
              <a:rPr lang="en" sz="1100">
                <a:latin typeface="Arial"/>
                <a:ea typeface="Arial"/>
                <a:cs typeface="Arial"/>
                <a:sym typeface="Arial"/>
              </a:rPr>
              <a:t>Canada Fully Vaccinated: 68%</a:t>
            </a:r>
            <a:endParaRPr sz="1100">
              <a:latin typeface="Arial"/>
              <a:ea typeface="Arial"/>
              <a:cs typeface="Arial"/>
              <a:sym typeface="Arial"/>
            </a:endParaRPr>
          </a:p>
          <a:p>
            <a:pPr marL="457200" lvl="0" indent="-298450" algn="l" rtl="0">
              <a:spcBef>
                <a:spcPts val="0"/>
              </a:spcBef>
              <a:spcAft>
                <a:spcPts val="0"/>
              </a:spcAft>
              <a:buSzPts val="1100"/>
              <a:buFont typeface="Arial"/>
              <a:buChar char="●"/>
            </a:pPr>
            <a:r>
              <a:rPr lang="en" sz="1100">
                <a:latin typeface="Arial"/>
                <a:ea typeface="Arial"/>
                <a:cs typeface="Arial"/>
                <a:sym typeface="Arial"/>
              </a:rPr>
              <a:t>Vancouver, BC (</a:t>
            </a:r>
            <a:r>
              <a:rPr lang="en" sz="1000" i="1">
                <a:latin typeface="Arial"/>
                <a:ea typeface="Arial"/>
                <a:cs typeface="Arial"/>
                <a:sym typeface="Arial"/>
              </a:rPr>
              <a:t>Vancouver Coastal Health</a:t>
            </a:r>
            <a:r>
              <a:rPr lang="en" sz="1100">
                <a:latin typeface="Arial"/>
                <a:ea typeface="Arial"/>
                <a:cs typeface="Arial"/>
                <a:sym typeface="Arial"/>
              </a:rPr>
              <a:t>) 1st Dose: 81%</a:t>
            </a:r>
            <a:endParaRPr sz="1100">
              <a:latin typeface="Arial"/>
              <a:ea typeface="Arial"/>
              <a:cs typeface="Arial"/>
              <a:sym typeface="Arial"/>
            </a:endParaRPr>
          </a:p>
          <a:p>
            <a:pPr marL="457200" lvl="0" indent="-298450" algn="l" rtl="0">
              <a:spcBef>
                <a:spcPts val="0"/>
              </a:spcBef>
              <a:spcAft>
                <a:spcPts val="0"/>
              </a:spcAft>
              <a:buSzPts val="1100"/>
              <a:buFont typeface="Arial"/>
              <a:buChar char="●"/>
            </a:pPr>
            <a:r>
              <a:rPr lang="en" sz="1100">
                <a:latin typeface="Arial"/>
                <a:ea typeface="Arial"/>
                <a:cs typeface="Arial"/>
                <a:sym typeface="Arial"/>
              </a:rPr>
              <a:t>Vancouver, BC (</a:t>
            </a:r>
            <a:r>
              <a:rPr lang="en" sz="1000" i="1">
                <a:latin typeface="Arial"/>
                <a:ea typeface="Arial"/>
                <a:cs typeface="Arial"/>
                <a:sym typeface="Arial"/>
              </a:rPr>
              <a:t>Vancouver Coastal Health</a:t>
            </a:r>
            <a:r>
              <a:rPr lang="en" sz="1100">
                <a:latin typeface="Arial"/>
                <a:ea typeface="Arial"/>
                <a:cs typeface="Arial"/>
                <a:sym typeface="Arial"/>
              </a:rPr>
              <a:t>) Fully Vaccinated: 73%</a:t>
            </a:r>
            <a:endParaRPr sz="1100">
              <a:latin typeface="Arial"/>
              <a:ea typeface="Arial"/>
              <a:cs typeface="Arial"/>
              <a:sym typeface="Arial"/>
            </a:endParaRPr>
          </a:p>
          <a:p>
            <a:pPr marL="0" lvl="0" indent="0" algn="l" rtl="0">
              <a:spcBef>
                <a:spcPts val="0"/>
              </a:spcBef>
              <a:spcAft>
                <a:spcPts val="0"/>
              </a:spcAft>
              <a:buNone/>
            </a:pPr>
            <a:endParaRPr sz="600" b="1">
              <a:latin typeface="Arial"/>
              <a:ea typeface="Arial"/>
              <a:cs typeface="Arial"/>
              <a:sym typeface="Arial"/>
            </a:endParaRPr>
          </a:p>
          <a:p>
            <a:pPr marL="0" lvl="0" indent="0" algn="l" rtl="0">
              <a:spcBef>
                <a:spcPts val="0"/>
              </a:spcBef>
              <a:spcAft>
                <a:spcPts val="0"/>
              </a:spcAft>
              <a:buClr>
                <a:schemeClr val="dk2"/>
              </a:buClr>
              <a:buSzPts val="1100"/>
              <a:buFont typeface="Arial"/>
              <a:buNone/>
            </a:pPr>
            <a:r>
              <a:rPr lang="en" sz="1100" b="1">
                <a:latin typeface="Arial"/>
                <a:ea typeface="Arial"/>
                <a:cs typeface="Arial"/>
                <a:sym typeface="Arial"/>
              </a:rPr>
              <a:t>Provincial Event Requirements</a:t>
            </a:r>
            <a:endParaRPr sz="1100" b="1">
              <a:latin typeface="Arial"/>
              <a:ea typeface="Arial"/>
              <a:cs typeface="Arial"/>
              <a:sym typeface="Arial"/>
            </a:endParaRPr>
          </a:p>
          <a:p>
            <a:pPr marL="457200" lvl="0" indent="-298450" algn="l" rtl="0">
              <a:spcBef>
                <a:spcPts val="0"/>
              </a:spcBef>
              <a:spcAft>
                <a:spcPts val="0"/>
              </a:spcAft>
              <a:buSzPts val="1100"/>
              <a:buFont typeface="Arial"/>
              <a:buChar char="●"/>
            </a:pPr>
            <a:r>
              <a:rPr lang="en" sz="1100">
                <a:latin typeface="Arial"/>
                <a:ea typeface="Arial"/>
                <a:cs typeface="Arial"/>
                <a:sym typeface="Arial"/>
              </a:rPr>
              <a:t>Current Status: General Re-Opening</a:t>
            </a:r>
            <a:endParaRPr sz="1100">
              <a:latin typeface="Arial"/>
              <a:ea typeface="Arial"/>
              <a:cs typeface="Arial"/>
              <a:sym typeface="Arial"/>
            </a:endParaRPr>
          </a:p>
          <a:p>
            <a:pPr marL="457200" lvl="0" indent="-298450" algn="l" rtl="0">
              <a:spcBef>
                <a:spcPts val="0"/>
              </a:spcBef>
              <a:spcAft>
                <a:spcPts val="0"/>
              </a:spcAft>
              <a:buSzPts val="1100"/>
              <a:buFont typeface="Arial"/>
              <a:buChar char="●"/>
            </a:pPr>
            <a:r>
              <a:rPr lang="en" sz="1100">
                <a:latin typeface="Arial"/>
                <a:ea typeface="Arial"/>
                <a:cs typeface="Arial"/>
                <a:sym typeface="Arial"/>
              </a:rPr>
              <a:t>Indoor Events 50% Capacity (to be assessed following vaccination requirements rollout)</a:t>
            </a:r>
            <a:endParaRPr sz="1100">
              <a:latin typeface="Arial"/>
              <a:ea typeface="Arial"/>
              <a:cs typeface="Arial"/>
              <a:sym typeface="Arial"/>
            </a:endParaRPr>
          </a:p>
          <a:p>
            <a:pPr marL="457200" lvl="0" indent="-298450" algn="l" rtl="0">
              <a:spcBef>
                <a:spcPts val="0"/>
              </a:spcBef>
              <a:spcAft>
                <a:spcPts val="0"/>
              </a:spcAft>
              <a:buSzPts val="1100"/>
              <a:buFont typeface="Arial"/>
              <a:buChar char="●"/>
            </a:pPr>
            <a:r>
              <a:rPr lang="en" sz="1100">
                <a:latin typeface="Arial"/>
                <a:ea typeface="Arial"/>
                <a:cs typeface="Arial"/>
                <a:sym typeface="Arial"/>
              </a:rPr>
              <a:t>Proof of Vaccination Requirement:  </a:t>
            </a:r>
            <a:r>
              <a:rPr lang="en" sz="800">
                <a:latin typeface="Arial"/>
                <a:ea typeface="Arial"/>
                <a:cs typeface="Arial"/>
                <a:sym typeface="Arial"/>
              </a:rPr>
              <a:t>Commencing September 13, 2021, Fully in place on October 24, 2021 </a:t>
            </a:r>
            <a:endParaRPr sz="800">
              <a:latin typeface="Arial"/>
              <a:ea typeface="Arial"/>
              <a:cs typeface="Arial"/>
              <a:sym typeface="Arial"/>
            </a:endParaRPr>
          </a:p>
          <a:p>
            <a:pPr marL="0" lvl="0" indent="0" algn="l" rtl="0">
              <a:spcBef>
                <a:spcPts val="0"/>
              </a:spcBef>
              <a:spcAft>
                <a:spcPts val="0"/>
              </a:spcAft>
              <a:buNone/>
            </a:pPr>
            <a:r>
              <a:rPr lang="en" sz="1100" b="1">
                <a:latin typeface="Arial"/>
                <a:ea typeface="Arial"/>
                <a:cs typeface="Arial"/>
                <a:sym typeface="Arial"/>
              </a:rPr>
              <a:t>National Entry Requirements</a:t>
            </a:r>
            <a:endParaRPr sz="1100" b="1">
              <a:latin typeface="Arial"/>
              <a:ea typeface="Arial"/>
              <a:cs typeface="Arial"/>
              <a:sym typeface="Arial"/>
            </a:endParaRPr>
          </a:p>
          <a:p>
            <a:pPr marL="457200" lvl="0" indent="-298450" algn="l" rtl="0">
              <a:spcBef>
                <a:spcPts val="0"/>
              </a:spcBef>
              <a:spcAft>
                <a:spcPts val="0"/>
              </a:spcAft>
              <a:buSzPts val="1100"/>
              <a:buFont typeface="Arial"/>
              <a:buChar char="●"/>
            </a:pPr>
            <a:r>
              <a:rPr lang="en" sz="1100">
                <a:latin typeface="Arial"/>
                <a:ea typeface="Arial"/>
                <a:cs typeface="Arial"/>
                <a:sym typeface="Arial"/>
              </a:rPr>
              <a:t>Current Status: Effective September 7, foreign nationals who qualify for the fully vaccinated traveller exemption can enter Canada for discretionary travel.</a:t>
            </a:r>
            <a:endParaRPr sz="1100">
              <a:latin typeface="Arial"/>
              <a:ea typeface="Arial"/>
              <a:cs typeface="Arial"/>
              <a:sym typeface="Arial"/>
            </a:endParaRPr>
          </a:p>
          <a:p>
            <a:pPr marL="457200" lvl="0" indent="-298450" algn="l" rtl="0">
              <a:spcBef>
                <a:spcPts val="0"/>
              </a:spcBef>
              <a:spcAft>
                <a:spcPts val="0"/>
              </a:spcAft>
              <a:buSzPts val="1100"/>
              <a:buFont typeface="Arial"/>
              <a:buChar char="●"/>
            </a:pPr>
            <a:r>
              <a:rPr lang="en" sz="1100">
                <a:latin typeface="Arial"/>
                <a:ea typeface="Arial"/>
                <a:cs typeface="Arial"/>
                <a:sym typeface="Arial"/>
              </a:rPr>
              <a:t>Canada Entry Requirements and COVID Specific Details are Available at: </a:t>
            </a:r>
            <a:r>
              <a:rPr lang="en" sz="800" b="1" u="sng">
                <a:solidFill>
                  <a:schemeClr val="hlink"/>
                </a:solidFill>
                <a:latin typeface="Arial"/>
                <a:ea typeface="Arial"/>
                <a:cs typeface="Arial"/>
                <a:sym typeface="Arial"/>
                <a:hlinkClick r:id="rId3"/>
              </a:rPr>
              <a:t>https://travel.gc.ca/travel-covid/travel-restrictions/covid-vaccinated-travellers-entering-canada#determine-fully</a:t>
            </a:r>
            <a:endParaRPr sz="900">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19"/>
          <p:cNvSpPr txBox="1">
            <a:spLocks noGrp="1"/>
          </p:cNvSpPr>
          <p:nvPr>
            <p:ph type="title"/>
          </p:nvPr>
        </p:nvSpPr>
        <p:spPr>
          <a:xfrm>
            <a:off x="2400250" y="482150"/>
            <a:ext cx="6321600" cy="3870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000"/>
              <a:buNone/>
            </a:pPr>
            <a:r>
              <a:rPr lang="en" sz="1800"/>
              <a:t>Entry into Canada (Fully Vaccinated Adults)</a:t>
            </a:r>
            <a:endParaRPr sz="1800"/>
          </a:p>
        </p:txBody>
      </p:sp>
      <p:sp>
        <p:nvSpPr>
          <p:cNvPr id="107" name="Google Shape;107;p19"/>
          <p:cNvSpPr txBox="1">
            <a:spLocks noGrp="1"/>
          </p:cNvSpPr>
          <p:nvPr>
            <p:ph type="body" idx="1"/>
          </p:nvPr>
        </p:nvSpPr>
        <p:spPr>
          <a:xfrm>
            <a:off x="2400250" y="947300"/>
            <a:ext cx="6321600" cy="3774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sz="1000" b="1">
                <a:latin typeface="Arial"/>
                <a:ea typeface="Arial"/>
                <a:cs typeface="Arial"/>
                <a:sym typeface="Arial"/>
              </a:rPr>
              <a:t>Fully Vaccinated Entry into Canada as of September 7, 2021</a:t>
            </a:r>
            <a:endParaRPr sz="1000">
              <a:latin typeface="Arial"/>
              <a:ea typeface="Arial"/>
              <a:cs typeface="Arial"/>
              <a:sym typeface="Arial"/>
            </a:endParaRPr>
          </a:p>
          <a:p>
            <a:pPr marL="457200" lvl="0" indent="-292100" algn="l" rtl="0">
              <a:spcBef>
                <a:spcPts val="0"/>
              </a:spcBef>
              <a:spcAft>
                <a:spcPts val="0"/>
              </a:spcAft>
              <a:buSzPts val="1000"/>
              <a:buFont typeface="Arial"/>
              <a:buChar char="●"/>
            </a:pPr>
            <a:r>
              <a:rPr lang="en" sz="1000">
                <a:latin typeface="Arial"/>
                <a:ea typeface="Arial"/>
                <a:cs typeface="Arial"/>
                <a:sym typeface="Arial"/>
              </a:rPr>
              <a:t>Starting at 12:01 am ET on September 7, 2021: Exemptions for fully vaccinated travellers who meet specific conditions. You may qualify for certain exemptions to quarantine and testing requirements if you:</a:t>
            </a:r>
            <a:endParaRPr sz="1000">
              <a:latin typeface="Arial"/>
              <a:ea typeface="Arial"/>
              <a:cs typeface="Arial"/>
              <a:sym typeface="Arial"/>
            </a:endParaRPr>
          </a:p>
          <a:p>
            <a:pPr marL="914400" lvl="1" indent="-292100" algn="l" rtl="0">
              <a:spcBef>
                <a:spcPts val="0"/>
              </a:spcBef>
              <a:spcAft>
                <a:spcPts val="0"/>
              </a:spcAft>
              <a:buSzPts val="1000"/>
              <a:buFont typeface="Arial"/>
              <a:buChar char="○"/>
            </a:pPr>
            <a:r>
              <a:rPr lang="en" sz="1000">
                <a:latin typeface="Arial"/>
                <a:ea typeface="Arial"/>
                <a:cs typeface="Arial"/>
                <a:sym typeface="Arial"/>
              </a:rPr>
              <a:t>are eligible to enter Canada</a:t>
            </a:r>
            <a:endParaRPr sz="1000">
              <a:latin typeface="Arial"/>
              <a:ea typeface="Arial"/>
              <a:cs typeface="Arial"/>
              <a:sym typeface="Arial"/>
            </a:endParaRPr>
          </a:p>
          <a:p>
            <a:pPr marL="914400" lvl="1" indent="-292100" algn="l" rtl="0">
              <a:spcBef>
                <a:spcPts val="0"/>
              </a:spcBef>
              <a:spcAft>
                <a:spcPts val="0"/>
              </a:spcAft>
              <a:buSzPts val="1000"/>
              <a:buFont typeface="Arial"/>
              <a:buChar char="○"/>
            </a:pPr>
            <a:r>
              <a:rPr lang="en" sz="1000">
                <a:latin typeface="Arial"/>
                <a:ea typeface="Arial"/>
                <a:cs typeface="Arial"/>
                <a:sym typeface="Arial"/>
              </a:rPr>
              <a:t>are asymptomatic</a:t>
            </a:r>
            <a:endParaRPr sz="1000">
              <a:latin typeface="Arial"/>
              <a:ea typeface="Arial"/>
              <a:cs typeface="Arial"/>
              <a:sym typeface="Arial"/>
            </a:endParaRPr>
          </a:p>
          <a:p>
            <a:pPr marL="914400" lvl="1" indent="-292100" algn="l" rtl="0">
              <a:spcBef>
                <a:spcPts val="0"/>
              </a:spcBef>
              <a:spcAft>
                <a:spcPts val="0"/>
              </a:spcAft>
              <a:buSzPts val="1000"/>
              <a:buFont typeface="Arial"/>
              <a:buChar char="○"/>
            </a:pPr>
            <a:r>
              <a:rPr lang="en" sz="1000">
                <a:latin typeface="Arial"/>
                <a:ea typeface="Arial"/>
                <a:cs typeface="Arial"/>
                <a:sym typeface="Arial"/>
              </a:rPr>
              <a:t>meet the Government of Canada requirements of fully vaccinated travellers</a:t>
            </a:r>
            <a:endParaRPr sz="1000">
              <a:latin typeface="Arial"/>
              <a:ea typeface="Arial"/>
              <a:cs typeface="Arial"/>
              <a:sym typeface="Arial"/>
            </a:endParaRPr>
          </a:p>
          <a:p>
            <a:pPr marL="914400" lvl="1" indent="-292100" algn="l" rtl="0">
              <a:spcBef>
                <a:spcPts val="0"/>
              </a:spcBef>
              <a:spcAft>
                <a:spcPts val="0"/>
              </a:spcAft>
              <a:buSzPts val="1000"/>
              <a:buFont typeface="Arial"/>
              <a:buChar char="○"/>
            </a:pPr>
            <a:r>
              <a:rPr lang="en" sz="1000">
                <a:latin typeface="Arial"/>
                <a:ea typeface="Arial"/>
                <a:cs typeface="Arial"/>
                <a:sym typeface="Arial"/>
              </a:rPr>
              <a:t>meet all other entry requirements, including entering your information in ArriveCAN before arrival</a:t>
            </a:r>
            <a:endParaRPr sz="1000">
              <a:latin typeface="Arial"/>
              <a:ea typeface="Arial"/>
              <a:cs typeface="Arial"/>
              <a:sym typeface="Arial"/>
            </a:endParaRPr>
          </a:p>
          <a:p>
            <a:pPr marL="914400" lvl="1" indent="-292100" algn="l" rtl="0">
              <a:spcBef>
                <a:spcPts val="0"/>
              </a:spcBef>
              <a:spcAft>
                <a:spcPts val="0"/>
              </a:spcAft>
              <a:buSzPts val="1000"/>
              <a:buFont typeface="Arial"/>
              <a:buChar char="○"/>
            </a:pPr>
            <a:r>
              <a:rPr lang="en" sz="1000" u="sng">
                <a:solidFill>
                  <a:schemeClr val="hlink"/>
                </a:solidFill>
                <a:latin typeface="Arial"/>
                <a:ea typeface="Arial"/>
                <a:cs typeface="Arial"/>
                <a:sym typeface="Arial"/>
                <a:hlinkClick r:id="rId3"/>
              </a:rPr>
              <a:t>https://travel.gc.ca/travel-covid/travel-restrictions/covid-vaccinated-travellers-entering-canada</a:t>
            </a:r>
            <a:endParaRPr sz="1000">
              <a:latin typeface="Arial"/>
              <a:ea typeface="Arial"/>
              <a:cs typeface="Arial"/>
              <a:sym typeface="Arial"/>
            </a:endParaRPr>
          </a:p>
          <a:p>
            <a:pPr marL="0" lvl="0" indent="0" algn="l" rtl="0">
              <a:lnSpc>
                <a:spcPct val="115000"/>
              </a:lnSpc>
              <a:spcBef>
                <a:spcPts val="0"/>
              </a:spcBef>
              <a:spcAft>
                <a:spcPts val="0"/>
              </a:spcAft>
              <a:buNone/>
            </a:pPr>
            <a:endParaRPr sz="1000">
              <a:latin typeface="Arial"/>
              <a:ea typeface="Arial"/>
              <a:cs typeface="Arial"/>
              <a:sym typeface="Arial"/>
            </a:endParaRPr>
          </a:p>
          <a:p>
            <a:pPr marL="0" lvl="0" indent="0" algn="l" rtl="0">
              <a:lnSpc>
                <a:spcPct val="115000"/>
              </a:lnSpc>
              <a:spcBef>
                <a:spcPts val="0"/>
              </a:spcBef>
              <a:spcAft>
                <a:spcPts val="0"/>
              </a:spcAft>
              <a:buNone/>
            </a:pPr>
            <a:r>
              <a:rPr lang="en" sz="1000" b="1">
                <a:latin typeface="Arial"/>
                <a:ea typeface="Arial"/>
                <a:cs typeface="Arial"/>
                <a:sym typeface="Arial"/>
              </a:rPr>
              <a:t>To be considered fully vaccinated, you must:</a:t>
            </a:r>
            <a:endParaRPr sz="1000">
              <a:latin typeface="Arial"/>
              <a:ea typeface="Arial"/>
              <a:cs typeface="Arial"/>
              <a:sym typeface="Arial"/>
            </a:endParaRPr>
          </a:p>
          <a:p>
            <a:pPr marL="457200" lvl="0" indent="-292100" algn="l" rtl="0">
              <a:lnSpc>
                <a:spcPct val="115000"/>
              </a:lnSpc>
              <a:spcBef>
                <a:spcPts val="0"/>
              </a:spcBef>
              <a:spcAft>
                <a:spcPts val="0"/>
              </a:spcAft>
              <a:buSzPts val="1000"/>
              <a:buFont typeface="Arial"/>
              <a:buChar char="●"/>
            </a:pPr>
            <a:r>
              <a:rPr lang="en" sz="1000">
                <a:latin typeface="Arial"/>
                <a:ea typeface="Arial"/>
                <a:cs typeface="Arial"/>
                <a:sym typeface="Arial"/>
              </a:rPr>
              <a:t>have received the full series of an accepted COVID-19 vaccine or a combination of accepted vaccines</a:t>
            </a:r>
            <a:endParaRPr sz="1000">
              <a:latin typeface="Arial"/>
              <a:ea typeface="Arial"/>
              <a:cs typeface="Arial"/>
              <a:sym typeface="Arial"/>
            </a:endParaRPr>
          </a:p>
          <a:p>
            <a:pPr marL="457200" lvl="0" indent="-292100" algn="l" rtl="0">
              <a:lnSpc>
                <a:spcPct val="115000"/>
              </a:lnSpc>
              <a:spcBef>
                <a:spcPts val="0"/>
              </a:spcBef>
              <a:spcAft>
                <a:spcPts val="0"/>
              </a:spcAft>
              <a:buSzPts val="1000"/>
              <a:buFont typeface="Arial"/>
              <a:buChar char="●"/>
            </a:pPr>
            <a:r>
              <a:rPr lang="en" sz="1000">
                <a:latin typeface="Arial"/>
                <a:ea typeface="Arial"/>
                <a:cs typeface="Arial"/>
                <a:sym typeface="Arial"/>
              </a:rPr>
              <a:t>have received your last dose at least 14 days prior to the day you enter Canada</a:t>
            </a:r>
            <a:endParaRPr sz="1000">
              <a:latin typeface="Arial"/>
              <a:ea typeface="Arial"/>
              <a:cs typeface="Arial"/>
              <a:sym typeface="Arial"/>
            </a:endParaRPr>
          </a:p>
          <a:p>
            <a:pPr marL="457200" lvl="0" indent="-292100" algn="l" rtl="0">
              <a:lnSpc>
                <a:spcPct val="115000"/>
              </a:lnSpc>
              <a:spcBef>
                <a:spcPts val="0"/>
              </a:spcBef>
              <a:spcAft>
                <a:spcPts val="0"/>
              </a:spcAft>
              <a:buSzPts val="1000"/>
              <a:buFont typeface="Arial"/>
              <a:buChar char="●"/>
            </a:pPr>
            <a:r>
              <a:rPr lang="en" sz="1000">
                <a:latin typeface="Arial"/>
                <a:ea typeface="Arial"/>
                <a:cs typeface="Arial"/>
                <a:sym typeface="Arial"/>
              </a:rPr>
              <a:t>upload your proof of vaccination in ArriveCAN</a:t>
            </a:r>
            <a:endParaRPr sz="1000">
              <a:latin typeface="Arial"/>
              <a:ea typeface="Arial"/>
              <a:cs typeface="Arial"/>
              <a:sym typeface="Arial"/>
            </a:endParaRPr>
          </a:p>
          <a:p>
            <a:pPr marL="0" lvl="0" indent="0" algn="l" rtl="0">
              <a:lnSpc>
                <a:spcPct val="115000"/>
              </a:lnSpc>
              <a:spcBef>
                <a:spcPts val="0"/>
              </a:spcBef>
              <a:spcAft>
                <a:spcPts val="0"/>
              </a:spcAft>
              <a:buNone/>
            </a:pPr>
            <a:endParaRPr sz="500">
              <a:latin typeface="Arial"/>
              <a:ea typeface="Arial"/>
              <a:cs typeface="Arial"/>
              <a:sym typeface="Arial"/>
            </a:endParaRPr>
          </a:p>
          <a:p>
            <a:pPr marL="0" lvl="0" indent="0" algn="l" rtl="0">
              <a:lnSpc>
                <a:spcPct val="115000"/>
              </a:lnSpc>
              <a:spcBef>
                <a:spcPts val="0"/>
              </a:spcBef>
              <a:spcAft>
                <a:spcPts val="0"/>
              </a:spcAft>
              <a:buNone/>
            </a:pPr>
            <a:r>
              <a:rPr lang="en" sz="1000" b="1">
                <a:latin typeface="Arial"/>
                <a:ea typeface="Arial"/>
                <a:cs typeface="Arial"/>
                <a:sym typeface="Arial"/>
              </a:rPr>
              <a:t>Accepted vaccines:</a:t>
            </a:r>
            <a:endParaRPr sz="1000" b="1">
              <a:latin typeface="Arial"/>
              <a:ea typeface="Arial"/>
              <a:cs typeface="Arial"/>
              <a:sym typeface="Arial"/>
            </a:endParaRPr>
          </a:p>
          <a:p>
            <a:pPr marL="457200" lvl="0" indent="-292100" algn="l" rtl="0">
              <a:lnSpc>
                <a:spcPct val="115000"/>
              </a:lnSpc>
              <a:spcBef>
                <a:spcPts val="0"/>
              </a:spcBef>
              <a:spcAft>
                <a:spcPts val="0"/>
              </a:spcAft>
              <a:buSzPts val="1000"/>
              <a:buFont typeface="Arial"/>
              <a:buChar char="●"/>
            </a:pPr>
            <a:r>
              <a:rPr lang="en" sz="1000">
                <a:latin typeface="Arial"/>
                <a:ea typeface="Arial"/>
                <a:cs typeface="Arial"/>
                <a:sym typeface="Arial"/>
              </a:rPr>
              <a:t>Pfizer-BioNTech COVID-19 vaccine</a:t>
            </a:r>
            <a:endParaRPr sz="1000">
              <a:latin typeface="Arial"/>
              <a:ea typeface="Arial"/>
              <a:cs typeface="Arial"/>
              <a:sym typeface="Arial"/>
            </a:endParaRPr>
          </a:p>
          <a:p>
            <a:pPr marL="457200" lvl="0" indent="-292100" algn="l" rtl="0">
              <a:lnSpc>
                <a:spcPct val="115000"/>
              </a:lnSpc>
              <a:spcBef>
                <a:spcPts val="0"/>
              </a:spcBef>
              <a:spcAft>
                <a:spcPts val="0"/>
              </a:spcAft>
              <a:buSzPts val="1000"/>
              <a:buFont typeface="Arial"/>
              <a:buChar char="●"/>
            </a:pPr>
            <a:r>
              <a:rPr lang="en" sz="1000">
                <a:latin typeface="Arial"/>
                <a:ea typeface="Arial"/>
                <a:cs typeface="Arial"/>
                <a:sym typeface="Arial"/>
              </a:rPr>
              <a:t>Moderna COVID-19 vaccine</a:t>
            </a:r>
            <a:endParaRPr sz="1000">
              <a:latin typeface="Arial"/>
              <a:ea typeface="Arial"/>
              <a:cs typeface="Arial"/>
              <a:sym typeface="Arial"/>
            </a:endParaRPr>
          </a:p>
          <a:p>
            <a:pPr marL="457200" lvl="0" indent="-292100" algn="l" rtl="0">
              <a:lnSpc>
                <a:spcPct val="115000"/>
              </a:lnSpc>
              <a:spcBef>
                <a:spcPts val="0"/>
              </a:spcBef>
              <a:spcAft>
                <a:spcPts val="0"/>
              </a:spcAft>
              <a:buSzPts val="1000"/>
              <a:buFont typeface="Arial"/>
              <a:buChar char="●"/>
            </a:pPr>
            <a:r>
              <a:rPr lang="en" sz="1000">
                <a:latin typeface="Arial"/>
                <a:ea typeface="Arial"/>
                <a:cs typeface="Arial"/>
                <a:sym typeface="Arial"/>
              </a:rPr>
              <a:t>AstraZeneca/COVISHIELD COVID-19 vaccine</a:t>
            </a:r>
            <a:endParaRPr sz="1000">
              <a:latin typeface="Arial"/>
              <a:ea typeface="Arial"/>
              <a:cs typeface="Arial"/>
              <a:sym typeface="Arial"/>
            </a:endParaRPr>
          </a:p>
          <a:p>
            <a:pPr marL="457200" lvl="0" indent="-292100" algn="l" rtl="0">
              <a:lnSpc>
                <a:spcPct val="115000"/>
              </a:lnSpc>
              <a:spcBef>
                <a:spcPts val="0"/>
              </a:spcBef>
              <a:spcAft>
                <a:spcPts val="0"/>
              </a:spcAft>
              <a:buSzPts val="1000"/>
              <a:buFont typeface="Arial"/>
              <a:buChar char="●"/>
            </a:pPr>
            <a:r>
              <a:rPr lang="en" sz="1000">
                <a:latin typeface="Arial"/>
                <a:ea typeface="Arial"/>
                <a:cs typeface="Arial"/>
                <a:sym typeface="Arial"/>
              </a:rPr>
              <a:t>Janssen (Johnson &amp; Johnson) COVID-19 vaccine - single dose</a:t>
            </a:r>
            <a:endParaRPr sz="1000">
              <a:latin typeface="Arial"/>
              <a:ea typeface="Arial"/>
              <a:cs typeface="Arial"/>
              <a:sym typeface="Arial"/>
            </a:endParaRPr>
          </a:p>
          <a:p>
            <a:pPr marL="0" lvl="0" indent="0" algn="l" rtl="0">
              <a:lnSpc>
                <a:spcPct val="115000"/>
              </a:lnSpc>
              <a:spcBef>
                <a:spcPts val="0"/>
              </a:spcBef>
              <a:spcAft>
                <a:spcPts val="0"/>
              </a:spcAft>
              <a:buSzPts val="1800"/>
              <a:buNone/>
            </a:pPr>
            <a:endParaRPr sz="1100">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0"/>
          <p:cNvSpPr txBox="1">
            <a:spLocks noGrp="1"/>
          </p:cNvSpPr>
          <p:nvPr>
            <p:ph type="title"/>
          </p:nvPr>
        </p:nvSpPr>
        <p:spPr>
          <a:xfrm>
            <a:off x="2321650" y="491250"/>
            <a:ext cx="6400200" cy="347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000"/>
              <a:buNone/>
            </a:pPr>
            <a:r>
              <a:rPr lang="en" sz="1800"/>
              <a:t>BC ReStart Plan In Place - STEP 3</a:t>
            </a:r>
            <a:endParaRPr sz="1800"/>
          </a:p>
        </p:txBody>
      </p:sp>
      <p:sp>
        <p:nvSpPr>
          <p:cNvPr id="113" name="Google Shape;113;p20"/>
          <p:cNvSpPr txBox="1">
            <a:spLocks noGrp="1"/>
          </p:cNvSpPr>
          <p:nvPr>
            <p:ph type="body" idx="1"/>
          </p:nvPr>
        </p:nvSpPr>
        <p:spPr>
          <a:xfrm>
            <a:off x="2360950" y="929850"/>
            <a:ext cx="6321600" cy="39009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2"/>
              </a:buClr>
              <a:buSzPts val="1100"/>
              <a:buFont typeface="Arial"/>
              <a:buNone/>
            </a:pPr>
            <a:r>
              <a:rPr lang="en" sz="1100" b="1">
                <a:latin typeface="Arial"/>
                <a:ea typeface="Arial"/>
                <a:cs typeface="Arial"/>
                <a:sym typeface="Arial"/>
              </a:rPr>
              <a:t>Criteria </a:t>
            </a:r>
            <a:endParaRPr sz="1100" b="1">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r>
              <a:rPr lang="en" sz="1100">
                <a:latin typeface="Arial"/>
                <a:ea typeface="Arial"/>
                <a:cs typeface="Arial"/>
                <a:sym typeface="Arial"/>
              </a:rPr>
              <a:t>The criteria for Step 3 is </a:t>
            </a:r>
            <a:r>
              <a:rPr lang="en" sz="1100" u="sng">
                <a:latin typeface="Arial"/>
                <a:ea typeface="Arial"/>
                <a:cs typeface="Arial"/>
                <a:sym typeface="Arial"/>
              </a:rPr>
              <a:t>at least 70%</a:t>
            </a:r>
            <a:r>
              <a:rPr lang="en" sz="1100">
                <a:latin typeface="Arial"/>
                <a:ea typeface="Arial"/>
                <a:cs typeface="Arial"/>
                <a:sym typeface="Arial"/>
              </a:rPr>
              <a:t> of the 18+ population vaccinated with dose 1, along with low case counts and declining COVID-19 hospitalizations. In Step 3, all sectors will transition to using communicable disease prevention guidance from WorkSafeBC.</a:t>
            </a:r>
            <a:endParaRPr sz="11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endParaRPr sz="6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r>
              <a:rPr lang="en" sz="1100" u="sng">
                <a:latin typeface="Arial"/>
                <a:ea typeface="Arial"/>
                <a:cs typeface="Arial"/>
                <a:sym typeface="Arial"/>
              </a:rPr>
              <a:t>Mask Requirements</a:t>
            </a:r>
            <a:endParaRPr sz="1100" u="sng">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r>
              <a:rPr lang="en" sz="1100">
                <a:latin typeface="Arial"/>
                <a:ea typeface="Arial"/>
                <a:cs typeface="Arial"/>
                <a:sym typeface="Arial"/>
              </a:rPr>
              <a:t>Masks are required in all public indoor settings for all people born in 2009 or earlier (12+). </a:t>
            </a:r>
            <a:endParaRPr sz="11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endParaRPr sz="6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r>
              <a:rPr lang="en" sz="1100" u="sng">
                <a:latin typeface="Arial"/>
                <a:ea typeface="Arial"/>
                <a:cs typeface="Arial"/>
                <a:sym typeface="Arial"/>
              </a:rPr>
              <a:t>Organized Gatherings</a:t>
            </a:r>
            <a:r>
              <a:rPr lang="en" sz="1100">
                <a:latin typeface="Arial"/>
                <a:ea typeface="Arial"/>
                <a:cs typeface="Arial"/>
                <a:sym typeface="Arial"/>
              </a:rPr>
              <a:t>	</a:t>
            </a:r>
            <a:endParaRPr sz="1100">
              <a:latin typeface="Arial"/>
              <a:ea typeface="Arial"/>
              <a:cs typeface="Arial"/>
              <a:sym typeface="Arial"/>
            </a:endParaRPr>
          </a:p>
          <a:p>
            <a:pPr marL="457200" lvl="0" indent="-298450" algn="l" rtl="0">
              <a:lnSpc>
                <a:spcPct val="115000"/>
              </a:lnSpc>
              <a:spcBef>
                <a:spcPts val="0"/>
              </a:spcBef>
              <a:spcAft>
                <a:spcPts val="0"/>
              </a:spcAft>
              <a:buSzPts val="1100"/>
              <a:buFont typeface="Arial"/>
              <a:buChar char="●"/>
            </a:pPr>
            <a:r>
              <a:rPr lang="en" sz="1100">
                <a:latin typeface="Arial"/>
                <a:ea typeface="Arial"/>
                <a:cs typeface="Arial"/>
                <a:sym typeface="Arial"/>
              </a:rPr>
              <a:t>Indoor organized gatherings 50 people or 50% capacity, whichever is greater</a:t>
            </a:r>
            <a:endParaRPr sz="1100">
              <a:latin typeface="Arial"/>
              <a:ea typeface="Arial"/>
              <a:cs typeface="Arial"/>
              <a:sym typeface="Arial"/>
            </a:endParaRPr>
          </a:p>
          <a:p>
            <a:pPr marL="457200" lvl="0" indent="-298450" algn="l" rtl="0">
              <a:lnSpc>
                <a:spcPct val="115000"/>
              </a:lnSpc>
              <a:spcBef>
                <a:spcPts val="0"/>
              </a:spcBef>
              <a:spcAft>
                <a:spcPts val="0"/>
              </a:spcAft>
              <a:buSzPts val="1100"/>
              <a:buFont typeface="Arial"/>
              <a:buChar char="●"/>
            </a:pPr>
            <a:r>
              <a:rPr lang="en" sz="1100">
                <a:latin typeface="Arial"/>
                <a:ea typeface="Arial"/>
                <a:cs typeface="Arial"/>
                <a:sym typeface="Arial"/>
              </a:rPr>
              <a:t>Outdoor organized gatherings 5,000 people or 50% capacity, whichever is greater</a:t>
            </a:r>
            <a:endParaRPr sz="1100">
              <a:latin typeface="Arial"/>
              <a:ea typeface="Arial"/>
              <a:cs typeface="Arial"/>
              <a:sym typeface="Arial"/>
            </a:endParaRPr>
          </a:p>
          <a:p>
            <a:pPr marL="457200" lvl="0" indent="-298450" algn="l" rtl="0">
              <a:lnSpc>
                <a:spcPct val="115000"/>
              </a:lnSpc>
              <a:spcBef>
                <a:spcPts val="0"/>
              </a:spcBef>
              <a:spcAft>
                <a:spcPts val="0"/>
              </a:spcAft>
              <a:buSzPts val="1100"/>
              <a:buFont typeface="Arial"/>
              <a:buChar char="●"/>
            </a:pPr>
            <a:r>
              <a:rPr lang="en" sz="1100">
                <a:latin typeface="Arial"/>
                <a:ea typeface="Arial"/>
                <a:cs typeface="Arial"/>
                <a:sym typeface="Arial"/>
              </a:rPr>
              <a:t>No group limits for indoor and outdoor dining, events allowed (</a:t>
            </a:r>
            <a:r>
              <a:rPr lang="en" sz="1100" i="1">
                <a:latin typeface="Arial"/>
                <a:ea typeface="Arial"/>
                <a:cs typeface="Arial"/>
                <a:sym typeface="Arial"/>
              </a:rPr>
              <a:t>In Vancouver Coastal Health</a:t>
            </a:r>
            <a:r>
              <a:rPr lang="en" sz="1100">
                <a:latin typeface="Arial"/>
                <a:ea typeface="Arial"/>
                <a:cs typeface="Arial"/>
                <a:sym typeface="Arial"/>
              </a:rPr>
              <a:t>)</a:t>
            </a:r>
            <a:endParaRPr sz="11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endParaRPr sz="6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r>
              <a:rPr lang="en" sz="1100" u="sng">
                <a:latin typeface="Arial"/>
                <a:ea typeface="Arial"/>
                <a:cs typeface="Arial"/>
                <a:sym typeface="Arial"/>
              </a:rPr>
              <a:t>Offices and workplaces	</a:t>
            </a:r>
            <a:endParaRPr sz="1100" u="sng">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r>
              <a:rPr lang="en" sz="1100">
                <a:latin typeface="Arial"/>
                <a:ea typeface="Arial"/>
                <a:cs typeface="Arial"/>
                <a:sym typeface="Arial"/>
              </a:rPr>
              <a:t>Continued return to the workplace</a:t>
            </a:r>
            <a:endParaRPr sz="11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r>
              <a:rPr lang="en" sz="1100">
                <a:latin typeface="Arial"/>
                <a:ea typeface="Arial"/>
                <a:cs typeface="Arial"/>
                <a:sym typeface="Arial"/>
              </a:rPr>
              <a:t>Seminars and bigger meetings allowed</a:t>
            </a:r>
            <a:endParaRPr sz="11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r>
              <a:rPr lang="en" sz="1100">
                <a:latin typeface="Arial"/>
                <a:ea typeface="Arial"/>
                <a:cs typeface="Arial"/>
                <a:sym typeface="Arial"/>
              </a:rPr>
              <a:t>Workplaces will transition from a COVID-19 Safety Plan to a communicable disease plan.</a:t>
            </a:r>
            <a:endParaRPr sz="11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endParaRPr sz="1100">
              <a:latin typeface="Arial"/>
              <a:ea typeface="Arial"/>
              <a:cs typeface="Arial"/>
              <a:sym typeface="Arial"/>
            </a:endParaRPr>
          </a:p>
          <a:p>
            <a:pPr marL="0" lvl="0" indent="0" algn="r" rtl="0">
              <a:lnSpc>
                <a:spcPct val="115000"/>
              </a:lnSpc>
              <a:spcBef>
                <a:spcPts val="0"/>
              </a:spcBef>
              <a:spcAft>
                <a:spcPts val="0"/>
              </a:spcAft>
              <a:buClr>
                <a:schemeClr val="dk2"/>
              </a:buClr>
              <a:buSzPts val="1100"/>
              <a:buFont typeface="Arial"/>
              <a:buNone/>
            </a:pPr>
            <a:r>
              <a:rPr lang="en" sz="1100" i="1">
                <a:latin typeface="Arial"/>
                <a:ea typeface="Arial"/>
                <a:cs typeface="Arial"/>
                <a:sym typeface="Arial"/>
              </a:rPr>
              <a:t>Source: </a:t>
            </a:r>
            <a:r>
              <a:rPr lang="en" sz="1100" i="1" u="sng">
                <a:solidFill>
                  <a:schemeClr val="hlink"/>
                </a:solidFill>
                <a:latin typeface="Arial"/>
                <a:ea typeface="Arial"/>
                <a:cs typeface="Arial"/>
                <a:sym typeface="Arial"/>
                <a:hlinkClick r:id="rId3"/>
              </a:rPr>
              <a:t>https://www2.gov.bc.ca/gov/content/covid-19/info/restart</a:t>
            </a:r>
            <a:endParaRPr sz="1100" i="1">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endParaRPr sz="11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endParaRPr sz="1100" b="1">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21"/>
          <p:cNvSpPr txBox="1">
            <a:spLocks noGrp="1"/>
          </p:cNvSpPr>
          <p:nvPr>
            <p:ph type="title"/>
          </p:nvPr>
        </p:nvSpPr>
        <p:spPr>
          <a:xfrm>
            <a:off x="2321650" y="491250"/>
            <a:ext cx="6400200" cy="347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000"/>
              <a:buNone/>
            </a:pPr>
            <a:r>
              <a:rPr lang="en" sz="1800"/>
              <a:t>BC Proof of Vaccination Requirement</a:t>
            </a:r>
            <a:endParaRPr sz="1800"/>
          </a:p>
        </p:txBody>
      </p:sp>
      <p:sp>
        <p:nvSpPr>
          <p:cNvPr id="119" name="Google Shape;119;p21"/>
          <p:cNvSpPr txBox="1">
            <a:spLocks noGrp="1"/>
          </p:cNvSpPr>
          <p:nvPr>
            <p:ph type="body" idx="1"/>
          </p:nvPr>
        </p:nvSpPr>
        <p:spPr>
          <a:xfrm>
            <a:off x="2360950" y="838950"/>
            <a:ext cx="6321600" cy="39009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2"/>
              </a:buClr>
              <a:buSzPts val="1100"/>
              <a:buFont typeface="Arial"/>
              <a:buNone/>
            </a:pPr>
            <a:r>
              <a:rPr lang="en" sz="1100" b="1">
                <a:latin typeface="Arial"/>
                <a:ea typeface="Arial"/>
                <a:cs typeface="Arial"/>
                <a:sym typeface="Arial"/>
              </a:rPr>
              <a:t>Statement from Provincial Health Authority </a:t>
            </a:r>
            <a:endParaRPr sz="1100" b="1">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r>
              <a:rPr lang="en" sz="1100">
                <a:latin typeface="Arial"/>
                <a:ea typeface="Arial"/>
                <a:cs typeface="Arial"/>
                <a:sym typeface="Arial"/>
              </a:rPr>
              <a:t>By order of the Provincial Health Officer (PHO), proof of vaccination will be required to access some events, services and businesses. Starting September 13, you must have at least one dose of a COVID-19 vaccine. By October 24, you must be fully vaccinated.</a:t>
            </a:r>
            <a:endParaRPr sz="11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endParaRPr sz="6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r>
              <a:rPr lang="en" sz="1100" b="1">
                <a:latin typeface="Arial"/>
                <a:ea typeface="Arial"/>
                <a:cs typeface="Arial"/>
                <a:sym typeface="Arial"/>
              </a:rPr>
              <a:t>Who is included in the requirement:</a:t>
            </a:r>
            <a:endParaRPr sz="1100" b="1">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r>
              <a:rPr lang="en" sz="1100">
                <a:latin typeface="Arial"/>
                <a:ea typeface="Arial"/>
                <a:cs typeface="Arial"/>
                <a:sym typeface="Arial"/>
              </a:rPr>
              <a:t>The requirement applies to all people born in 2009 or earlier (12+) </a:t>
            </a:r>
            <a:endParaRPr sz="11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endParaRPr sz="7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r>
              <a:rPr lang="en" sz="1100" b="1">
                <a:latin typeface="Arial"/>
                <a:ea typeface="Arial"/>
                <a:cs typeface="Arial"/>
                <a:sym typeface="Arial"/>
              </a:rPr>
              <a:t>What places and events are included:</a:t>
            </a:r>
            <a:endParaRPr sz="1100" b="1">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r>
              <a:rPr lang="en" sz="1100">
                <a:latin typeface="Arial"/>
                <a:ea typeface="Arial"/>
                <a:cs typeface="Arial"/>
                <a:sym typeface="Arial"/>
              </a:rPr>
              <a:t>The requirement includes but is not limited to:</a:t>
            </a:r>
            <a:endParaRPr sz="1100" u="sng">
              <a:latin typeface="Arial"/>
              <a:ea typeface="Arial"/>
              <a:cs typeface="Arial"/>
              <a:sym typeface="Arial"/>
            </a:endParaRPr>
          </a:p>
          <a:p>
            <a:pPr marL="457200" lvl="0" indent="-292100" algn="l" rtl="0">
              <a:lnSpc>
                <a:spcPct val="115000"/>
              </a:lnSpc>
              <a:spcBef>
                <a:spcPts val="0"/>
              </a:spcBef>
              <a:spcAft>
                <a:spcPts val="0"/>
              </a:spcAft>
              <a:buSzPts val="1000"/>
              <a:buFont typeface="Arial"/>
              <a:buChar char="●"/>
            </a:pPr>
            <a:r>
              <a:rPr lang="en" sz="1000">
                <a:latin typeface="Arial"/>
                <a:ea typeface="Arial"/>
                <a:cs typeface="Arial"/>
                <a:sym typeface="Arial"/>
              </a:rPr>
              <a:t>Indoor ticketed concerts, theatre, dance, symphony and sporting events</a:t>
            </a:r>
            <a:endParaRPr sz="1000">
              <a:latin typeface="Arial"/>
              <a:ea typeface="Arial"/>
              <a:cs typeface="Arial"/>
              <a:sym typeface="Arial"/>
            </a:endParaRPr>
          </a:p>
          <a:p>
            <a:pPr marL="457200" lvl="0" indent="-292100" algn="l" rtl="0">
              <a:lnSpc>
                <a:spcPct val="115000"/>
              </a:lnSpc>
              <a:spcBef>
                <a:spcPts val="0"/>
              </a:spcBef>
              <a:spcAft>
                <a:spcPts val="0"/>
              </a:spcAft>
              <a:buSzPts val="1000"/>
              <a:buFont typeface="Arial"/>
              <a:buChar char="●"/>
            </a:pPr>
            <a:r>
              <a:rPr lang="en" sz="1000">
                <a:latin typeface="Arial"/>
                <a:ea typeface="Arial"/>
                <a:cs typeface="Arial"/>
                <a:sym typeface="Arial"/>
              </a:rPr>
              <a:t>Indoor and outdoor dining at restaurants, pubs and bars</a:t>
            </a:r>
            <a:endParaRPr sz="1000">
              <a:latin typeface="Arial"/>
              <a:ea typeface="Arial"/>
              <a:cs typeface="Arial"/>
              <a:sym typeface="Arial"/>
            </a:endParaRPr>
          </a:p>
          <a:p>
            <a:pPr marL="457200" lvl="0" indent="-292100" algn="l" rtl="0">
              <a:lnSpc>
                <a:spcPct val="115000"/>
              </a:lnSpc>
              <a:spcBef>
                <a:spcPts val="0"/>
              </a:spcBef>
              <a:spcAft>
                <a:spcPts val="0"/>
              </a:spcAft>
              <a:buSzPts val="1000"/>
              <a:buFont typeface="Arial"/>
              <a:buChar char="●"/>
            </a:pPr>
            <a:r>
              <a:rPr lang="en" sz="1000">
                <a:latin typeface="Arial"/>
                <a:ea typeface="Arial"/>
                <a:cs typeface="Arial"/>
                <a:sym typeface="Arial"/>
              </a:rPr>
              <a:t>Indoor organized gatherings like weddings, parties, </a:t>
            </a:r>
            <a:r>
              <a:rPr lang="en" sz="1000" b="1" u="sng">
                <a:latin typeface="Arial"/>
                <a:ea typeface="Arial"/>
                <a:cs typeface="Arial"/>
                <a:sym typeface="Arial"/>
              </a:rPr>
              <a:t>conferences, meetings and workshops</a:t>
            </a:r>
            <a:endParaRPr sz="1000" b="1" u="sng">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endParaRPr sz="700" b="1">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r>
              <a:rPr lang="en" sz="1000" b="1">
                <a:latin typeface="Arial"/>
                <a:ea typeface="Arial"/>
                <a:cs typeface="Arial"/>
                <a:sym typeface="Arial"/>
              </a:rPr>
              <a:t>What do I need to provide?</a:t>
            </a:r>
            <a:endParaRPr sz="1000" b="1">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r>
              <a:rPr lang="en" sz="1000">
                <a:latin typeface="Arial"/>
                <a:ea typeface="Arial"/>
                <a:cs typeface="Arial"/>
                <a:sym typeface="Arial"/>
              </a:rPr>
              <a:t>Events, businesses and services will ask to see your proof of vaccination and valid government ID.</a:t>
            </a:r>
            <a:endParaRPr sz="10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endParaRPr sz="7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r>
              <a:rPr lang="en" sz="1000" b="1">
                <a:latin typeface="Arial"/>
                <a:ea typeface="Arial"/>
                <a:cs typeface="Arial"/>
                <a:sym typeface="Arial"/>
              </a:rPr>
              <a:t>How long will this requirement be in place?</a:t>
            </a:r>
            <a:endParaRPr sz="1000" b="1">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r>
              <a:rPr lang="en" sz="1000">
                <a:latin typeface="Arial"/>
                <a:ea typeface="Arial"/>
                <a:cs typeface="Arial"/>
                <a:sym typeface="Arial"/>
              </a:rPr>
              <a:t>The requirement is in place until January 31, 2022, subject to extension.</a:t>
            </a:r>
            <a:endParaRPr sz="10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endParaRPr sz="300" u="sng">
              <a:latin typeface="Arial"/>
              <a:ea typeface="Arial"/>
              <a:cs typeface="Arial"/>
              <a:sym typeface="Arial"/>
            </a:endParaRPr>
          </a:p>
          <a:p>
            <a:pPr marL="0" lvl="0" indent="0" algn="l" rtl="0">
              <a:spcBef>
                <a:spcPts val="0"/>
              </a:spcBef>
              <a:spcAft>
                <a:spcPts val="0"/>
              </a:spcAft>
              <a:buClr>
                <a:schemeClr val="dk2"/>
              </a:buClr>
              <a:buSzPts val="1100"/>
              <a:buFont typeface="Arial"/>
              <a:buNone/>
            </a:pPr>
            <a:r>
              <a:rPr lang="en" sz="1100" i="1">
                <a:latin typeface="Arial"/>
                <a:ea typeface="Arial"/>
                <a:cs typeface="Arial"/>
                <a:sym typeface="Arial"/>
              </a:rPr>
              <a:t>Source: </a:t>
            </a:r>
            <a:r>
              <a:rPr lang="en" sz="1000" i="1" u="sng">
                <a:solidFill>
                  <a:schemeClr val="hlink"/>
                </a:solidFill>
                <a:latin typeface="Arial"/>
                <a:ea typeface="Arial"/>
                <a:cs typeface="Arial"/>
                <a:sym typeface="Arial"/>
                <a:hlinkClick r:id="rId3"/>
              </a:rPr>
              <a:t>https://www2.gov.bc.ca/gov/content/covid-19/vaccine/proof?bcgovtm=20210628_GCPE_iProspect_Covid_Generic___Google_Search_BCGOV_EN_BC__Text</a:t>
            </a:r>
            <a:endParaRPr sz="10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endParaRPr sz="1100">
              <a:latin typeface="Arial"/>
              <a:ea typeface="Arial"/>
              <a:cs typeface="Arial"/>
              <a:sym typeface="Arial"/>
            </a:endParaRPr>
          </a:p>
          <a:p>
            <a:pPr marL="0" lvl="0" indent="0" algn="l" rtl="0">
              <a:lnSpc>
                <a:spcPct val="115000"/>
              </a:lnSpc>
              <a:spcBef>
                <a:spcPts val="0"/>
              </a:spcBef>
              <a:spcAft>
                <a:spcPts val="0"/>
              </a:spcAft>
              <a:buClr>
                <a:schemeClr val="dk2"/>
              </a:buClr>
              <a:buSzPts val="1100"/>
              <a:buFont typeface="Arial"/>
              <a:buNone/>
            </a:pPr>
            <a:endParaRPr sz="1100" b="1">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Swiss">
  <a:themeElements>
    <a:clrScheme name="Swiss">
      <a:dk1>
        <a:srgbClr val="F46524"/>
      </a:dk1>
      <a:lt1>
        <a:srgbClr val="FFFFFF"/>
      </a:lt1>
      <a:dk2>
        <a:srgbClr val="000000"/>
      </a:dk2>
      <a:lt2>
        <a:srgbClr val="757575"/>
      </a:lt2>
      <a:accent1>
        <a:srgbClr val="01579B"/>
      </a:accent1>
      <a:accent2>
        <a:srgbClr val="27C7BD"/>
      </a:accent2>
      <a:accent3>
        <a:srgbClr val="0099E8"/>
      </a:accent3>
      <a:accent4>
        <a:srgbClr val="51B9A3"/>
      </a:accent4>
      <a:accent5>
        <a:srgbClr val="FB8C00"/>
      </a:accent5>
      <a:accent6>
        <a:srgbClr val="FFAE88"/>
      </a:accent6>
      <a:hlink>
        <a:srgbClr val="0277BD"/>
      </a:hlink>
      <a:folHlink>
        <a:srgbClr val="0277B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1759</Words>
  <Application>Microsoft Macintosh PowerPoint</Application>
  <PresentationFormat>On-screen Show (16:9)</PresentationFormat>
  <Paragraphs>198</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Raleway</vt:lpstr>
      <vt:lpstr>Lato</vt:lpstr>
      <vt:lpstr>Swiss</vt:lpstr>
      <vt:lpstr>Meeting Planner Status Report:  November 2021 IEEE 802 Plenary Hyatt Regency, Vancouver BC Canada</vt:lpstr>
      <vt:lpstr>PowerPoint Presentation</vt:lpstr>
      <vt:lpstr>November 2021 Session Overview</vt:lpstr>
      <vt:lpstr>Hyatt Regency Vancouver Summary</vt:lpstr>
      <vt:lpstr>PowerPoint Presentation</vt:lpstr>
      <vt:lpstr>Areas of Ongoing Action and Assessment</vt:lpstr>
      <vt:lpstr>Entry into Canada (Fully Vaccinated Adults)</vt:lpstr>
      <vt:lpstr>BC ReStart Plan In Place - STEP 3</vt:lpstr>
      <vt:lpstr>BC Proof of Vaccination Requirement</vt:lpstr>
      <vt:lpstr>Dates for Entry into Canada Announced </vt:lpstr>
      <vt:lpstr>Key Points of Fully Vaccinated Traveller Check List as issued by the Canadian Federal Government July 19, 2021</vt:lpstr>
      <vt:lpstr>Returning from Canada for Fully Vaccinated Travellers</vt:lpstr>
      <vt:lpstr>Returning from Canada for Fully Vaccinated Travellers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Planner Status Report:  November 2021 IEEE 802 Plenary Hyatt Regency, Vancouver BC Canada</dc:title>
  <cp:lastModifiedBy>Lisa Ronmark</cp:lastModifiedBy>
  <cp:revision>2</cp:revision>
  <dcterms:modified xsi:type="dcterms:W3CDTF">2021-09-07T19:52:13Z</dcterms:modified>
</cp:coreProperties>
</file>