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9"/>
  </p:notesMasterIdLst>
  <p:handoutMasterIdLst>
    <p:handoutMasterId r:id="rId30"/>
  </p:handoutMasterIdLst>
  <p:sldIdLst>
    <p:sldId id="278" r:id="rId5"/>
    <p:sldId id="351" r:id="rId6"/>
    <p:sldId id="353" r:id="rId7"/>
    <p:sldId id="355" r:id="rId8"/>
    <p:sldId id="356" r:id="rId9"/>
    <p:sldId id="362" r:id="rId10"/>
    <p:sldId id="354" r:id="rId11"/>
    <p:sldId id="349" r:id="rId12"/>
    <p:sldId id="350" r:id="rId13"/>
    <p:sldId id="365" r:id="rId14"/>
    <p:sldId id="370" r:id="rId15"/>
    <p:sldId id="366" r:id="rId16"/>
    <p:sldId id="371" r:id="rId17"/>
    <p:sldId id="369" r:id="rId18"/>
    <p:sldId id="368" r:id="rId19"/>
    <p:sldId id="367" r:id="rId20"/>
    <p:sldId id="372" r:id="rId21"/>
    <p:sldId id="373" r:id="rId22"/>
    <p:sldId id="374" r:id="rId23"/>
    <p:sldId id="375" r:id="rId24"/>
    <p:sldId id="352" r:id="rId25"/>
    <p:sldId id="343" r:id="rId26"/>
    <p:sldId id="376" r:id="rId27"/>
    <p:sldId id="34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E1FC5D-856E-4C09-86B3-8337BEC61153}">
          <p14:sldIdLst>
            <p14:sldId id="278"/>
          </p14:sldIdLst>
        </p14:section>
        <p14:section name="Opening Plenary" id="{9F9DA74F-C3EC-4C8C-A827-0399CD89FA54}">
          <p14:sldIdLst>
            <p14:sldId id="351"/>
            <p14:sldId id="353"/>
            <p14:sldId id="355"/>
            <p14:sldId id="356"/>
            <p14:sldId id="362"/>
            <p14:sldId id="354"/>
            <p14:sldId id="349"/>
          </p14:sldIdLst>
        </p14:section>
        <p14:section name="Closing Plenary" id="{C08348D2-2446-4578-AAC0-B871DE38CECC}">
          <p14:sldIdLst>
            <p14:sldId id="350"/>
            <p14:sldId id="365"/>
            <p14:sldId id="370"/>
            <p14:sldId id="366"/>
            <p14:sldId id="371"/>
            <p14:sldId id="369"/>
            <p14:sldId id="368"/>
            <p14:sldId id="367"/>
            <p14:sldId id="372"/>
            <p14:sldId id="373"/>
            <p14:sldId id="374"/>
            <p14:sldId id="375"/>
          </p14:sldIdLst>
        </p14:section>
        <p14:section name="8.043 - Executive Secretary Report" id="{23883A23-7C24-48B9-95C3-A9ADBCDC135A}">
          <p14:sldIdLst>
            <p14:sldId id="352"/>
          </p14:sldIdLst>
        </p14:section>
        <p14:section name="8.06 Monthly IEEE 802 EC Telecons" id="{B98EBC8C-13F8-49E8-B2B6-0C3133475CF8}">
          <p14:sldIdLst>
            <p14:sldId id="343"/>
            <p14:sldId id="376"/>
          </p14:sldIdLst>
        </p14:section>
        <p14:section name="8.07 Call for Tutorials" id="{F360C9BE-2AD7-42B5-9330-763EC7BE12B4}">
          <p14:sldIdLst>
            <p14:sldId id="34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9BE28"/>
    <a:srgbClr val="33CCFF"/>
    <a:srgbClr val="99FF99"/>
    <a:srgbClr val="FFFF00"/>
    <a:srgbClr val="FFCC00"/>
    <a:srgbClr val="DDDDDD"/>
    <a:srgbClr val="2FB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C710F-413B-40F5-873B-56E695B36183}" v="74" dt="2021-07-23T17:39:19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3" autoAdjust="0"/>
    <p:restoredTop sz="93880" autoAdjust="0"/>
  </p:normalViewPr>
  <p:slideViewPr>
    <p:cSldViewPr>
      <p:cViewPr varScale="1">
        <p:scale>
          <a:sx n="87" d="100"/>
          <a:sy n="87" d="100"/>
        </p:scale>
        <p:origin x="9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Rosdahl" userId="2820f357-2dd4-4127-8713-e0bfde0fd756" providerId="ADAL" clId="{152C710F-413B-40F5-873B-56E695B36183}"/>
    <pc:docChg chg="undo custSel addSld modSld sldOrd modMainMaster addSection modSection">
      <pc:chgData name="Jon Rosdahl" userId="2820f357-2dd4-4127-8713-e0bfde0fd756" providerId="ADAL" clId="{152C710F-413B-40F5-873B-56E695B36183}" dt="2021-07-23T17:39:19.092" v="2233" actId="207"/>
      <pc:docMkLst>
        <pc:docMk/>
      </pc:docMkLst>
      <pc:sldChg chg="modSp mod">
        <pc:chgData name="Jon Rosdahl" userId="2820f357-2dd4-4127-8713-e0bfde0fd756" providerId="ADAL" clId="{152C710F-413B-40F5-873B-56E695B36183}" dt="2021-07-23T17:36:58.498" v="2141" actId="6549"/>
        <pc:sldMkLst>
          <pc:docMk/>
          <pc:sldMk cId="0" sldId="343"/>
        </pc:sldMkLst>
        <pc:spChg chg="mod">
          <ac:chgData name="Jon Rosdahl" userId="2820f357-2dd4-4127-8713-e0bfde0fd756" providerId="ADAL" clId="{152C710F-413B-40F5-873B-56E695B36183}" dt="2021-07-12T17:32:45.474" v="101" actId="400"/>
          <ac:spMkLst>
            <pc:docMk/>
            <pc:sldMk cId="0" sldId="343"/>
            <ac:spMk id="2" creationId="{82277739-66B6-40EB-9580-9458386E0E7F}"/>
          </ac:spMkLst>
        </pc:spChg>
        <pc:spChg chg="mod">
          <ac:chgData name="Jon Rosdahl" userId="2820f357-2dd4-4127-8713-e0bfde0fd756" providerId="ADAL" clId="{152C710F-413B-40F5-873B-56E695B36183}" dt="2021-07-23T17:36:58.498" v="2141" actId="6549"/>
          <ac:spMkLst>
            <pc:docMk/>
            <pc:sldMk cId="0" sldId="343"/>
            <ac:spMk id="3" creationId="{5D23F26B-067D-4EBB-A432-E38C1FE8B9E9}"/>
          </ac:spMkLst>
        </pc:spChg>
      </pc:sldChg>
      <pc:sldChg chg="modSp mod">
        <pc:chgData name="Jon Rosdahl" userId="2820f357-2dd4-4127-8713-e0bfde0fd756" providerId="ADAL" clId="{152C710F-413B-40F5-873B-56E695B36183}" dt="2021-07-23T17:39:19.092" v="2233" actId="207"/>
        <pc:sldMkLst>
          <pc:docMk/>
          <pc:sldMk cId="2761304245" sldId="347"/>
        </pc:sldMkLst>
        <pc:spChg chg="mod">
          <ac:chgData name="Jon Rosdahl" userId="2820f357-2dd4-4127-8713-e0bfde0fd756" providerId="ADAL" clId="{152C710F-413B-40F5-873B-56E695B36183}" dt="2021-07-23T17:39:19.092" v="2233" actId="207"/>
          <ac:spMkLst>
            <pc:docMk/>
            <pc:sldMk cId="2761304245" sldId="347"/>
            <ac:spMk id="3" creationId="{2915EE7F-D148-4722-88EB-C5D46D3CB511}"/>
          </ac:spMkLst>
        </pc:spChg>
        <pc:spChg chg="mod">
          <ac:chgData name="Jon Rosdahl" userId="2820f357-2dd4-4127-8713-e0bfde0fd756" providerId="ADAL" clId="{152C710F-413B-40F5-873B-56E695B36183}" dt="2021-07-23T17:37:05.865" v="2143" actId="6549"/>
          <ac:spMkLst>
            <pc:docMk/>
            <pc:sldMk cId="2761304245" sldId="347"/>
            <ac:spMk id="4" creationId="{B8266A29-85EF-43B8-A203-244E3A210D11}"/>
          </ac:spMkLst>
        </pc:spChg>
      </pc:sldChg>
      <pc:sldChg chg="modSp mod">
        <pc:chgData name="Jon Rosdahl" userId="2820f357-2dd4-4127-8713-e0bfde0fd756" providerId="ADAL" clId="{152C710F-413B-40F5-873B-56E695B36183}" dt="2021-07-23T17:35:05.016" v="2112" actId="313"/>
        <pc:sldMkLst>
          <pc:docMk/>
          <pc:sldMk cId="2548572717" sldId="349"/>
        </pc:sldMkLst>
        <pc:spChg chg="mod">
          <ac:chgData name="Jon Rosdahl" userId="2820f357-2dd4-4127-8713-e0bfde0fd756" providerId="ADAL" clId="{152C710F-413B-40F5-873B-56E695B36183}" dt="2021-07-23T17:35:05.016" v="2112" actId="313"/>
          <ac:spMkLst>
            <pc:docMk/>
            <pc:sldMk cId="2548572717" sldId="349"/>
            <ac:spMk id="3" creationId="{BB806939-3EF2-416A-886A-C61AD3D20DEE}"/>
          </ac:spMkLst>
        </pc:spChg>
      </pc:sldChg>
      <pc:sldChg chg="addSp delSp modSp mod">
        <pc:chgData name="Jon Rosdahl" userId="2820f357-2dd4-4127-8713-e0bfde0fd756" providerId="ADAL" clId="{152C710F-413B-40F5-873B-56E695B36183}" dt="2021-07-23T17:36:01.736" v="2117" actId="6549"/>
        <pc:sldMkLst>
          <pc:docMk/>
          <pc:sldMk cId="1213365190" sldId="350"/>
        </pc:sldMkLst>
        <pc:spChg chg="mod">
          <ac:chgData name="Jon Rosdahl" userId="2820f357-2dd4-4127-8713-e0bfde0fd756" providerId="ADAL" clId="{152C710F-413B-40F5-873B-56E695B36183}" dt="2021-07-23T17:36:01.736" v="2117" actId="6549"/>
          <ac:spMkLst>
            <pc:docMk/>
            <pc:sldMk cId="1213365190" sldId="350"/>
            <ac:spMk id="2" creationId="{91661530-D440-4D98-B22C-BA4611E39C04}"/>
          </ac:spMkLst>
        </pc:spChg>
        <pc:spChg chg="add del mod">
          <ac:chgData name="Jon Rosdahl" userId="2820f357-2dd4-4127-8713-e0bfde0fd756" providerId="ADAL" clId="{152C710F-413B-40F5-873B-56E695B36183}" dt="2021-07-23T17:33:38.176" v="2099"/>
          <ac:spMkLst>
            <pc:docMk/>
            <pc:sldMk cId="1213365190" sldId="350"/>
            <ac:spMk id="3" creationId="{DB06309A-3AF3-4DA9-BE8D-2CE8F1B3F682}"/>
          </ac:spMkLst>
        </pc:spChg>
        <pc:spChg chg="mod">
          <ac:chgData name="Jon Rosdahl" userId="2820f357-2dd4-4127-8713-e0bfde0fd756" providerId="ADAL" clId="{152C710F-413B-40F5-873B-56E695B36183}" dt="2021-07-23T17:33:38.176" v="2099"/>
          <ac:spMkLst>
            <pc:docMk/>
            <pc:sldMk cId="1213365190" sldId="350"/>
            <ac:spMk id="4" creationId="{D7682BE1-3EDF-48FC-B5E1-1497525B4ECC}"/>
          </ac:spMkLst>
        </pc:spChg>
        <pc:spChg chg="mod">
          <ac:chgData name="Jon Rosdahl" userId="2820f357-2dd4-4127-8713-e0bfde0fd756" providerId="ADAL" clId="{152C710F-413B-40F5-873B-56E695B36183}" dt="2021-07-23T17:33:38.176" v="2099"/>
          <ac:spMkLst>
            <pc:docMk/>
            <pc:sldMk cId="1213365190" sldId="350"/>
            <ac:spMk id="5" creationId="{739A5DC2-71BD-4334-BCA7-1A5306B9BC44}"/>
          </ac:spMkLst>
        </pc:spChg>
        <pc:spChg chg="add del mod">
          <ac:chgData name="Jon Rosdahl" userId="2820f357-2dd4-4127-8713-e0bfde0fd756" providerId="ADAL" clId="{152C710F-413B-40F5-873B-56E695B36183}" dt="2021-07-23T17:33:38.176" v="2099"/>
          <ac:spMkLst>
            <pc:docMk/>
            <pc:sldMk cId="1213365190" sldId="350"/>
            <ac:spMk id="6" creationId="{9E53602B-A900-4402-992C-96B9A3DECDB6}"/>
          </ac:spMkLst>
        </pc:spChg>
        <pc:spChg chg="add del mod">
          <ac:chgData name="Jon Rosdahl" userId="2820f357-2dd4-4127-8713-e0bfde0fd756" providerId="ADAL" clId="{152C710F-413B-40F5-873B-56E695B36183}" dt="2021-07-23T17:33:38.176" v="2099"/>
          <ac:spMkLst>
            <pc:docMk/>
            <pc:sldMk cId="1213365190" sldId="350"/>
            <ac:spMk id="7" creationId="{EE31D56C-16BF-4144-AB1E-3207F69EC865}"/>
          </ac:spMkLst>
        </pc:spChg>
      </pc:sldChg>
      <pc:sldChg chg="addSp modSp mod">
        <pc:chgData name="Jon Rosdahl" userId="2820f357-2dd4-4127-8713-e0bfde0fd756" providerId="ADAL" clId="{152C710F-413B-40F5-873B-56E695B36183}" dt="2021-07-23T17:36:05.678" v="2119" actId="6549"/>
        <pc:sldMkLst>
          <pc:docMk/>
          <pc:sldMk cId="1952039544" sldId="365"/>
        </pc:sldMkLst>
        <pc:spChg chg="mod">
          <ac:chgData name="Jon Rosdahl" userId="2820f357-2dd4-4127-8713-e0bfde0fd756" providerId="ADAL" clId="{152C710F-413B-40F5-873B-56E695B36183}" dt="2021-07-23T17:36:05.678" v="2119" actId="6549"/>
          <ac:spMkLst>
            <pc:docMk/>
            <pc:sldMk cId="1952039544" sldId="365"/>
            <ac:spMk id="2" creationId="{03A9018C-4214-4470-9D8C-AEDC79126738}"/>
          </ac:spMkLst>
        </pc:spChg>
        <pc:spChg chg="add mod">
          <ac:chgData name="Jon Rosdahl" userId="2820f357-2dd4-4127-8713-e0bfde0fd756" providerId="ADAL" clId="{152C710F-413B-40F5-873B-56E695B36183}" dt="2021-07-12T15:29:54.941" v="60" actId="13926"/>
          <ac:spMkLst>
            <pc:docMk/>
            <pc:sldMk cId="1952039544" sldId="365"/>
            <ac:spMk id="3" creationId="{2D7669BB-1B7E-4122-B46B-BA0F41346788}"/>
          </ac:spMkLst>
        </pc:spChg>
        <pc:graphicFrameChg chg="mod modGraphic">
          <ac:chgData name="Jon Rosdahl" userId="2820f357-2dd4-4127-8713-e0bfde0fd756" providerId="ADAL" clId="{152C710F-413B-40F5-873B-56E695B36183}" dt="2021-07-23T17:33:19.364" v="2098" actId="14100"/>
          <ac:graphicFrameMkLst>
            <pc:docMk/>
            <pc:sldMk cId="1952039544" sldId="365"/>
            <ac:graphicFrameMk id="5" creationId="{F05AF10C-4BC2-40B6-91C9-8E8453FD0E96}"/>
          </ac:graphicFrameMkLst>
        </pc:graphicFrameChg>
      </pc:sldChg>
      <pc:sldChg chg="addSp delSp modSp new mod modAnim">
        <pc:chgData name="Jon Rosdahl" userId="2820f357-2dd4-4127-8713-e0bfde0fd756" providerId="ADAL" clId="{152C710F-413B-40F5-873B-56E695B36183}" dt="2021-07-23T17:36:14.478" v="2123" actId="6549"/>
        <pc:sldMkLst>
          <pc:docMk/>
          <pc:sldMk cId="1463757721" sldId="366"/>
        </pc:sldMkLst>
        <pc:spChg chg="mod">
          <ac:chgData name="Jon Rosdahl" userId="2820f357-2dd4-4127-8713-e0bfde0fd756" providerId="ADAL" clId="{152C710F-413B-40F5-873B-56E695B36183}" dt="2021-07-23T15:40:52.058" v="166"/>
          <ac:spMkLst>
            <pc:docMk/>
            <pc:sldMk cId="1463757721" sldId="366"/>
            <ac:spMk id="2" creationId="{C8B9B241-F5CE-4E2E-ABE9-D3273FE69B6E}"/>
          </ac:spMkLst>
        </pc:spChg>
        <pc:spChg chg="mod">
          <ac:chgData name="Jon Rosdahl" userId="2820f357-2dd4-4127-8713-e0bfde0fd756" providerId="ADAL" clId="{152C710F-413B-40F5-873B-56E695B36183}" dt="2021-07-23T17:36:14.478" v="2123" actId="6549"/>
          <ac:spMkLst>
            <pc:docMk/>
            <pc:sldMk cId="1463757721" sldId="366"/>
            <ac:spMk id="3" creationId="{BB1F317E-6280-48A5-97A8-996A4206FAE2}"/>
          </ac:spMkLst>
        </pc:spChg>
        <pc:spChg chg="add mod">
          <ac:chgData name="Jon Rosdahl" userId="2820f357-2dd4-4127-8713-e0bfde0fd756" providerId="ADAL" clId="{152C710F-413B-40F5-873B-56E695B36183}" dt="2021-07-23T15:48:10.666" v="391" actId="14100"/>
          <ac:spMkLst>
            <pc:docMk/>
            <pc:sldMk cId="1463757721" sldId="366"/>
            <ac:spMk id="4" creationId="{96735C15-9A2C-40AC-B313-CB229A199B67}"/>
          </ac:spMkLst>
        </pc:spChg>
        <pc:spChg chg="add mod">
          <ac:chgData name="Jon Rosdahl" userId="2820f357-2dd4-4127-8713-e0bfde0fd756" providerId="ADAL" clId="{152C710F-413B-40F5-873B-56E695B36183}" dt="2021-07-23T16:02:16.434" v="641" actId="1076"/>
          <ac:spMkLst>
            <pc:docMk/>
            <pc:sldMk cId="1463757721" sldId="366"/>
            <ac:spMk id="7" creationId="{5A26972A-CF1B-448F-93B7-5F8E7874D8E0}"/>
          </ac:spMkLst>
        </pc:spChg>
        <pc:spChg chg="add del mod">
          <ac:chgData name="Jon Rosdahl" userId="2820f357-2dd4-4127-8713-e0bfde0fd756" providerId="ADAL" clId="{152C710F-413B-40F5-873B-56E695B36183}" dt="2021-07-23T15:50:30.948" v="522" actId="21"/>
          <ac:spMkLst>
            <pc:docMk/>
            <pc:sldMk cId="1463757721" sldId="366"/>
            <ac:spMk id="8" creationId="{34623834-D564-41D9-A32A-01072CD2F62F}"/>
          </ac:spMkLst>
        </pc:spChg>
        <pc:spChg chg="add mod">
          <ac:chgData name="Jon Rosdahl" userId="2820f357-2dd4-4127-8713-e0bfde0fd756" providerId="ADAL" clId="{152C710F-413B-40F5-873B-56E695B36183}" dt="2021-07-23T16:03:43.977" v="694" actId="404"/>
          <ac:spMkLst>
            <pc:docMk/>
            <pc:sldMk cId="1463757721" sldId="366"/>
            <ac:spMk id="9" creationId="{A712D15E-0276-4EEF-8969-3D84D355F783}"/>
          </ac:spMkLst>
        </pc:spChg>
        <pc:picChg chg="add mod">
          <ac:chgData name="Jon Rosdahl" userId="2820f357-2dd4-4127-8713-e0bfde0fd756" providerId="ADAL" clId="{152C710F-413B-40F5-873B-56E695B36183}" dt="2021-07-23T15:47:03.477" v="372" actId="1076"/>
          <ac:picMkLst>
            <pc:docMk/>
            <pc:sldMk cId="1463757721" sldId="366"/>
            <ac:picMk id="5" creationId="{2B5F875C-94B6-4EF7-A60E-78F357C007DC}"/>
          </ac:picMkLst>
        </pc:picChg>
        <pc:picChg chg="add mod">
          <ac:chgData name="Jon Rosdahl" userId="2820f357-2dd4-4127-8713-e0bfde0fd756" providerId="ADAL" clId="{152C710F-413B-40F5-873B-56E695B36183}" dt="2021-07-23T15:48:40.963" v="398" actId="14100"/>
          <ac:picMkLst>
            <pc:docMk/>
            <pc:sldMk cId="1463757721" sldId="366"/>
            <ac:picMk id="6" creationId="{2CBE8700-FFEF-49BC-B53C-BDF149C509F2}"/>
          </ac:picMkLst>
        </pc:picChg>
      </pc:sldChg>
      <pc:sldChg chg="addSp modSp new mod">
        <pc:chgData name="Jon Rosdahl" userId="2820f357-2dd4-4127-8713-e0bfde0fd756" providerId="ADAL" clId="{152C710F-413B-40F5-873B-56E695B36183}" dt="2021-07-23T17:36:32.575" v="2131" actId="6549"/>
        <pc:sldMkLst>
          <pc:docMk/>
          <pc:sldMk cId="1028428140" sldId="367"/>
        </pc:sldMkLst>
        <pc:spChg chg="mod">
          <ac:chgData name="Jon Rosdahl" userId="2820f357-2dd4-4127-8713-e0bfde0fd756" providerId="ADAL" clId="{152C710F-413B-40F5-873B-56E695B36183}" dt="2021-07-23T16:56:46.560" v="1233" actId="20577"/>
          <ac:spMkLst>
            <pc:docMk/>
            <pc:sldMk cId="1028428140" sldId="367"/>
            <ac:spMk id="2" creationId="{4D850A00-27B1-4DD3-BB93-737B4D1305C6}"/>
          </ac:spMkLst>
        </pc:spChg>
        <pc:spChg chg="mod">
          <ac:chgData name="Jon Rosdahl" userId="2820f357-2dd4-4127-8713-e0bfde0fd756" providerId="ADAL" clId="{152C710F-413B-40F5-873B-56E695B36183}" dt="2021-07-23T17:36:32.575" v="2131" actId="6549"/>
          <ac:spMkLst>
            <pc:docMk/>
            <pc:sldMk cId="1028428140" sldId="367"/>
            <ac:spMk id="3" creationId="{7562A453-ADE6-41F7-B133-C3A2059C6AEA}"/>
          </ac:spMkLst>
        </pc:spChg>
        <pc:spChg chg="add mod">
          <ac:chgData name="Jon Rosdahl" userId="2820f357-2dd4-4127-8713-e0bfde0fd756" providerId="ADAL" clId="{152C710F-413B-40F5-873B-56E695B36183}" dt="2021-07-23T17:32:18.589" v="2097" actId="20577"/>
          <ac:spMkLst>
            <pc:docMk/>
            <pc:sldMk cId="1028428140" sldId="367"/>
            <ac:spMk id="4" creationId="{5BC0F35F-FCD2-4C59-A140-2EBCB1A9BA1E}"/>
          </ac:spMkLst>
        </pc:spChg>
      </pc:sldChg>
      <pc:sldChg chg="addSp delSp modSp new mod">
        <pc:chgData name="Jon Rosdahl" userId="2820f357-2dd4-4127-8713-e0bfde0fd756" providerId="ADAL" clId="{152C710F-413B-40F5-873B-56E695B36183}" dt="2021-07-23T17:36:28.569" v="2129" actId="6549"/>
        <pc:sldMkLst>
          <pc:docMk/>
          <pc:sldMk cId="1090111739" sldId="368"/>
        </pc:sldMkLst>
        <pc:spChg chg="mod">
          <ac:chgData name="Jon Rosdahl" userId="2820f357-2dd4-4127-8713-e0bfde0fd756" providerId="ADAL" clId="{152C710F-413B-40F5-873B-56E695B36183}" dt="2021-07-23T16:50:09.047" v="1197" actId="20577"/>
          <ac:spMkLst>
            <pc:docMk/>
            <pc:sldMk cId="1090111739" sldId="368"/>
            <ac:spMk id="2" creationId="{398ABAE5-0CE1-4D12-8812-9EBAD8FDA5C7}"/>
          </ac:spMkLst>
        </pc:spChg>
        <pc:spChg chg="del">
          <ac:chgData name="Jon Rosdahl" userId="2820f357-2dd4-4127-8713-e0bfde0fd756" providerId="ADAL" clId="{152C710F-413B-40F5-873B-56E695B36183}" dt="2021-07-23T15:50:38.188" v="524"/>
          <ac:spMkLst>
            <pc:docMk/>
            <pc:sldMk cId="1090111739" sldId="368"/>
            <ac:spMk id="3" creationId="{8BDF3C7D-A1D5-4439-A7C9-A7FA50FAE92B}"/>
          </ac:spMkLst>
        </pc:spChg>
        <pc:spChg chg="mod">
          <ac:chgData name="Jon Rosdahl" userId="2820f357-2dd4-4127-8713-e0bfde0fd756" providerId="ADAL" clId="{152C710F-413B-40F5-873B-56E695B36183}" dt="2021-07-23T17:36:28.569" v="2129" actId="6549"/>
          <ac:spMkLst>
            <pc:docMk/>
            <pc:sldMk cId="1090111739" sldId="368"/>
            <ac:spMk id="4" creationId="{DDA35D95-18D9-42E3-BC32-DFFF5F59DACE}"/>
          </ac:spMkLst>
        </pc:spChg>
        <pc:spChg chg="add mod">
          <ac:chgData name="Jon Rosdahl" userId="2820f357-2dd4-4127-8713-e0bfde0fd756" providerId="ADAL" clId="{152C710F-413B-40F5-873B-56E695B36183}" dt="2021-07-23T17:30:40.036" v="2055" actId="21"/>
          <ac:spMkLst>
            <pc:docMk/>
            <pc:sldMk cId="1090111739" sldId="368"/>
            <ac:spMk id="5" creationId="{02749BB1-747F-4AA4-93B1-B370F4A46A6C}"/>
          </ac:spMkLst>
        </pc:spChg>
      </pc:sldChg>
      <pc:sldChg chg="modSp new mod">
        <pc:chgData name="Jon Rosdahl" userId="2820f357-2dd4-4127-8713-e0bfde0fd756" providerId="ADAL" clId="{152C710F-413B-40F5-873B-56E695B36183}" dt="2021-07-23T17:36:24.769" v="2127" actId="6549"/>
        <pc:sldMkLst>
          <pc:docMk/>
          <pc:sldMk cId="1314612986" sldId="369"/>
        </pc:sldMkLst>
        <pc:spChg chg="mod">
          <ac:chgData name="Jon Rosdahl" userId="2820f357-2dd4-4127-8713-e0bfde0fd756" providerId="ADAL" clId="{152C710F-413B-40F5-873B-56E695B36183}" dt="2021-07-23T16:06:06.991" v="725" actId="20577"/>
          <ac:spMkLst>
            <pc:docMk/>
            <pc:sldMk cId="1314612986" sldId="369"/>
            <ac:spMk id="2" creationId="{5724B639-0474-48C4-95EC-F3B10D7BD4C4}"/>
          </ac:spMkLst>
        </pc:spChg>
        <pc:spChg chg="mod">
          <ac:chgData name="Jon Rosdahl" userId="2820f357-2dd4-4127-8713-e0bfde0fd756" providerId="ADAL" clId="{152C710F-413B-40F5-873B-56E695B36183}" dt="2021-07-23T16:09:43.291" v="833" actId="20577"/>
          <ac:spMkLst>
            <pc:docMk/>
            <pc:sldMk cId="1314612986" sldId="369"/>
            <ac:spMk id="3" creationId="{ED272148-E7D7-41DC-80A3-759229FD58EF}"/>
          </ac:spMkLst>
        </pc:spChg>
        <pc:spChg chg="mod">
          <ac:chgData name="Jon Rosdahl" userId="2820f357-2dd4-4127-8713-e0bfde0fd756" providerId="ADAL" clId="{152C710F-413B-40F5-873B-56E695B36183}" dt="2021-07-23T17:36:24.769" v="2127" actId="6549"/>
          <ac:spMkLst>
            <pc:docMk/>
            <pc:sldMk cId="1314612986" sldId="369"/>
            <ac:spMk id="4" creationId="{07B8EB98-B280-405C-A4D5-B860AA470B0C}"/>
          </ac:spMkLst>
        </pc:spChg>
      </pc:sldChg>
      <pc:sldChg chg="addSp delSp modSp new mod modNotesTx">
        <pc:chgData name="Jon Rosdahl" userId="2820f357-2dd4-4127-8713-e0bfde0fd756" providerId="ADAL" clId="{152C710F-413B-40F5-873B-56E695B36183}" dt="2021-07-23T17:36:10.249" v="2121" actId="6549"/>
        <pc:sldMkLst>
          <pc:docMk/>
          <pc:sldMk cId="3481051175" sldId="370"/>
        </pc:sldMkLst>
        <pc:spChg chg="mod">
          <ac:chgData name="Jon Rosdahl" userId="2820f357-2dd4-4127-8713-e0bfde0fd756" providerId="ADAL" clId="{152C710F-413B-40F5-873B-56E695B36183}" dt="2021-07-23T16:36:41.747" v="866" actId="20577"/>
          <ac:spMkLst>
            <pc:docMk/>
            <pc:sldMk cId="3481051175" sldId="370"/>
            <ac:spMk id="2" creationId="{BC04720E-2CA8-4466-BD7B-8E9194AD0BCF}"/>
          </ac:spMkLst>
        </pc:spChg>
        <pc:spChg chg="mod">
          <ac:chgData name="Jon Rosdahl" userId="2820f357-2dd4-4127-8713-e0bfde0fd756" providerId="ADAL" clId="{152C710F-413B-40F5-873B-56E695B36183}" dt="2021-07-23T17:36:10.249" v="2121" actId="6549"/>
          <ac:spMkLst>
            <pc:docMk/>
            <pc:sldMk cId="3481051175" sldId="370"/>
            <ac:spMk id="3" creationId="{0EB1D885-225E-4D78-B3BE-4C3FB327F630}"/>
          </ac:spMkLst>
        </pc:spChg>
        <pc:spChg chg="add del mod">
          <ac:chgData name="Jon Rosdahl" userId="2820f357-2dd4-4127-8713-e0bfde0fd756" providerId="ADAL" clId="{152C710F-413B-40F5-873B-56E695B36183}" dt="2021-07-23T16:41:41.065" v="1147"/>
          <ac:spMkLst>
            <pc:docMk/>
            <pc:sldMk cId="3481051175" sldId="370"/>
            <ac:spMk id="6" creationId="{7668A02D-AA59-43EB-9F89-82AD7A3530E3}"/>
          </ac:spMkLst>
        </pc:spChg>
        <pc:spChg chg="add mod">
          <ac:chgData name="Jon Rosdahl" userId="2820f357-2dd4-4127-8713-e0bfde0fd756" providerId="ADAL" clId="{152C710F-413B-40F5-873B-56E695B36183}" dt="2021-07-23T16:43:26.099" v="1186" actId="20577"/>
          <ac:spMkLst>
            <pc:docMk/>
            <pc:sldMk cId="3481051175" sldId="370"/>
            <ac:spMk id="7" creationId="{CA0EAAF5-2A40-440E-A43E-C8B444ED35EB}"/>
          </ac:spMkLst>
        </pc:spChg>
        <pc:picChg chg="add del mod">
          <ac:chgData name="Jon Rosdahl" userId="2820f357-2dd4-4127-8713-e0bfde0fd756" providerId="ADAL" clId="{152C710F-413B-40F5-873B-56E695B36183}" dt="2021-07-23T16:42:18.396" v="1165" actId="478"/>
          <ac:picMkLst>
            <pc:docMk/>
            <pc:sldMk cId="3481051175" sldId="370"/>
            <ac:picMk id="4" creationId="{B6475474-4A1A-496F-997D-E2742E0144A8}"/>
          </ac:picMkLst>
        </pc:picChg>
        <pc:picChg chg="add mod">
          <ac:chgData name="Jon Rosdahl" userId="2820f357-2dd4-4127-8713-e0bfde0fd756" providerId="ADAL" clId="{152C710F-413B-40F5-873B-56E695B36183}" dt="2021-07-23T16:38:35.428" v="911" actId="1076"/>
          <ac:picMkLst>
            <pc:docMk/>
            <pc:sldMk cId="3481051175" sldId="370"/>
            <ac:picMk id="5" creationId="{49BA51CC-5F3F-49C2-A91D-D3397A073F63}"/>
          </ac:picMkLst>
        </pc:picChg>
        <pc:picChg chg="add mod">
          <ac:chgData name="Jon Rosdahl" userId="2820f357-2dd4-4127-8713-e0bfde0fd756" providerId="ADAL" clId="{152C710F-413B-40F5-873B-56E695B36183}" dt="2021-07-23T16:42:53.293" v="1169" actId="14100"/>
          <ac:picMkLst>
            <pc:docMk/>
            <pc:sldMk cId="3481051175" sldId="370"/>
            <ac:picMk id="8" creationId="{F2AC4E31-594E-4686-85BC-51B70EE644A6}"/>
          </ac:picMkLst>
        </pc:picChg>
      </pc:sldChg>
      <pc:sldChg chg="addSp delSp modSp new mod">
        <pc:chgData name="Jon Rosdahl" userId="2820f357-2dd4-4127-8713-e0bfde0fd756" providerId="ADAL" clId="{152C710F-413B-40F5-873B-56E695B36183}" dt="2021-07-23T17:36:18.094" v="2125" actId="6549"/>
        <pc:sldMkLst>
          <pc:docMk/>
          <pc:sldMk cId="3857107168" sldId="371"/>
        </pc:sldMkLst>
        <pc:spChg chg="mod">
          <ac:chgData name="Jon Rosdahl" userId="2820f357-2dd4-4127-8713-e0bfde0fd756" providerId="ADAL" clId="{152C710F-413B-40F5-873B-56E695B36183}" dt="2021-07-23T16:55:37.888" v="1227" actId="20577"/>
          <ac:spMkLst>
            <pc:docMk/>
            <pc:sldMk cId="3857107168" sldId="371"/>
            <ac:spMk id="2" creationId="{5081C888-C309-4C45-A1A3-96D6D8056E51}"/>
          </ac:spMkLst>
        </pc:spChg>
        <pc:spChg chg="add del">
          <ac:chgData name="Jon Rosdahl" userId="2820f357-2dd4-4127-8713-e0bfde0fd756" providerId="ADAL" clId="{152C710F-413B-40F5-873B-56E695B36183}" dt="2021-07-23T16:55:10.906" v="1201"/>
          <ac:spMkLst>
            <pc:docMk/>
            <pc:sldMk cId="3857107168" sldId="371"/>
            <ac:spMk id="3" creationId="{31AEDFC2-9E50-466B-A366-D9E44DCCC52C}"/>
          </ac:spMkLst>
        </pc:spChg>
        <pc:spChg chg="mod">
          <ac:chgData name="Jon Rosdahl" userId="2820f357-2dd4-4127-8713-e0bfde0fd756" providerId="ADAL" clId="{152C710F-413B-40F5-873B-56E695B36183}" dt="2021-07-23T17:36:18.094" v="2125" actId="6549"/>
          <ac:spMkLst>
            <pc:docMk/>
            <pc:sldMk cId="3857107168" sldId="371"/>
            <ac:spMk id="4" creationId="{39C81B3E-8278-4CF8-BE48-EEDC7BAF0762}"/>
          </ac:spMkLst>
        </pc:spChg>
        <pc:graphicFrameChg chg="add del mod">
          <ac:chgData name="Jon Rosdahl" userId="2820f357-2dd4-4127-8713-e0bfde0fd756" providerId="ADAL" clId="{152C710F-413B-40F5-873B-56E695B36183}" dt="2021-07-23T16:54:23.784" v="1200"/>
          <ac:graphicFrameMkLst>
            <pc:docMk/>
            <pc:sldMk cId="3857107168" sldId="371"/>
            <ac:graphicFrameMk id="5" creationId="{D6DC4F6F-9CAD-4097-A8CB-FB30337EEE62}"/>
          </ac:graphicFrameMkLst>
        </pc:graphicFrameChg>
        <pc:picChg chg="add mod">
          <ac:chgData name="Jon Rosdahl" userId="2820f357-2dd4-4127-8713-e0bfde0fd756" providerId="ADAL" clId="{152C710F-413B-40F5-873B-56E695B36183}" dt="2021-07-23T16:55:28.832" v="1203" actId="14100"/>
          <ac:picMkLst>
            <pc:docMk/>
            <pc:sldMk cId="3857107168" sldId="371"/>
            <ac:picMk id="6" creationId="{0448085D-D90D-41BD-8147-770788BEEC65}"/>
          </ac:picMkLst>
        </pc:picChg>
      </pc:sldChg>
      <pc:sldChg chg="addSp delSp modSp new mod modNotesTx">
        <pc:chgData name="Jon Rosdahl" userId="2820f357-2dd4-4127-8713-e0bfde0fd756" providerId="ADAL" clId="{152C710F-413B-40F5-873B-56E695B36183}" dt="2021-07-23T17:36:37.014" v="2133" actId="6549"/>
        <pc:sldMkLst>
          <pc:docMk/>
          <pc:sldMk cId="135732340" sldId="372"/>
        </pc:sldMkLst>
        <pc:spChg chg="mod">
          <ac:chgData name="Jon Rosdahl" userId="2820f357-2dd4-4127-8713-e0bfde0fd756" providerId="ADAL" clId="{152C710F-413B-40F5-873B-56E695B36183}" dt="2021-07-23T17:00:21.823" v="1278" actId="20577"/>
          <ac:spMkLst>
            <pc:docMk/>
            <pc:sldMk cId="135732340" sldId="372"/>
            <ac:spMk id="2" creationId="{582BC73C-6ECD-4A29-9796-B101C604CF1F}"/>
          </ac:spMkLst>
        </pc:spChg>
        <pc:spChg chg="del">
          <ac:chgData name="Jon Rosdahl" userId="2820f357-2dd4-4127-8713-e0bfde0fd756" providerId="ADAL" clId="{152C710F-413B-40F5-873B-56E695B36183}" dt="2021-07-23T16:58:55.454" v="1235" actId="478"/>
          <ac:spMkLst>
            <pc:docMk/>
            <pc:sldMk cId="135732340" sldId="372"/>
            <ac:spMk id="3" creationId="{7F5C50B4-BBDF-4E11-9B85-F76AE0F51F36}"/>
          </ac:spMkLst>
        </pc:spChg>
        <pc:spChg chg="mod">
          <ac:chgData name="Jon Rosdahl" userId="2820f357-2dd4-4127-8713-e0bfde0fd756" providerId="ADAL" clId="{152C710F-413B-40F5-873B-56E695B36183}" dt="2021-07-23T17:36:37.014" v="2133" actId="6549"/>
          <ac:spMkLst>
            <pc:docMk/>
            <pc:sldMk cId="135732340" sldId="372"/>
            <ac:spMk id="4" creationId="{5C8139F6-5D18-43E7-869C-6C4A6C2A1572}"/>
          </ac:spMkLst>
        </pc:spChg>
        <pc:spChg chg="add mod">
          <ac:chgData name="Jon Rosdahl" userId="2820f357-2dd4-4127-8713-e0bfde0fd756" providerId="ADAL" clId="{152C710F-413B-40F5-873B-56E695B36183}" dt="2021-07-23T17:01:18.431" v="1281" actId="1076"/>
          <ac:spMkLst>
            <pc:docMk/>
            <pc:sldMk cId="135732340" sldId="372"/>
            <ac:spMk id="5" creationId="{CBCCE3B4-3E2E-4364-AEF5-8D25BC6A6500}"/>
          </ac:spMkLst>
        </pc:spChg>
        <pc:spChg chg="add mod">
          <ac:chgData name="Jon Rosdahl" userId="2820f357-2dd4-4127-8713-e0bfde0fd756" providerId="ADAL" clId="{152C710F-413B-40F5-873B-56E695B36183}" dt="2021-07-23T17:02:07.026" v="1289" actId="122"/>
          <ac:spMkLst>
            <pc:docMk/>
            <pc:sldMk cId="135732340" sldId="372"/>
            <ac:spMk id="6" creationId="{32AF637D-1EBD-4DC6-8FC7-666E1EFDA4CF}"/>
          </ac:spMkLst>
        </pc:spChg>
      </pc:sldChg>
      <pc:sldChg chg="addSp delSp modSp new mod">
        <pc:chgData name="Jon Rosdahl" userId="2820f357-2dd4-4127-8713-e0bfde0fd756" providerId="ADAL" clId="{152C710F-413B-40F5-873B-56E695B36183}" dt="2021-07-23T17:36:41.329" v="2135" actId="6549"/>
        <pc:sldMkLst>
          <pc:docMk/>
          <pc:sldMk cId="467797274" sldId="373"/>
        </pc:sldMkLst>
        <pc:spChg chg="mod">
          <ac:chgData name="Jon Rosdahl" userId="2820f357-2dd4-4127-8713-e0bfde0fd756" providerId="ADAL" clId="{152C710F-413B-40F5-873B-56E695B36183}" dt="2021-07-23T17:06:46.546" v="1716" actId="20577"/>
          <ac:spMkLst>
            <pc:docMk/>
            <pc:sldMk cId="467797274" sldId="373"/>
            <ac:spMk id="2" creationId="{CBA2CF69-E1F1-4E39-88DC-7CD84FFAF4B3}"/>
          </ac:spMkLst>
        </pc:spChg>
        <pc:spChg chg="del">
          <ac:chgData name="Jon Rosdahl" userId="2820f357-2dd4-4127-8713-e0bfde0fd756" providerId="ADAL" clId="{152C710F-413B-40F5-873B-56E695B36183}" dt="2021-07-23T17:05:13.490" v="1643" actId="478"/>
          <ac:spMkLst>
            <pc:docMk/>
            <pc:sldMk cId="467797274" sldId="373"/>
            <ac:spMk id="3" creationId="{61A592D2-4B9F-4E01-8E5B-6DE54A2049E1}"/>
          </ac:spMkLst>
        </pc:spChg>
        <pc:spChg chg="mod">
          <ac:chgData name="Jon Rosdahl" userId="2820f357-2dd4-4127-8713-e0bfde0fd756" providerId="ADAL" clId="{152C710F-413B-40F5-873B-56E695B36183}" dt="2021-07-23T17:36:41.329" v="2135" actId="6549"/>
          <ac:spMkLst>
            <pc:docMk/>
            <pc:sldMk cId="467797274" sldId="373"/>
            <ac:spMk id="4" creationId="{17F99730-4925-4F10-93C8-E2FED80C7F98}"/>
          </ac:spMkLst>
        </pc:spChg>
        <pc:picChg chg="add">
          <ac:chgData name="Jon Rosdahl" userId="2820f357-2dd4-4127-8713-e0bfde0fd756" providerId="ADAL" clId="{152C710F-413B-40F5-873B-56E695B36183}" dt="2021-07-23T17:05:16.795" v="1644"/>
          <ac:picMkLst>
            <pc:docMk/>
            <pc:sldMk cId="467797274" sldId="373"/>
            <ac:picMk id="5" creationId="{265424DB-7609-43C7-BE25-3BBEF7C9E65D}"/>
          </ac:picMkLst>
        </pc:picChg>
      </pc:sldChg>
      <pc:sldChg chg="addSp delSp modSp new mod">
        <pc:chgData name="Jon Rosdahl" userId="2820f357-2dd4-4127-8713-e0bfde0fd756" providerId="ADAL" clId="{152C710F-413B-40F5-873B-56E695B36183}" dt="2021-07-23T17:36:45.040" v="2137" actId="6549"/>
        <pc:sldMkLst>
          <pc:docMk/>
          <pc:sldMk cId="3197252430" sldId="374"/>
        </pc:sldMkLst>
        <pc:spChg chg="mod">
          <ac:chgData name="Jon Rosdahl" userId="2820f357-2dd4-4127-8713-e0bfde0fd756" providerId="ADAL" clId="{152C710F-413B-40F5-873B-56E695B36183}" dt="2021-07-23T17:11:21.388" v="1734" actId="20577"/>
          <ac:spMkLst>
            <pc:docMk/>
            <pc:sldMk cId="3197252430" sldId="374"/>
            <ac:spMk id="2" creationId="{9FD048DB-F5B5-4098-B4B9-0B9D2A41851E}"/>
          </ac:spMkLst>
        </pc:spChg>
        <pc:spChg chg="del">
          <ac:chgData name="Jon Rosdahl" userId="2820f357-2dd4-4127-8713-e0bfde0fd756" providerId="ADAL" clId="{152C710F-413B-40F5-873B-56E695B36183}" dt="2021-07-23T17:05:48.681" v="1646" actId="478"/>
          <ac:spMkLst>
            <pc:docMk/>
            <pc:sldMk cId="3197252430" sldId="374"/>
            <ac:spMk id="3" creationId="{1AAFCAB9-2102-4ADF-BE52-47E8A57E2D7A}"/>
          </ac:spMkLst>
        </pc:spChg>
        <pc:spChg chg="mod">
          <ac:chgData name="Jon Rosdahl" userId="2820f357-2dd4-4127-8713-e0bfde0fd756" providerId="ADAL" clId="{152C710F-413B-40F5-873B-56E695B36183}" dt="2021-07-23T17:36:45.040" v="2137" actId="6549"/>
          <ac:spMkLst>
            <pc:docMk/>
            <pc:sldMk cId="3197252430" sldId="374"/>
            <ac:spMk id="4" creationId="{B67AE25E-9341-441F-8130-E29C7E5B3866}"/>
          </ac:spMkLst>
        </pc:spChg>
        <pc:picChg chg="add mod">
          <ac:chgData name="Jon Rosdahl" userId="2820f357-2dd4-4127-8713-e0bfde0fd756" providerId="ADAL" clId="{152C710F-413B-40F5-873B-56E695B36183}" dt="2021-07-23T17:11:28.953" v="1735" actId="14100"/>
          <ac:picMkLst>
            <pc:docMk/>
            <pc:sldMk cId="3197252430" sldId="374"/>
            <ac:picMk id="5" creationId="{410C5AF2-1833-477D-93C0-EA40AA962A6B}"/>
          </ac:picMkLst>
        </pc:picChg>
      </pc:sldChg>
      <pc:sldChg chg="addSp delSp modSp new mod">
        <pc:chgData name="Jon Rosdahl" userId="2820f357-2dd4-4127-8713-e0bfde0fd756" providerId="ADAL" clId="{152C710F-413B-40F5-873B-56E695B36183}" dt="2021-07-23T17:36:50.352" v="2139" actId="6549"/>
        <pc:sldMkLst>
          <pc:docMk/>
          <pc:sldMk cId="2933591544" sldId="375"/>
        </pc:sldMkLst>
        <pc:spChg chg="del">
          <ac:chgData name="Jon Rosdahl" userId="2820f357-2dd4-4127-8713-e0bfde0fd756" providerId="ADAL" clId="{152C710F-413B-40F5-873B-56E695B36183}" dt="2021-07-23T17:17:45.910" v="1833"/>
          <ac:spMkLst>
            <pc:docMk/>
            <pc:sldMk cId="2933591544" sldId="375"/>
            <ac:spMk id="2" creationId="{4040DC32-1E66-4D85-860E-AF522343FA92}"/>
          </ac:spMkLst>
        </pc:spChg>
        <pc:spChg chg="del">
          <ac:chgData name="Jon Rosdahl" userId="2820f357-2dd4-4127-8713-e0bfde0fd756" providerId="ADAL" clId="{152C710F-413B-40F5-873B-56E695B36183}" dt="2021-07-23T17:17:45.910" v="1833"/>
          <ac:spMkLst>
            <pc:docMk/>
            <pc:sldMk cId="2933591544" sldId="375"/>
            <ac:spMk id="3" creationId="{044A90D1-9596-484F-BAB6-09573E575390}"/>
          </ac:spMkLst>
        </pc:spChg>
        <pc:spChg chg="mod">
          <ac:chgData name="Jon Rosdahl" userId="2820f357-2dd4-4127-8713-e0bfde0fd756" providerId="ADAL" clId="{152C710F-413B-40F5-873B-56E695B36183}" dt="2021-07-23T17:36:50.352" v="2139" actId="6549"/>
          <ac:spMkLst>
            <pc:docMk/>
            <pc:sldMk cId="2933591544" sldId="375"/>
            <ac:spMk id="4" creationId="{7F59E67C-2BC6-4BB6-89EA-8F1DF74DD41B}"/>
          </ac:spMkLst>
        </pc:spChg>
        <pc:spChg chg="add mod">
          <ac:chgData name="Jon Rosdahl" userId="2820f357-2dd4-4127-8713-e0bfde0fd756" providerId="ADAL" clId="{152C710F-413B-40F5-873B-56E695B36183}" dt="2021-07-23T17:17:45.910" v="1833"/>
          <ac:spMkLst>
            <pc:docMk/>
            <pc:sldMk cId="2933591544" sldId="375"/>
            <ac:spMk id="5" creationId="{36378B52-E323-4017-B6A2-68ABBAA94C54}"/>
          </ac:spMkLst>
        </pc:spChg>
        <pc:picChg chg="add mod">
          <ac:chgData name="Jon Rosdahl" userId="2820f357-2dd4-4127-8713-e0bfde0fd756" providerId="ADAL" clId="{152C710F-413B-40F5-873B-56E695B36183}" dt="2021-07-23T17:17:59.496" v="1837" actId="14100"/>
          <ac:picMkLst>
            <pc:docMk/>
            <pc:sldMk cId="2933591544" sldId="375"/>
            <ac:picMk id="6" creationId="{3C676CEC-BCE4-4658-8F1A-C64C6B6F05C5}"/>
          </ac:picMkLst>
        </pc:picChg>
      </pc:sldChg>
      <pc:sldChg chg="modSp new mod ord">
        <pc:chgData name="Jon Rosdahl" userId="2820f357-2dd4-4127-8713-e0bfde0fd756" providerId="ADAL" clId="{152C710F-413B-40F5-873B-56E695B36183}" dt="2021-07-23T17:35:09.061" v="2113" actId="313"/>
        <pc:sldMkLst>
          <pc:docMk/>
          <pc:sldMk cId="4100304461" sldId="376"/>
        </pc:sldMkLst>
        <pc:spChg chg="mod">
          <ac:chgData name="Jon Rosdahl" userId="2820f357-2dd4-4127-8713-e0bfde0fd756" providerId="ADAL" clId="{152C710F-413B-40F5-873B-56E695B36183}" dt="2021-07-23T17:23:10.705" v="1865"/>
          <ac:spMkLst>
            <pc:docMk/>
            <pc:sldMk cId="4100304461" sldId="376"/>
            <ac:spMk id="2" creationId="{07048E77-D71F-403A-A61C-43DB4A33FDA7}"/>
          </ac:spMkLst>
        </pc:spChg>
        <pc:spChg chg="mod">
          <ac:chgData name="Jon Rosdahl" userId="2820f357-2dd4-4127-8713-e0bfde0fd756" providerId="ADAL" clId="{152C710F-413B-40F5-873B-56E695B36183}" dt="2021-07-23T17:35:09.061" v="2113" actId="313"/>
          <ac:spMkLst>
            <pc:docMk/>
            <pc:sldMk cId="4100304461" sldId="376"/>
            <ac:spMk id="3" creationId="{BB94E46A-02CA-477C-BCB3-CDEF5BE293EE}"/>
          </ac:spMkLst>
        </pc:spChg>
      </pc:sldChg>
      <pc:sldMasterChg chg="modSp mod modSldLayout">
        <pc:chgData name="Jon Rosdahl" userId="2820f357-2dd4-4127-8713-e0bfde0fd756" providerId="ADAL" clId="{152C710F-413B-40F5-873B-56E695B36183}" dt="2021-07-23T17:34:38.430" v="2111" actId="6549"/>
        <pc:sldMasterMkLst>
          <pc:docMk/>
          <pc:sldMasterMk cId="0" sldId="2147483657"/>
        </pc:sldMasterMkLst>
        <pc:spChg chg="mod">
          <ac:chgData name="Jon Rosdahl" userId="2820f357-2dd4-4127-8713-e0bfde0fd756" providerId="ADAL" clId="{152C710F-413B-40F5-873B-56E695B36183}" dt="2021-07-23T17:19:39.651" v="1853" actId="20577"/>
          <ac:spMkLst>
            <pc:docMk/>
            <pc:sldMasterMk cId="0" sldId="2147483657"/>
            <ac:spMk id="2" creationId="{F6CCF8DA-247A-4F4A-BBF2-2493F0356EDB}"/>
          </ac:spMkLst>
        </pc:spChg>
        <pc:sldLayoutChg chg="modSp mod">
          <pc:chgData name="Jon Rosdahl" userId="2820f357-2dd4-4127-8713-e0bfde0fd756" providerId="ADAL" clId="{152C710F-413B-40F5-873B-56E695B36183}" dt="2021-07-23T17:18:33.004" v="1841" actId="6549"/>
          <pc:sldLayoutMkLst>
            <pc:docMk/>
            <pc:sldMasterMk cId="0" sldId="2147483657"/>
            <pc:sldLayoutMk cId="0" sldId="2147483658"/>
          </pc:sldLayoutMkLst>
          <pc:spChg chg="mod">
            <ac:chgData name="Jon Rosdahl" userId="2820f357-2dd4-4127-8713-e0bfde0fd756" providerId="ADAL" clId="{152C710F-413B-40F5-873B-56E695B36183}" dt="2021-07-23T17:18:33.004" v="1841" actId="6549"/>
            <ac:spMkLst>
              <pc:docMk/>
              <pc:sldMasterMk cId="0" sldId="2147483657"/>
              <pc:sldLayoutMk cId="0" sldId="2147483658"/>
              <ac:spMk id="13" creationId="{50C10EEF-8B9F-49A0-9B76-4316D5A62194}"/>
            </ac:spMkLst>
          </pc:spChg>
        </pc:sldLayoutChg>
        <pc:sldLayoutChg chg="modSp mod">
          <pc:chgData name="Jon Rosdahl" userId="2820f357-2dd4-4127-8713-e0bfde0fd756" providerId="ADAL" clId="{152C710F-413B-40F5-873B-56E695B36183}" dt="2021-07-23T17:18:38.797" v="1843" actId="6549"/>
          <pc:sldLayoutMkLst>
            <pc:docMk/>
            <pc:sldMasterMk cId="0" sldId="2147483657"/>
            <pc:sldLayoutMk cId="1753448933" sldId="2147483660"/>
          </pc:sldLayoutMkLst>
          <pc:spChg chg="mod">
            <ac:chgData name="Jon Rosdahl" userId="2820f357-2dd4-4127-8713-e0bfde0fd756" providerId="ADAL" clId="{152C710F-413B-40F5-873B-56E695B36183}" dt="2021-07-23T17:18:38.797" v="1843" actId="6549"/>
            <ac:spMkLst>
              <pc:docMk/>
              <pc:sldMasterMk cId="0" sldId="2147483657"/>
              <pc:sldLayoutMk cId="1753448933" sldId="2147483660"/>
              <ac:spMk id="4" creationId="{DCB5D052-7A74-4BE9-8082-D5516B7702A7}"/>
            </ac:spMkLst>
          </pc:spChg>
        </pc:sldLayoutChg>
        <pc:sldLayoutChg chg="modSp mod">
          <pc:chgData name="Jon Rosdahl" userId="2820f357-2dd4-4127-8713-e0bfde0fd756" providerId="ADAL" clId="{152C710F-413B-40F5-873B-56E695B36183}" dt="2021-07-23T17:18:52.887" v="1845" actId="6549"/>
          <pc:sldLayoutMkLst>
            <pc:docMk/>
            <pc:sldMasterMk cId="0" sldId="2147483657"/>
            <pc:sldLayoutMk cId="3732475092" sldId="2147483661"/>
          </pc:sldLayoutMkLst>
          <pc:spChg chg="mod">
            <ac:chgData name="Jon Rosdahl" userId="2820f357-2dd4-4127-8713-e0bfde0fd756" providerId="ADAL" clId="{152C710F-413B-40F5-873B-56E695B36183}" dt="2021-07-23T17:18:52.887" v="1845" actId="6549"/>
            <ac:spMkLst>
              <pc:docMk/>
              <pc:sldMasterMk cId="0" sldId="2147483657"/>
              <pc:sldLayoutMk cId="3732475092" sldId="2147483661"/>
              <ac:spMk id="5" creationId="{5DA94B2B-9171-478E-A35A-A033F6B315E9}"/>
            </ac:spMkLst>
          </pc:spChg>
        </pc:sldLayoutChg>
        <pc:sldLayoutChg chg="modSp mod">
          <pc:chgData name="Jon Rosdahl" userId="2820f357-2dd4-4127-8713-e0bfde0fd756" providerId="ADAL" clId="{152C710F-413B-40F5-873B-56E695B36183}" dt="2021-07-23T17:34:16.910" v="2103" actId="20577"/>
          <pc:sldLayoutMkLst>
            <pc:docMk/>
            <pc:sldMasterMk cId="0" sldId="2147483657"/>
            <pc:sldLayoutMk cId="2113054147" sldId="2147483662"/>
          </pc:sldLayoutMkLst>
          <pc:spChg chg="mod">
            <ac:chgData name="Jon Rosdahl" userId="2820f357-2dd4-4127-8713-e0bfde0fd756" providerId="ADAL" clId="{152C710F-413B-40F5-873B-56E695B36183}" dt="2021-07-23T17:34:16.910" v="2103" actId="20577"/>
            <ac:spMkLst>
              <pc:docMk/>
              <pc:sldMasterMk cId="0" sldId="2147483657"/>
              <pc:sldLayoutMk cId="2113054147" sldId="2147483662"/>
              <ac:spMk id="5" creationId="{D9D600F0-2284-434B-9D05-7992C8CE60F6}"/>
            </ac:spMkLst>
          </pc:spChg>
        </pc:sldLayoutChg>
        <pc:sldLayoutChg chg="modSp mod">
          <pc:chgData name="Jon Rosdahl" userId="2820f357-2dd4-4127-8713-e0bfde0fd756" providerId="ADAL" clId="{152C710F-413B-40F5-873B-56E695B36183}" dt="2021-07-23T17:19:25.943" v="1851" actId="6549"/>
          <pc:sldLayoutMkLst>
            <pc:docMk/>
            <pc:sldMasterMk cId="0" sldId="2147483657"/>
            <pc:sldLayoutMk cId="1944421237" sldId="2147483663"/>
          </pc:sldLayoutMkLst>
          <pc:spChg chg="mod">
            <ac:chgData name="Jon Rosdahl" userId="2820f357-2dd4-4127-8713-e0bfde0fd756" providerId="ADAL" clId="{152C710F-413B-40F5-873B-56E695B36183}" dt="2021-07-23T17:19:25.943" v="1851" actId="6549"/>
            <ac:spMkLst>
              <pc:docMk/>
              <pc:sldMasterMk cId="0" sldId="2147483657"/>
              <pc:sldLayoutMk cId="1944421237" sldId="2147483663"/>
              <ac:spMk id="7" creationId="{767F41A5-58C1-4124-BFD7-8B4D7A9EF86C}"/>
            </ac:spMkLst>
          </pc:spChg>
        </pc:sldLayoutChg>
        <pc:sldLayoutChg chg="modSp mod">
          <pc:chgData name="Jon Rosdahl" userId="2820f357-2dd4-4127-8713-e0bfde0fd756" providerId="ADAL" clId="{152C710F-413B-40F5-873B-56E695B36183}" dt="2021-07-23T17:19:20.498" v="1849" actId="6549"/>
          <pc:sldLayoutMkLst>
            <pc:docMk/>
            <pc:sldMasterMk cId="0" sldId="2147483657"/>
            <pc:sldLayoutMk cId="2491247701" sldId="2147483664"/>
          </pc:sldLayoutMkLst>
          <pc:spChg chg="mod">
            <ac:chgData name="Jon Rosdahl" userId="2820f357-2dd4-4127-8713-e0bfde0fd756" providerId="ADAL" clId="{152C710F-413B-40F5-873B-56E695B36183}" dt="2021-07-23T17:19:20.498" v="1849" actId="6549"/>
            <ac:spMkLst>
              <pc:docMk/>
              <pc:sldMasterMk cId="0" sldId="2147483657"/>
              <pc:sldLayoutMk cId="2491247701" sldId="2147483664"/>
              <ac:spMk id="3" creationId="{69A46819-A63A-4499-BA23-DDD70CEFACC0}"/>
            </ac:spMkLst>
          </pc:spChg>
        </pc:sldLayoutChg>
        <pc:sldLayoutChg chg="modSp mod">
          <pc:chgData name="Jon Rosdahl" userId="2820f357-2dd4-4127-8713-e0bfde0fd756" providerId="ADAL" clId="{152C710F-413B-40F5-873B-56E695B36183}" dt="2021-07-23T17:19:15.981" v="1847" actId="20577"/>
          <pc:sldLayoutMkLst>
            <pc:docMk/>
            <pc:sldMasterMk cId="0" sldId="2147483657"/>
            <pc:sldLayoutMk cId="974679704" sldId="2147483665"/>
          </pc:sldLayoutMkLst>
          <pc:spChg chg="mod">
            <ac:chgData name="Jon Rosdahl" userId="2820f357-2dd4-4127-8713-e0bfde0fd756" providerId="ADAL" clId="{152C710F-413B-40F5-873B-56E695B36183}" dt="2021-07-23T17:19:15.981" v="1847" actId="20577"/>
            <ac:spMkLst>
              <pc:docMk/>
              <pc:sldMasterMk cId="0" sldId="2147483657"/>
              <pc:sldLayoutMk cId="974679704" sldId="2147483665"/>
              <ac:spMk id="2" creationId="{F552ADB4-DACA-498E-9676-69236FBE6B84}"/>
            </ac:spMkLst>
          </pc:spChg>
        </pc:sldLayoutChg>
        <pc:sldLayoutChg chg="modSp mod">
          <pc:chgData name="Jon Rosdahl" userId="2820f357-2dd4-4127-8713-e0bfde0fd756" providerId="ADAL" clId="{152C710F-413B-40F5-873B-56E695B36183}" dt="2021-07-23T17:34:24.476" v="2105" actId="6549"/>
          <pc:sldLayoutMkLst>
            <pc:docMk/>
            <pc:sldMasterMk cId="0" sldId="2147483657"/>
            <pc:sldLayoutMk cId="1700748998" sldId="2147483666"/>
          </pc:sldLayoutMkLst>
          <pc:spChg chg="mod">
            <ac:chgData name="Jon Rosdahl" userId="2820f357-2dd4-4127-8713-e0bfde0fd756" providerId="ADAL" clId="{152C710F-413B-40F5-873B-56E695B36183}" dt="2021-07-23T17:34:24.476" v="2105" actId="6549"/>
            <ac:spMkLst>
              <pc:docMk/>
              <pc:sldMasterMk cId="0" sldId="2147483657"/>
              <pc:sldLayoutMk cId="1700748998" sldId="2147483666"/>
              <ac:spMk id="5" creationId="{14949D57-2E57-4FE6-A38A-C58CA18169A1}"/>
            </ac:spMkLst>
          </pc:spChg>
        </pc:sldLayoutChg>
        <pc:sldLayoutChg chg="modSp mod">
          <pc:chgData name="Jon Rosdahl" userId="2820f357-2dd4-4127-8713-e0bfde0fd756" providerId="ADAL" clId="{152C710F-413B-40F5-873B-56E695B36183}" dt="2021-07-23T17:34:30.270" v="2107" actId="6549"/>
          <pc:sldLayoutMkLst>
            <pc:docMk/>
            <pc:sldMasterMk cId="0" sldId="2147483657"/>
            <pc:sldLayoutMk cId="2359377462" sldId="2147483667"/>
          </pc:sldLayoutMkLst>
          <pc:spChg chg="mod">
            <ac:chgData name="Jon Rosdahl" userId="2820f357-2dd4-4127-8713-e0bfde0fd756" providerId="ADAL" clId="{152C710F-413B-40F5-873B-56E695B36183}" dt="2021-07-23T17:34:30.270" v="2107" actId="6549"/>
            <ac:spMkLst>
              <pc:docMk/>
              <pc:sldMasterMk cId="0" sldId="2147483657"/>
              <pc:sldLayoutMk cId="2359377462" sldId="2147483667"/>
              <ac:spMk id="5" creationId="{F1805393-D773-4755-A8B0-143870CDFBD5}"/>
            </ac:spMkLst>
          </pc:spChg>
        </pc:sldLayoutChg>
        <pc:sldLayoutChg chg="modSp mod">
          <pc:chgData name="Jon Rosdahl" userId="2820f357-2dd4-4127-8713-e0bfde0fd756" providerId="ADAL" clId="{152C710F-413B-40F5-873B-56E695B36183}" dt="2021-07-23T17:34:34.331" v="2109" actId="6549"/>
          <pc:sldLayoutMkLst>
            <pc:docMk/>
            <pc:sldMasterMk cId="0" sldId="2147483657"/>
            <pc:sldLayoutMk cId="4179689456" sldId="2147483668"/>
          </pc:sldLayoutMkLst>
          <pc:spChg chg="mod">
            <ac:chgData name="Jon Rosdahl" userId="2820f357-2dd4-4127-8713-e0bfde0fd756" providerId="ADAL" clId="{152C710F-413B-40F5-873B-56E695B36183}" dt="2021-07-23T17:34:34.331" v="2109" actId="6549"/>
            <ac:spMkLst>
              <pc:docMk/>
              <pc:sldMasterMk cId="0" sldId="2147483657"/>
              <pc:sldLayoutMk cId="4179689456" sldId="2147483668"/>
              <ac:spMk id="4" creationId="{D3DA5E73-BD99-4648-AA64-4843864E0EC7}"/>
            </ac:spMkLst>
          </pc:spChg>
        </pc:sldLayoutChg>
        <pc:sldLayoutChg chg="modSp mod">
          <pc:chgData name="Jon Rosdahl" userId="2820f357-2dd4-4127-8713-e0bfde0fd756" providerId="ADAL" clId="{152C710F-413B-40F5-873B-56E695B36183}" dt="2021-07-23T17:34:38.430" v="2111" actId="6549"/>
          <pc:sldLayoutMkLst>
            <pc:docMk/>
            <pc:sldMasterMk cId="0" sldId="2147483657"/>
            <pc:sldLayoutMk cId="3700524885" sldId="2147483669"/>
          </pc:sldLayoutMkLst>
          <pc:spChg chg="mod">
            <ac:chgData name="Jon Rosdahl" userId="2820f357-2dd4-4127-8713-e0bfde0fd756" providerId="ADAL" clId="{152C710F-413B-40F5-873B-56E695B36183}" dt="2021-07-23T17:34:38.430" v="2111" actId="6549"/>
            <ac:spMkLst>
              <pc:docMk/>
              <pc:sldMasterMk cId="0" sldId="2147483657"/>
              <pc:sldLayoutMk cId="3700524885" sldId="2147483669"/>
              <ac:spMk id="4" creationId="{11F2D54A-C959-40C6-9A99-7AAF7634B4FD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>
            <a:extLst>
              <a:ext uri="{FF2B5EF4-FFF2-40B4-BE49-F238E27FC236}">
                <a16:creationId xmlns:a16="http://schemas.microsoft.com/office/drawing/2014/main" id="{DE89D638-D155-4AC8-B4CB-ADCBEAE998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altLang="en-US" dirty="0"/>
              <a:t>March 2021</a:t>
            </a:r>
          </a:p>
        </p:txBody>
      </p:sp>
      <p:sp>
        <p:nvSpPr>
          <p:cNvPr id="595971" name="Rectangle 3">
            <a:extLst>
              <a:ext uri="{FF2B5EF4-FFF2-40B4-BE49-F238E27FC236}">
                <a16:creationId xmlns:a16="http://schemas.microsoft.com/office/drawing/2014/main" id="{60181EA9-841D-4D8A-86F7-B6024F685C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r>
              <a:rPr lang="en-US" altLang="en-US" dirty="0"/>
              <a:t>July 2021</a:t>
            </a:r>
          </a:p>
        </p:txBody>
      </p:sp>
      <p:sp>
        <p:nvSpPr>
          <p:cNvPr id="595972" name="Rectangle 4">
            <a:extLst>
              <a:ext uri="{FF2B5EF4-FFF2-40B4-BE49-F238E27FC236}">
                <a16:creationId xmlns:a16="http://schemas.microsoft.com/office/drawing/2014/main" id="{21636DB1-5377-46EA-9DA5-3864BEDDAC4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altLang="en-US" dirty="0"/>
              <a:t>IEEE 802 EC-21/0090r1</a:t>
            </a:r>
          </a:p>
        </p:txBody>
      </p:sp>
      <p:sp>
        <p:nvSpPr>
          <p:cNvPr id="595973" name="Rectangle 5">
            <a:extLst>
              <a:ext uri="{FF2B5EF4-FFF2-40B4-BE49-F238E27FC236}">
                <a16:creationId xmlns:a16="http://schemas.microsoft.com/office/drawing/2014/main" id="{029FF729-0C68-4D60-9A28-C411B26D0F7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F29CC0-0CD8-41A9-851B-3CEA81683FF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451E2E4F-2A9D-4D50-9F70-FC71C9963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altLang="en-US" dirty="0"/>
              <a:t>March 2021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03B00FB-9ED1-4B0E-BB5C-93EB2ADD28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r>
              <a:rPr lang="en-US" altLang="en-US" dirty="0"/>
              <a:t>July 2021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B371FB6D-B5E7-40D0-B6EE-62BBBB2600C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3EBF9A24-2FA4-4A0F-8092-9836DEDECD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DDC0B3E9-1E07-411C-A0BD-A081BCB13B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US" altLang="en-US" dirty="0"/>
              <a:t>IEEE 802 EC-21/0090r1</a:t>
            </a:r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49D0CAEA-80D8-4C6A-94FE-3B2B8FB31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B4FDFDE-EE6A-4525-B0D7-A089E73B782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802world.org/plenary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eee802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7760FB-00C3-4169-BFFB-3E0FDB0BC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57628-E122-4AB7-B5C3-A6B63AEFF05C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id="{21AD0FBB-0F85-4301-B960-6A4432FF3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0CAB1125-66C1-4FE8-95D4-771F293EC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E08E4F-BDCE-4C3D-B8FE-3B15E2C869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 dirty="0"/>
              <a:t>July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32275-54AE-469C-BD56-5EE49A0242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 dirty="0"/>
              <a:t>IEEE 802 EC-21/0090r1</a:t>
            </a: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5ADBD0A-3C7A-497C-9EAC-A9206A60B5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 dirty="0"/>
              <a:t>March 2021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potential penalty $190,462.13  to (Sept 8)</a:t>
            </a:r>
          </a:p>
          <a:p>
            <a:r>
              <a:rPr lang="en-US" dirty="0"/>
              <a:t>Sept 9 to arrival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 dirty="0"/>
              <a:t>March 2021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 dirty="0"/>
              <a:t>July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 dirty="0"/>
              <a:t>IEEE 802 EC-21/0090r1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FDFDE-EE6A-4525-B0D7-A089E73B782C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006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23 abandoned the registration process – 98% success rate.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 dirty="0"/>
              <a:t>March 2021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 dirty="0"/>
              <a:t>July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 dirty="0"/>
              <a:t>IEEE 802 EC-21/0090r1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FDFDE-EE6A-4525-B0D7-A089E73B782C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293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arketing.destinationcanada.com/acton/rif/43329/s-005a-2107/-/l-0005:10d2/q-0006/showPreparedMessage?utm_term=View%20Online&amp;utm_campaign=Canada%20announces%20next%20phase%20to%20easing%20border%20measures%20for%20fully%20vaccinated%20travellers%20&amp;utm_content=email&amp;utm_source=Act-On+Software&amp;utm_medium=email&amp;cm_mmc=Act-On%20Software-_-email-_-Canada%20announces%20next%20phase%20to%20easing%20border%20measures%20for%20fully%20vaccinated%20travellers%20-_-View%20Online&amp;sid=TV2:pGkSGrF5Z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 dirty="0"/>
              <a:t>March 2021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 dirty="0"/>
              <a:t>July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 dirty="0"/>
              <a:t>IEEE 802 EC-21/0090r1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FDFDE-EE6A-4525-B0D7-A089E73B782C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312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https://agd.ieee.org/mpt/Uploads/1/Handler.ashx?att=/Uploads/1/16970/16970_120517_PPT__MCE_1.pptx&amp;aid=16970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 dirty="0"/>
              <a:t>March 2021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 dirty="0"/>
              <a:t>July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 dirty="0"/>
              <a:t>IEEE 802 EC-21/0090r1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FDFDE-EE6A-4525-B0D7-A089E73B782C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47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All official tutorial request forms must be submitted no later than 45 days in advance of the Plenary Session. 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Approved Tutorial Requests will be assigned a time slot based on the order in which they were received.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sz="1200" kern="1200" dirty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The Final Tutorial Schedule will be posted at </a:t>
            </a:r>
            <a:r>
              <a:rPr lang="en-US" sz="1200" u="sng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3"/>
              </a:rPr>
              <a:t>http://802world.org/plenary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and </a:t>
            </a:r>
            <a:r>
              <a:rPr lang="en-US" sz="1200" u="sng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4"/>
              </a:rPr>
              <a:t>http://ieee802.org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no less than 30 days in advance of the Plenary Session.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 dirty="0"/>
              <a:t>July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FDFDE-EE6A-4525-B0D7-A089E73B782C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F0F5CE-7338-40F2-ACE4-729DF11D09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 dirty="0"/>
              <a:t>IEEE 802 EC-21/0090r1</a:t>
            </a:r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074634C-E6A2-44CC-BA0F-F40C76A95D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 dirty="0"/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47196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A462EB08-8E69-4532-A6B8-1DED1856E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C9E6368E-1365-4004-91FD-3281246E6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" y="18259"/>
            <a:ext cx="9136063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0756" name="Rectangle 4">
            <a:extLst>
              <a:ext uri="{FF2B5EF4-FFF2-40B4-BE49-F238E27FC236}">
                <a16:creationId xmlns:a16="http://schemas.microsoft.com/office/drawing/2014/main" id="{DD45B8AC-BDC0-427E-9D0B-11C5C34D99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0757" name="Rectangle 5">
            <a:extLst>
              <a:ext uri="{FF2B5EF4-FFF2-40B4-BE49-F238E27FC236}">
                <a16:creationId xmlns:a16="http://schemas.microsoft.com/office/drawing/2014/main" id="{E28D4C41-3B45-4414-B938-9EB0EC9DEF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30758" name="Text Box 6">
            <a:extLst>
              <a:ext uri="{FF2B5EF4-FFF2-40B4-BE49-F238E27FC236}">
                <a16:creationId xmlns:a16="http://schemas.microsoft.com/office/drawing/2014/main" id="{34C3AF49-F3E4-4BE5-971D-1A617D39F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chemeClr val="bg1"/>
                </a:solidFill>
              </a:rPr>
              <a:t>Page </a:t>
            </a:r>
            <a:fld id="{2D4D72BE-FC55-42DF-AB5D-530A373B2913}" type="slidenum">
              <a:rPr lang="en-US" altLang="en-US" sz="120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grpSp>
        <p:nvGrpSpPr>
          <p:cNvPr id="330761" name="Group 9">
            <a:extLst>
              <a:ext uri="{FF2B5EF4-FFF2-40B4-BE49-F238E27FC236}">
                <a16:creationId xmlns:a16="http://schemas.microsoft.com/office/drawing/2014/main" id="{A11882AF-A13F-477F-A53D-B4933385615B}"/>
              </a:ext>
            </a:extLst>
          </p:cNvPr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30762" name="Rectangle 10">
              <a:extLst>
                <a:ext uri="{FF2B5EF4-FFF2-40B4-BE49-F238E27FC236}">
                  <a16:creationId xmlns:a16="http://schemas.microsoft.com/office/drawing/2014/main" id="{6EBE923E-4B5C-49CB-B32F-90A20A5737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0763" name="Text Box 11">
              <a:extLst>
                <a:ext uri="{FF2B5EF4-FFF2-40B4-BE49-F238E27FC236}">
                  <a16:creationId xmlns:a16="http://schemas.microsoft.com/office/drawing/2014/main" id="{A6A81F0C-D313-4BC9-BCA0-4276E7B25E07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300" b="1" dirty="0">
                  <a:solidFill>
                    <a:schemeClr val="bg1"/>
                  </a:solidFill>
                </a:rPr>
                <a:t>EEE</a:t>
              </a:r>
            </a:p>
          </p:txBody>
        </p:sp>
        <p:sp>
          <p:nvSpPr>
            <p:cNvPr id="330764" name="Line 12">
              <a:extLst>
                <a:ext uri="{FF2B5EF4-FFF2-40B4-BE49-F238E27FC236}">
                  <a16:creationId xmlns:a16="http://schemas.microsoft.com/office/drawing/2014/main" id="{2812B173-28EC-4F01-BA70-495DE87B73B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765" name="Text Box 13">
              <a:extLst>
                <a:ext uri="{FF2B5EF4-FFF2-40B4-BE49-F238E27FC236}">
                  <a16:creationId xmlns:a16="http://schemas.microsoft.com/office/drawing/2014/main" id="{B9F10E0F-AFCF-43CB-9B14-8EEEE79BE5D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802</a:t>
              </a:r>
            </a:p>
          </p:txBody>
        </p:sp>
      </p:grpSp>
      <p:sp>
        <p:nvSpPr>
          <p:cNvPr id="14" name="Text Box 9">
            <a:extLst>
              <a:ext uri="{FF2B5EF4-FFF2-40B4-BE49-F238E27FC236}">
                <a16:creationId xmlns:a16="http://schemas.microsoft.com/office/drawing/2014/main" id="{8D43B011-15F1-4DD2-8D98-64EE9761B3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6" y="6553684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</a:rPr>
              <a:t>IEEE 802 2021 July Electronic Plenary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50C10EEF-8B9F-49A0-9B76-4316D5A62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432F-CC60-405B-A1E1-30C83837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A7129-06F6-4C4F-9725-11FB742F7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3DA5E73-BD99-4648-AA64-4843864E0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417968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8C1199-4522-4E3F-95F9-959238962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78600" y="404813"/>
            <a:ext cx="2108200" cy="5462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493DF-9A64-4E0F-96BD-35B4A4FC4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175375" cy="5462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1F2D54A-C959-40C6-9A99-7AAF7634B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370052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F7E6-D6A1-40EF-B15E-DB30AEC9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52D5-5F15-4A13-8F8F-9D04E0244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CB5D052-7A74-4BE9-8082-D5516B770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175344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1978-D5B9-4678-817A-7E6F8A05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5CCD0-3937-40A3-B39A-48C513840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DA94B2B-9171-478E-A35A-A033F6B31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373247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FE44-2104-45AE-BB40-7E68CC7B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EEC3-9D72-41A0-BCAB-2DFD53D41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0E0CB-6124-442B-B261-10902C101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9D600F0-2284-434B-9D05-7992C8CE6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2113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280B-EA55-4D8A-B62F-D479EAA1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FD1DB-F511-46DD-B069-7E9850802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3DD79-BC5D-4BCA-90FC-2D3B22EC4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EDBEC-DD91-45C8-81B3-316544E1C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6CA64-2BCE-4A5F-B8B9-B1FF891DC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67F41A5-58C1-4124-BFD7-8B4D7A9EF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194442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AC46-0A11-4F91-8B75-5FF68619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9A46819-A63A-4499-BA23-DDD70CEFA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249124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52ADB4-DACA-498E-9676-69236FBE6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97467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1561C-B44D-4354-BA35-7EC7C11D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4184D-A145-4FD0-9EEB-BD1DE85A1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43BBB-1635-4E3A-8F0F-92C7316BD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14949D57-2E57-4FE6-A38A-C58CA1816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170074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B8AF8-294D-4FF1-93A7-5FD95FB3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4B33AB-6714-4543-B546-739735157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EA5A5-78EB-4D99-B678-419FE95F3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1805393-D773-4755-A8B0-143870CDF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235937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>
            <a:extLst>
              <a:ext uri="{FF2B5EF4-FFF2-40B4-BE49-F238E27FC236}">
                <a16:creationId xmlns:a16="http://schemas.microsoft.com/office/drawing/2014/main" id="{9975C83E-9EA5-4BC6-95DA-8B52CEFC1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B1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3C260FE2-ACB6-43B4-85DD-98CD6A910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9732" name="Rectangle 4">
            <a:extLst>
              <a:ext uri="{FF2B5EF4-FFF2-40B4-BE49-F238E27FC236}">
                <a16:creationId xmlns:a16="http://schemas.microsoft.com/office/drawing/2014/main" id="{D91951BA-D5D9-4DE3-B54F-D2F7DBF82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9733" name="Rectangle 5">
            <a:extLst>
              <a:ext uri="{FF2B5EF4-FFF2-40B4-BE49-F238E27FC236}">
                <a16:creationId xmlns:a16="http://schemas.microsoft.com/office/drawing/2014/main" id="{A1FCC9CA-7BB6-47B5-B874-6F9E69E70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29734" name="Line 6">
            <a:extLst>
              <a:ext uri="{FF2B5EF4-FFF2-40B4-BE49-F238E27FC236}">
                <a16:creationId xmlns:a16="http://schemas.microsoft.com/office/drawing/2014/main" id="{12587259-9EEE-49BB-B85C-F2564BE7A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268413"/>
            <a:ext cx="8353425" cy="0"/>
          </a:xfrm>
          <a:prstGeom prst="line">
            <a:avLst/>
          </a:prstGeom>
          <a:noFill/>
          <a:ln w="9525">
            <a:solidFill>
              <a:srgbClr val="2FAD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9735" name="Text Box 7">
            <a:extLst>
              <a:ext uri="{FF2B5EF4-FFF2-40B4-BE49-F238E27FC236}">
                <a16:creationId xmlns:a16="http://schemas.microsoft.com/office/drawing/2014/main" id="{57CCB530-8D1C-4014-A41E-EAED794A5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chemeClr val="bg1"/>
                </a:solidFill>
              </a:rPr>
              <a:t>Page </a:t>
            </a:r>
            <a:fld id="{E219E338-5B37-422A-9B4D-24AA9621B3E0}" type="slidenum">
              <a:rPr lang="en-US" altLang="en-US" sz="120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329737" name="Text Box 9">
            <a:extLst>
              <a:ext uri="{FF2B5EF4-FFF2-40B4-BE49-F238E27FC236}">
                <a16:creationId xmlns:a16="http://schemas.microsoft.com/office/drawing/2014/main" id="{574E94E2-9213-4AD7-B295-229AF2583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366" y="6568282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</a:rPr>
              <a:t>IEEE 802 2021 July Electronic Plenary</a:t>
            </a:r>
          </a:p>
        </p:txBody>
      </p:sp>
      <p:grpSp>
        <p:nvGrpSpPr>
          <p:cNvPr id="329748" name="Group 20">
            <a:extLst>
              <a:ext uri="{FF2B5EF4-FFF2-40B4-BE49-F238E27FC236}">
                <a16:creationId xmlns:a16="http://schemas.microsoft.com/office/drawing/2014/main" id="{6BFC095C-823B-4477-980D-17AB9E30D6BA}"/>
              </a:ext>
            </a:extLst>
          </p:cNvPr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29746" name="Rectangle 18">
              <a:extLst>
                <a:ext uri="{FF2B5EF4-FFF2-40B4-BE49-F238E27FC236}">
                  <a16:creationId xmlns:a16="http://schemas.microsoft.com/office/drawing/2014/main" id="{8D738049-EAE9-4503-AF64-7DE33974E4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9743" name="Text Box 15">
              <a:extLst>
                <a:ext uri="{FF2B5EF4-FFF2-40B4-BE49-F238E27FC236}">
                  <a16:creationId xmlns:a16="http://schemas.microsoft.com/office/drawing/2014/main" id="{E76B1876-B1A4-4440-8FCD-B33E6938328F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300" b="1" dirty="0">
                  <a:solidFill>
                    <a:schemeClr val="bg1"/>
                  </a:solidFill>
                </a:rPr>
                <a:t>EEE</a:t>
              </a:r>
            </a:p>
          </p:txBody>
        </p:sp>
        <p:sp>
          <p:nvSpPr>
            <p:cNvPr id="329745" name="Line 17">
              <a:extLst>
                <a:ext uri="{FF2B5EF4-FFF2-40B4-BE49-F238E27FC236}">
                  <a16:creationId xmlns:a16="http://schemas.microsoft.com/office/drawing/2014/main" id="{1D023831-7692-4677-99FD-985886707A5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747" name="Text Box 19">
              <a:extLst>
                <a:ext uri="{FF2B5EF4-FFF2-40B4-BE49-F238E27FC236}">
                  <a16:creationId xmlns:a16="http://schemas.microsoft.com/office/drawing/2014/main" id="{C8618269-D59A-4AC0-8599-95D0A64B4B7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802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CCF8DA-247A-4F4A-BBF2-2493F0356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947864" cy="274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IEEE 802 EC-21/0090r2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E15E3-F5C6-498B-9B82-F59249D3E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" y="-1585"/>
            <a:ext cx="1678861" cy="274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July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ravel.gc.ca/travel-covid/travel-restrictions/wizard-sta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-ec/dcn/21/ec-21-0153-01-00EC-802-1121-vancouver-bc-canada-plenary-status.pptx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-ec/dcn/20/ec-20-0001-05-00EC-802-plenary-future-venue-contract-status.xls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802_tutorials/802_Tutorial_Request_Form.do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1/ec-21-0153-00-00EC-802-1121-vancouver-bc-canada-plenary-status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>
            <a:extLst>
              <a:ext uri="{FF2B5EF4-FFF2-40B4-BE49-F238E27FC236}">
                <a16:creationId xmlns:a16="http://schemas.microsoft.com/office/drawing/2014/main" id="{0948B0E1-BAA4-49D0-A37F-82FE0A7377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IEEE 802 Executive Secretary Report for 2021 July Electronic</a:t>
            </a:r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02834A5A-E28D-425D-A796-166E3C7927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Jon Rosdahl</a:t>
            </a:r>
            <a:br>
              <a:rPr lang="en-US" altLang="en-US" dirty="0"/>
            </a:br>
            <a:r>
              <a:rPr lang="en-US" altLang="en-US" dirty="0"/>
              <a:t>IEEE 802 Executive Secretary</a:t>
            </a:r>
            <a:br>
              <a:rPr lang="en-US" altLang="en-US" dirty="0"/>
            </a:br>
            <a:r>
              <a:rPr lang="en-US" altLang="en-US" dirty="0"/>
              <a:t>jrosdahl@ieee.org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15243-BB36-41A4-847A-089D1AC49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25" y="6566936"/>
            <a:ext cx="1958975" cy="277812"/>
          </a:xfrm>
        </p:spPr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F7D6F8-48AA-4636-A42C-040135F9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Commitments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5AF10C-4BC2-40B6-91C9-8E8453FD0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386103"/>
              </p:ext>
            </p:extLst>
          </p:nvPr>
        </p:nvGraphicFramePr>
        <p:xfrm>
          <a:off x="685800" y="1295401"/>
          <a:ext cx="7696201" cy="534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4662">
                  <a:extLst>
                    <a:ext uri="{9D8B030D-6E8A-4147-A177-3AD203B41FA5}">
                      <a16:colId xmlns:a16="http://schemas.microsoft.com/office/drawing/2014/main" val="155047079"/>
                    </a:ext>
                  </a:extLst>
                </a:gridCol>
                <a:gridCol w="1114662">
                  <a:extLst>
                    <a:ext uri="{9D8B030D-6E8A-4147-A177-3AD203B41FA5}">
                      <a16:colId xmlns:a16="http://schemas.microsoft.com/office/drawing/2014/main" val="2806417279"/>
                    </a:ext>
                  </a:extLst>
                </a:gridCol>
                <a:gridCol w="5466877">
                  <a:extLst>
                    <a:ext uri="{9D8B030D-6E8A-4147-A177-3AD203B41FA5}">
                      <a16:colId xmlns:a16="http://schemas.microsoft.com/office/drawing/2014/main" val="1385551013"/>
                    </a:ext>
                  </a:extLst>
                </a:gridCol>
              </a:tblGrid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Hyatt Regency Vancouver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2642856138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Hilton Buena Vista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498776009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Sheraton Le Centre Montreal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638563818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Marriott Marquis Queen’s Park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857336388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Hilton Atlanta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054716456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Estrel Berlin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475238027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Hawaiian Village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889909086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Hyatt Regency Denver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2072814681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Sheraton Le Centre Montreal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803979707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TBC – May need for COVID adjustment (2021-11)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232106944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Hilton Atlanta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035566069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Marriott Madrid Auditorium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199287073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TBC – May need for COVID adjustment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(2022-03)</a:t>
                      </a: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219571393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2026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Hyatt Regency Chicago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611990961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334296034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827397877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876841394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2051723828"/>
                  </a:ext>
                </a:extLst>
              </a:tr>
              <a:tr h="278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Hawaiian Village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341488531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A9018C-4214-4470-9D8C-AEDC79126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669BB-1B7E-4122-B46B-BA0F41346788}"/>
              </a:ext>
            </a:extLst>
          </p:cNvPr>
          <p:cNvSpPr txBox="1"/>
          <p:nvPr/>
        </p:nvSpPr>
        <p:spPr>
          <a:xfrm>
            <a:off x="6541549" y="5562599"/>
            <a:ext cx="263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Highlighted Venues are COVID adjustments.</a:t>
            </a:r>
          </a:p>
        </p:txBody>
      </p:sp>
    </p:spTree>
    <p:extLst>
      <p:ext uri="{BB962C8B-B14F-4D97-AF65-F5344CB8AC3E}">
        <p14:creationId xmlns:p14="http://schemas.microsoft.com/office/powerpoint/2010/main" val="195203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720E-2CA8-4466-BD7B-8E9194AD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July 802 Electronic Plenary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1D885-225E-4D78-B3BE-4C3FB327F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A51CC-5F3F-49C2-A91D-D3397A073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396579"/>
            <a:ext cx="2600325" cy="1019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8A02D-AA59-43EB-9F89-82AD7A3530E3}"/>
              </a:ext>
            </a:extLst>
          </p:cNvPr>
          <p:cNvSpPr txBox="1"/>
          <p:nvPr/>
        </p:nvSpPr>
        <p:spPr>
          <a:xfrm>
            <a:off x="5638800" y="2536912"/>
            <a:ext cx="2743200" cy="923330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23 abandoned registration process.</a:t>
            </a:r>
          </a:p>
          <a:p>
            <a:r>
              <a:rPr lang="en-US" sz="1800" dirty="0"/>
              <a:t>98% success rate.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EAAF5-2A40-440E-A43E-C8B444ED35EB}"/>
              </a:ext>
            </a:extLst>
          </p:cNvPr>
          <p:cNvSpPr txBox="1"/>
          <p:nvPr/>
        </p:nvSpPr>
        <p:spPr>
          <a:xfrm>
            <a:off x="342900" y="5258339"/>
            <a:ext cx="826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WG Chairs: </a:t>
            </a:r>
          </a:p>
          <a:p>
            <a:r>
              <a:rPr lang="en-US" dirty="0"/>
              <a:t>Remember to check that all your attendees marked IMAT.</a:t>
            </a:r>
            <a:br>
              <a:rPr lang="en-US" dirty="0"/>
            </a:br>
            <a:r>
              <a:rPr lang="en-US" dirty="0"/>
              <a:t>We will check IMAT record against the registration list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AC4E31-594E-4686-85BC-51B70EE64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26642"/>
            <a:ext cx="5157134" cy="37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5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B241-F5CE-4E2E-ABE9-D3273FE6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 Updates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35C15-9A2C-40AC-B313-CB229A199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21" y="1295400"/>
            <a:ext cx="4290878" cy="10056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Find out if you can enter Canada: </a:t>
            </a:r>
            <a:r>
              <a:rPr lang="en-US" sz="1600" dirty="0">
                <a:hlinkClick r:id="rId2"/>
              </a:rPr>
              <a:t>https://travel.gc.ca/travel-covid/travel-restrictions/wizard-start</a:t>
            </a:r>
            <a:r>
              <a:rPr lang="en-US" sz="1600" dirty="0"/>
              <a:t> </a:t>
            </a:r>
            <a:endParaRPr lang="en-US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1F317E-6280-48A5-97A8-996A4206F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F875C-94B6-4EF7-A60E-78F357C00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003142"/>
            <a:ext cx="4876800" cy="1891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BE8700-FFEF-49BC-B53C-BDF149C50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804" y="1210747"/>
            <a:ext cx="4512516" cy="2696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26972A-CF1B-448F-93B7-5F8E7874D8E0}"/>
              </a:ext>
            </a:extLst>
          </p:cNvPr>
          <p:cNvSpPr txBox="1"/>
          <p:nvPr/>
        </p:nvSpPr>
        <p:spPr>
          <a:xfrm>
            <a:off x="316926" y="2899081"/>
            <a:ext cx="42908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Update from Face to Face Events: </a:t>
            </a:r>
            <a:r>
              <a:rPr lang="en-US" sz="1400" dirty="0">
                <a:hlinkClick r:id="rId5"/>
              </a:rPr>
              <a:t>https://mentor.ieee.org/802-ec/dcn/21/ec-21-0153-01-00EC-802-1121-vancouver-bc-canada-plenary-status.pptx</a:t>
            </a:r>
            <a:r>
              <a:rPr lang="en-US" sz="1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2D15E-0276-4EEF-8969-3D84D355F783}"/>
              </a:ext>
            </a:extLst>
          </p:cNvPr>
          <p:cNvSpPr txBox="1"/>
          <p:nvPr/>
        </p:nvSpPr>
        <p:spPr>
          <a:xfrm>
            <a:off x="680023" y="4495799"/>
            <a:ext cx="349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Travel authorizations not always bi-lateral</a:t>
            </a:r>
          </a:p>
        </p:txBody>
      </p:sp>
    </p:spTree>
    <p:extLst>
      <p:ext uri="{BB962C8B-B14F-4D97-AF65-F5344CB8AC3E}">
        <p14:creationId xmlns:p14="http://schemas.microsoft.com/office/powerpoint/2010/main" val="14637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C888-C309-4C45-A1A3-96D6D805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Updates from Canada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48085D-D90D-41BD-8147-770788BEE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3291" y="1524001"/>
            <a:ext cx="6909193" cy="4419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81B3E-8278-4CF8-BE48-EEDC7BAF0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385710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B639-0474-48C4-95EC-F3B10D7B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July Polling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72148-E7D7-41DC-80A3-759229FD5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   Yes – No  – No Response</a:t>
            </a:r>
          </a:p>
          <a:p>
            <a:r>
              <a:rPr lang="en-US" dirty="0"/>
              <a:t>802.15  29  – 42  –   29 </a:t>
            </a:r>
          </a:p>
          <a:p>
            <a:r>
              <a:rPr lang="en-US" dirty="0"/>
              <a:t>802.18  19  – 13  –     4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8EB98-B280-405C-A4D5-B860AA470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131461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BAE5-0CE1-4D12-8812-9EBAD8FD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Polling in August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35D95-18D9-42E3-BC32-DFFF5F59D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49BB1-747F-4AA4-93B1-B370F4A46A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0825" y="1341438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Status changes constantly.</a:t>
            </a:r>
          </a:p>
          <a:p>
            <a:r>
              <a:rPr lang="en-US" sz="2000" b="1" dirty="0"/>
              <a:t>Please Poll (again) your WG if they will attend Nov Plenary – </a:t>
            </a:r>
          </a:p>
          <a:p>
            <a:r>
              <a:rPr lang="en-US" sz="2000" b="1" dirty="0"/>
              <a:t>Results will be used as input to discussion on Sept 7</a:t>
            </a:r>
            <a:r>
              <a:rPr lang="en-US" sz="2000" b="1" baseline="30000" dirty="0"/>
              <a:t>th</a:t>
            </a:r>
            <a:r>
              <a:rPr lang="en-US" sz="2000" b="1" dirty="0"/>
              <a:t>.</a:t>
            </a:r>
          </a:p>
          <a:p>
            <a:pPr lvl="1"/>
            <a:r>
              <a:rPr lang="en-US" sz="2000" b="1" dirty="0"/>
              <a:t>Question to Ask: </a:t>
            </a:r>
            <a:r>
              <a:rPr lang="en-US" sz="2000" b="1" kern="0" dirty="0">
                <a:solidFill>
                  <a:srgbClr val="000000"/>
                </a:solidFill>
                <a:latin typeface="Times New Roman"/>
                <a:ea typeface="MS Gothic"/>
              </a:rPr>
              <a:t>Will you attend the 2021 November IEEE 802 Plenary if held in-person at the Hyatt Regency Vancouver in Vancouver, Canada Nov 14-19, 2021?</a:t>
            </a:r>
          </a:p>
          <a:p>
            <a:pPr lvl="2"/>
            <a:r>
              <a:rPr lang="en-US" sz="2000" dirty="0"/>
              <a:t>Yes or No</a:t>
            </a:r>
          </a:p>
          <a:p>
            <a:pPr lvl="2"/>
            <a:r>
              <a:rPr lang="en-US" sz="2000" dirty="0"/>
              <a:t>Please report the result</a:t>
            </a:r>
          </a:p>
          <a:p>
            <a:pPr lvl="2"/>
            <a:r>
              <a:rPr lang="en-US" sz="2000" dirty="0"/>
              <a:t>if you choose to ask a different question, please include the question in your result report.</a:t>
            </a:r>
          </a:p>
        </p:txBody>
      </p:sp>
    </p:spTree>
    <p:extLst>
      <p:ext uri="{BB962C8B-B14F-4D97-AF65-F5344CB8AC3E}">
        <p14:creationId xmlns:p14="http://schemas.microsoft.com/office/powerpoint/2010/main" val="1090111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0A00-27B1-4DD3-BB93-737B4D13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Proactive Efforts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0F35F-FCD2-4C59-A140-2EBCB1A9B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8229600" cy="4906962"/>
          </a:xfrm>
        </p:spPr>
        <p:txBody>
          <a:bodyPr/>
          <a:lstStyle/>
          <a:p>
            <a:r>
              <a:rPr lang="en-US" sz="2000" dirty="0"/>
              <a:t>I am a member of IEEE Conferences Committee – ICC</a:t>
            </a:r>
          </a:p>
          <a:p>
            <a:r>
              <a:rPr lang="en-US" sz="2000" dirty="0"/>
              <a:t>Working with Face to Face Events, we are in contact with each of the upcoming Venues.</a:t>
            </a:r>
          </a:p>
          <a:p>
            <a:r>
              <a:rPr lang="en-US" sz="2000" dirty="0"/>
              <a:t>Monitoring World Conditions and Pandemic reports</a:t>
            </a:r>
          </a:p>
          <a:p>
            <a:r>
              <a:rPr lang="en-US" sz="2000" dirty="0"/>
              <a:t>We are looking for responsible/reasonable options –</a:t>
            </a:r>
            <a:r>
              <a:rPr lang="en-US" sz="2400" dirty="0"/>
              <a:t> </a:t>
            </a:r>
          </a:p>
          <a:p>
            <a:pPr lvl="1"/>
            <a:r>
              <a:rPr lang="en-US" sz="1800" dirty="0"/>
              <a:t>Do we hold the meeting, do we not.  </a:t>
            </a:r>
          </a:p>
          <a:p>
            <a:pPr lvl="1"/>
            <a:r>
              <a:rPr lang="en-US" sz="1800" dirty="0"/>
              <a:t>Can we Reschedule? </a:t>
            </a:r>
          </a:p>
          <a:p>
            <a:pPr lvl="1"/>
            <a:r>
              <a:rPr lang="en-US" sz="1800" dirty="0"/>
              <a:t>Can we avoid penalty payments?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Moving targets – Moving opinions – Moving solutions.</a:t>
            </a:r>
          </a:p>
          <a:p>
            <a:endParaRPr lang="en-US" sz="2000" dirty="0"/>
          </a:p>
          <a:p>
            <a:r>
              <a:rPr lang="en-US" sz="2000" dirty="0"/>
              <a:t>Current Future Venue Status is tracked in doc 802 EC-20/0001r5:</a:t>
            </a:r>
          </a:p>
          <a:p>
            <a:pPr marL="800100" lvl="2" indent="0">
              <a:buNone/>
            </a:pPr>
            <a:r>
              <a:rPr lang="en-US" sz="1600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https://mentor.ieee.org/802-ec/dcn/20/ec-20-0001-05-00EC-802-plenary-future-venue-contract-status.xlsx</a:t>
            </a:r>
            <a:r>
              <a:rPr lang="en-US" sz="1600" dirty="0">
                <a:solidFill>
                  <a:srgbClr val="0066FF"/>
                </a:solidFill>
              </a:rPr>
              <a:t> </a:t>
            </a:r>
          </a:p>
          <a:p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2A453-ADE6-41F7-B133-C3A2059C6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102842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C73C-6ECD-4A29-9796-B101C604C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MCE – ICC Report reminders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139F6-5D18-43E7-869C-6C4A6C2A1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EC-21/90r2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BCCE3B4-3E2E-4364-AEF5-8D25BC6A6500}"/>
              </a:ext>
            </a:extLst>
          </p:cNvPr>
          <p:cNvSpPr txBox="1">
            <a:spLocks/>
          </p:cNvSpPr>
          <p:nvPr/>
        </p:nvSpPr>
        <p:spPr>
          <a:xfrm>
            <a:off x="306419" y="1638302"/>
            <a:ext cx="8531162" cy="494823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marR="0" lvl="0" indent="-2794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A1"/>
              </a:buClr>
              <a:buSzPct val="60000"/>
              <a:buFont typeface="Merriweather Sans"/>
              <a:buChar char="▶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Having in person in 2022 comes with some risks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Not everyone may be ready to travel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Not all exhibitors may be allowed to exhibit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Use caution in contracting and setting budget goals</a:t>
            </a:r>
          </a:p>
          <a:p>
            <a:pPr marL="342900" marR="0" lvl="0" indent="-2794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A1"/>
              </a:buClr>
              <a:buSzPct val="60000"/>
              <a:buFont typeface="Merriweather Sans"/>
              <a:buChar char="▶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Take action to mitigate financial risk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Understand commitments – what contracts are signed?  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Understand if Force Majeure will be in effect in contract?  Was it signed prior to March 2020? If not, is there specific language in place regarding COVID -19?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 a sponsoring portfolio – what is your total commitment tolerance?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Can you renegotiate terms and scope/scale to mitigate risk now.  Hint – there may still be time for your suppliers to re-sell space and make a new arrangement.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Insurance will not cover COVID-19 claims</a:t>
            </a:r>
          </a:p>
          <a:p>
            <a:pPr marL="342900" marR="0" lvl="0" indent="-2794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A1"/>
              </a:buClr>
              <a:buSzPct val="60000"/>
              <a:buFont typeface="Merriweather Sans"/>
              <a:buChar char="▶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Planning for a Hybrid event requires change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It DOES NOT MEAN live streaming is required.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It DOES NOT MEAN you will have pre-2020 attendance levels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Don’t forget to address new audiences discovered in 2020 who can’t travel.</a:t>
            </a:r>
          </a:p>
          <a:p>
            <a:pPr marL="596900" marR="0" lvl="1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Noto Sans Symbols"/>
              <a:buChar char="▪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F637D-1EBD-4DC6-8FC7-666E1EFDA4CF}"/>
              </a:ext>
            </a:extLst>
          </p:cNvPr>
          <p:cNvSpPr txBox="1"/>
          <p:nvPr/>
        </p:nvSpPr>
        <p:spPr>
          <a:xfrm>
            <a:off x="1007268" y="126897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Hybrid Conference – high level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3573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CF69-E1F1-4E39-88DC-7CD84FFA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Dashboard report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99730-4925-4F10-93C8-E2FED80C7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424DB-7609-43C7-BE25-3BBEF7C9E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760"/>
            <a:ext cx="91440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97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48DB-F5B5-4098-B4B9-0B9D2A41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 report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AE25E-9341-441F-8130-E29C7E5B3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EC-21/90r2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410C5AF2-1833-477D-93C0-EA40AA96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52" y="1295400"/>
            <a:ext cx="7512463" cy="52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3B0318-CEEE-4015-9EFE-A3C442A2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IEEE 802 EC Opening Plenary</a:t>
            </a:r>
            <a:br>
              <a:rPr lang="en-US" sz="4800" dirty="0"/>
            </a:br>
            <a:r>
              <a:rPr lang="en-US" sz="4800" dirty="0"/>
              <a:t>July 9, 2021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D1AA34-7257-46CE-9D71-2BC5E7A58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Item:</a:t>
            </a:r>
          </a:p>
          <a:p>
            <a:pPr lvl="1"/>
            <a:r>
              <a:rPr lang="en-US" dirty="0"/>
              <a:t>6.02 Current / Future venues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221B9-41CD-4120-A531-59BC5E5D4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6" y="6586538"/>
            <a:ext cx="1871664" cy="274636"/>
          </a:xfrm>
        </p:spPr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474806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378B52-E323-4017-B6A2-68ABBAA9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9E67C-2BC6-4BB6-89EA-8F1DF74DD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76CEC-BCE4-4658-8F1A-C64C6B6F0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11132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91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8C40C7-3D10-497B-AD61-5B9AA5FB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8.043 – Executive Secretary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57F7E1-574B-4A20-87EB-7B49FF134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Deferred.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FE5B58-E23E-418F-AF2F-13FF796F1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445168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0" name="Rectangle 4">
            <a:extLst>
              <a:ext uri="{FF2B5EF4-FFF2-40B4-BE49-F238E27FC236}">
                <a16:creationId xmlns:a16="http://schemas.microsoft.com/office/drawing/2014/main" id="{EA070EC2-6458-4DC6-97AA-F4CD63687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8.06 Monthly IEEE 802 EC Telecons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277739-66B6-40EB-9580-9458386E0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8229600" cy="4983162"/>
          </a:xfrm>
        </p:spPr>
        <p:txBody>
          <a:bodyPr/>
          <a:lstStyle/>
          <a:p>
            <a:r>
              <a:rPr lang="en-US" sz="2400" strike="sngStrike" dirty="0"/>
              <a:t>August 3, 2021</a:t>
            </a:r>
          </a:p>
          <a:p>
            <a:r>
              <a:rPr lang="en-US" sz="2400" dirty="0"/>
              <a:t>September 7, 2021</a:t>
            </a:r>
          </a:p>
          <a:p>
            <a:r>
              <a:rPr lang="en-US" sz="2400" dirty="0"/>
              <a:t>October 5, 2021</a:t>
            </a:r>
          </a:p>
          <a:p>
            <a:r>
              <a:rPr lang="en-US" sz="2400" dirty="0"/>
              <a:t>November 2, 2021</a:t>
            </a:r>
          </a:p>
          <a:p>
            <a:endParaRPr lang="en-US" sz="2400" dirty="0"/>
          </a:p>
          <a:p>
            <a:r>
              <a:rPr lang="en-US" sz="2400" dirty="0"/>
              <a:t>Call Time: </a:t>
            </a:r>
            <a:r>
              <a:rPr lang="en-US" sz="2000" dirty="0"/>
              <a:t>3:00 PM - 5:00 PM Tuesday, (UTC-04:00) Eastern Time (US &amp; Canada)</a:t>
            </a:r>
          </a:p>
          <a:p>
            <a:r>
              <a:rPr lang="en-US" sz="2000" dirty="0"/>
              <a:t>Recurrence: Occurs the first Tuesday of every month effective 4/6/2021 until 12/7/2021 from 7:00 PM to 9:00 PM, (UTC+00:00) Monrovia, Reykjavik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3F26B-067D-4EBB-A432-E38C1FE8B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8E77-D71F-403A-A61C-43DB4A33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8.06 Monthly IEEE 802 EC Telecons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E46A-02CA-477C-BCB3-CDEF5BE29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Whereas we are only 11 days until the next scheduled IEEE 802 EC Telecon,</a:t>
            </a:r>
          </a:p>
          <a:p>
            <a:r>
              <a:rPr lang="en-US" dirty="0"/>
              <a:t>Move to cancel the August 3, 2021 Telecon </a:t>
            </a:r>
          </a:p>
          <a:p>
            <a:r>
              <a:rPr lang="en-US" dirty="0"/>
              <a:t>Moved: Rosdahl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Shellhammer</a:t>
            </a:r>
          </a:p>
          <a:p>
            <a:r>
              <a:rPr lang="en-US" dirty="0"/>
              <a:t>Results: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F385F-2AB8-4710-9F27-AE82C50DB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4100304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36A4-908E-4FA0-BD93-01C0DC1C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8.07 Call for Tutorials for November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5EE7F-D148-4722-88EB-C5D46D3CB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8435975" cy="52117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Tutorials may be held electronic: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In person Tutorials:</a:t>
            </a:r>
          </a:p>
          <a:p>
            <a:pPr lvl="0"/>
            <a:r>
              <a:rPr lang="en-US" sz="2000" kern="0" dirty="0">
                <a:solidFill>
                  <a:srgbClr val="000000"/>
                </a:solidFill>
              </a:rPr>
              <a:t>Tutorial Request form:</a:t>
            </a:r>
          </a:p>
          <a:p>
            <a:pPr lvl="1"/>
            <a:r>
              <a:rPr lang="en-US" sz="1600" kern="0" dirty="0">
                <a:solidFill>
                  <a:srgbClr val="000000"/>
                </a:solidFill>
              </a:rPr>
              <a:t>Generic: </a:t>
            </a:r>
            <a:r>
              <a:rPr lang="en-US" sz="1600" kern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http://www.ieee802.org/802_tutorials/802_Tutorial_Request_Form.doc</a:t>
            </a:r>
            <a:r>
              <a:rPr lang="en-US" sz="1600" kern="0" dirty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sz="1600" kern="0" dirty="0">
                <a:solidFill>
                  <a:srgbClr val="000000"/>
                </a:solidFill>
              </a:rPr>
              <a:t>Nov specific</a:t>
            </a:r>
            <a:r>
              <a:rPr lang="en-US" sz="1600" kern="0" dirty="0">
                <a:solidFill>
                  <a:schemeClr val="accent2"/>
                </a:solidFill>
              </a:rPr>
              <a:t>: </a:t>
            </a:r>
            <a:r>
              <a:rPr lang="en-US" sz="1600" kern="0" dirty="0">
                <a:solidFill>
                  <a:srgbClr val="0070C0"/>
                </a:solidFill>
              </a:rPr>
              <a:t>To be made if Plenary changed to Electronic</a:t>
            </a:r>
          </a:p>
          <a:p>
            <a:pPr lvl="1"/>
            <a:endParaRPr lang="en-US" sz="1600" kern="0" dirty="0">
              <a:solidFill>
                <a:srgbClr val="000000"/>
              </a:solidFill>
            </a:endParaRPr>
          </a:p>
          <a:p>
            <a:pPr lvl="0"/>
            <a:r>
              <a:rPr lang="en-US" sz="2000" kern="0" dirty="0">
                <a:solidFill>
                  <a:srgbClr val="000000"/>
                </a:solidFill>
              </a:rPr>
              <a:t> As a reminder, please refer to Chair's Guidelines section 2.5 Tutorials for the logistics for participating in sponsoring/presenting a Tutorial.</a:t>
            </a:r>
          </a:p>
          <a:p>
            <a:pPr lvl="0"/>
            <a:endParaRPr lang="en-US" sz="2000" kern="0" dirty="0">
              <a:solidFill>
                <a:srgbClr val="000000"/>
              </a:solidFill>
            </a:endParaRPr>
          </a:p>
          <a:p>
            <a:pPr lvl="0"/>
            <a:r>
              <a:rPr lang="en-US" sz="2000" kern="0" dirty="0">
                <a:solidFill>
                  <a:srgbClr val="000000"/>
                </a:solidFill>
              </a:rPr>
              <a:t>Note that Tutorial times are limited to 80 minutes with 10 minutes to allow for presenters to setup and depart.</a:t>
            </a:r>
          </a:p>
          <a:p>
            <a:pPr lvl="0"/>
            <a:endParaRPr lang="en-US" sz="2000" kern="0" dirty="0">
              <a:solidFill>
                <a:srgbClr val="000000"/>
              </a:solidFill>
            </a:endParaRPr>
          </a:p>
          <a:p>
            <a:pPr lvl="0"/>
            <a:r>
              <a:rPr lang="en-US" sz="2000" kern="0" dirty="0">
                <a:solidFill>
                  <a:srgbClr val="000000"/>
                </a:solidFill>
              </a:rPr>
              <a:t>All requests for Tutorials must be made by </a:t>
            </a:r>
            <a:r>
              <a:rPr lang="en-US" sz="2000" kern="0" dirty="0">
                <a:solidFill>
                  <a:srgbClr val="000000"/>
                </a:solidFill>
                <a:highlight>
                  <a:srgbClr val="FFFF00"/>
                </a:highlight>
              </a:rPr>
              <a:t>21 September 2021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66A29-85EF-43B8-A203-244E3A210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276130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CF31C-4DFD-46F2-968B-02B0C27E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6.02 Current / Future venues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596886-E2B6-4A49-BC67-80AC28FB8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211762"/>
          </a:xfrm>
        </p:spPr>
        <p:txBody>
          <a:bodyPr/>
          <a:lstStyle/>
          <a:p>
            <a:pPr lvl="1"/>
            <a:r>
              <a:rPr lang="en-US" sz="2400" dirty="0"/>
              <a:t>2021-11 – Vancouver, Canada </a:t>
            </a:r>
          </a:p>
          <a:p>
            <a:pPr lvl="2"/>
            <a:r>
              <a:rPr lang="en-US" sz="2000" strike="sngStrike" dirty="0"/>
              <a:t>Go/No Go decision will be July 9</a:t>
            </a:r>
            <a:r>
              <a:rPr lang="en-US" sz="2000" strike="sngStrike" baseline="30000" dirty="0"/>
              <a:t>th</a:t>
            </a:r>
            <a:r>
              <a:rPr lang="en-US" sz="2000" strike="sngStrike" dirty="0"/>
              <a:t> (or July 23</a:t>
            </a:r>
            <a:r>
              <a:rPr lang="en-US" sz="2000" strike="sngStrike" baseline="30000" dirty="0"/>
              <a:t>th</a:t>
            </a:r>
            <a:r>
              <a:rPr lang="en-US" sz="2000" strike="sngStrike" dirty="0"/>
              <a:t>)</a:t>
            </a:r>
          </a:p>
          <a:p>
            <a:pPr lvl="2"/>
            <a:r>
              <a:rPr lang="en-US" sz="2000" dirty="0"/>
              <a:t>Status update on Vancouver – </a:t>
            </a:r>
          </a:p>
          <a:p>
            <a:pPr lvl="3"/>
            <a:r>
              <a:rPr lang="en-US" sz="1800" dirty="0"/>
              <a:t>See doc EC 802-21/153r0:</a:t>
            </a:r>
          </a:p>
          <a:p>
            <a:pPr lvl="4"/>
            <a:r>
              <a:rPr lang="en-US" sz="1600" dirty="0">
                <a:hlinkClick r:id="rId3"/>
              </a:rPr>
              <a:t>https://mentor.ieee.org/802-ec/dcn/21/ec-21-0153-00-00EC-802-1121-vancouver-bc-canada-plenary-status.pptx</a:t>
            </a:r>
            <a:r>
              <a:rPr lang="en-US" sz="1600" dirty="0"/>
              <a:t> </a:t>
            </a:r>
          </a:p>
          <a:p>
            <a:pPr lvl="2"/>
            <a:r>
              <a:rPr lang="en-US" sz="2000" dirty="0"/>
              <a:t> in contact with hotel representatives– </a:t>
            </a:r>
          </a:p>
          <a:p>
            <a:pPr lvl="3"/>
            <a:r>
              <a:rPr lang="en-US" sz="1800" dirty="0"/>
              <a:t>Worked with hotel for extension of next penalty deadline.</a:t>
            </a:r>
          </a:p>
          <a:p>
            <a:pPr lvl="4"/>
            <a:r>
              <a:rPr lang="en-US" sz="1800" dirty="0"/>
              <a:t>“extend your group’s current cancellation tier below to September 8, 2021, and the last tier will start September 9, 2021, to arrival (November 10, 2021).”</a:t>
            </a:r>
          </a:p>
          <a:p>
            <a:pPr lvl="3"/>
            <a:r>
              <a:rPr lang="en-US" sz="1800" dirty="0">
                <a:solidFill>
                  <a:srgbClr val="0070C0"/>
                </a:solidFill>
              </a:rPr>
              <a:t>This moves the start of Potential Penalty of CAD$380,924.25. Current Liquid Damages are CAD$190,462.13</a:t>
            </a:r>
          </a:p>
          <a:p>
            <a:pPr lvl="3"/>
            <a:r>
              <a:rPr lang="en-US" sz="1800" dirty="0">
                <a:solidFill>
                  <a:srgbClr val="0070C0"/>
                </a:solidFill>
              </a:rPr>
              <a:t>Only applies if we cancel for non-exceptional reasons.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Request to Change Go/No Go to Sept 7</a:t>
            </a:r>
            <a:r>
              <a:rPr lang="en-US" sz="2000" baseline="30000" dirty="0">
                <a:solidFill>
                  <a:srgbClr val="FF0000"/>
                </a:solidFill>
              </a:rPr>
              <a:t>th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620A8D-D51A-4723-90BF-CB3061815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301247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8F91-38D9-427C-82E3-E78FE8B0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Venue Contract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E6FF-8C6E-4144-A0F7-8C92FDCA5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1"/>
            <a:r>
              <a:rPr lang="en-US" sz="2400" dirty="0"/>
              <a:t>2022-03 – Disney Springs Hilton</a:t>
            </a:r>
          </a:p>
          <a:p>
            <a:pPr lvl="2"/>
            <a:r>
              <a:rPr lang="en-US" sz="2000" dirty="0"/>
              <a:t>Contract executed – (802Fin-19/47r0)</a:t>
            </a:r>
          </a:p>
          <a:p>
            <a:pPr lvl="2"/>
            <a:r>
              <a:rPr lang="en-US" sz="2000" dirty="0"/>
              <a:t>Start more contacting in July</a:t>
            </a:r>
          </a:p>
          <a:p>
            <a:pPr lvl="2"/>
            <a:r>
              <a:rPr lang="en-US" sz="2000" dirty="0"/>
              <a:t>Go/No Go Decision about November 2nd</a:t>
            </a:r>
          </a:p>
          <a:p>
            <a:pPr lvl="1" fontAlgn="ctr"/>
            <a:r>
              <a:rPr lang="en-US" sz="2400" dirty="0"/>
              <a:t>2022-07   - Sheraton Le Centre Montreal </a:t>
            </a:r>
          </a:p>
          <a:p>
            <a:pPr lvl="2" fontAlgn="ctr"/>
            <a:r>
              <a:rPr lang="en-US" sz="2000" dirty="0"/>
              <a:t>Contract executed (802Fin-18/24r0)</a:t>
            </a:r>
          </a:p>
          <a:p>
            <a:pPr lvl="1" fontAlgn="ctr"/>
            <a:r>
              <a:rPr lang="en-US" sz="2400" dirty="0"/>
              <a:t>2022-11     - Marriott Marquis Queen’s Park </a:t>
            </a:r>
          </a:p>
          <a:p>
            <a:pPr lvl="2" fontAlgn="ctr"/>
            <a:r>
              <a:rPr lang="en-US" sz="2000" dirty="0"/>
              <a:t>Replacement for 2020-11</a:t>
            </a:r>
          </a:p>
          <a:p>
            <a:pPr lvl="2" fontAlgn="ctr"/>
            <a:r>
              <a:rPr lang="en-US" sz="2000" dirty="0"/>
              <a:t>Executed end of April (802Fin-21/21r0).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27FBC-745D-45A6-9C4E-2711FACAC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311069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E930-24FD-4BAB-9430-7B7A82E3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 in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5C24-0E8F-4EB1-AE02-AE856A68B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8229600" cy="4830762"/>
          </a:xfrm>
        </p:spPr>
        <p:txBody>
          <a:bodyPr/>
          <a:lstStyle/>
          <a:p>
            <a:r>
              <a:rPr lang="en-US" dirty="0"/>
              <a:t>2024-03 Hyatt Regency Denver</a:t>
            </a:r>
          </a:p>
          <a:p>
            <a:pPr lvl="1"/>
            <a:r>
              <a:rPr lang="en-US" dirty="0"/>
              <a:t>Rebooking from 2021 March </a:t>
            </a:r>
          </a:p>
          <a:p>
            <a:pPr lvl="1"/>
            <a:r>
              <a:rPr lang="en-US" dirty="0"/>
              <a:t>Executed end of June.</a:t>
            </a:r>
          </a:p>
          <a:p>
            <a:r>
              <a:rPr lang="en-US" dirty="0"/>
              <a:t>2024-07 Sheraton Montreal</a:t>
            </a:r>
          </a:p>
          <a:p>
            <a:pPr lvl="1"/>
            <a:r>
              <a:rPr lang="en-US" dirty="0"/>
              <a:t>Contract negotiations stalled with COVID.</a:t>
            </a:r>
          </a:p>
          <a:p>
            <a:pPr lvl="1"/>
            <a:r>
              <a:rPr lang="en-US" dirty="0"/>
              <a:t>Need to complete</a:t>
            </a:r>
          </a:p>
          <a:p>
            <a:r>
              <a:rPr lang="en-US" dirty="0"/>
              <a:t>2024-11 – Tentatively looking at Bangkok, but Face to Face Events and Mtg Events are proposing other possible venues.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EE2BF-435D-4084-AF54-C960B2924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413255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38EC-4B78-4BBA-AA5A-DB57B8CE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2023-07 Berlin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6A9A2-EFF1-4BE9-9883-E4A80C95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Estrel Berlin is in the process of completing the contract processing.</a:t>
            </a:r>
          </a:p>
          <a:p>
            <a:r>
              <a:rPr lang="en-US" dirty="0"/>
              <a:t>Contract is two parts and requiring 2 processing reviews for tax/legal.  </a:t>
            </a:r>
          </a:p>
          <a:p>
            <a:r>
              <a:rPr lang="en-US" dirty="0"/>
              <a:t>Contracts are with IEEE Legal review now.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2C2F2-4517-4EB6-859A-A0232EA85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322593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F7D6F8-48AA-4636-A42C-040135F9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Commitments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5AF10C-4BC2-40B6-91C9-8E8453FD0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897181"/>
              </p:ext>
            </p:extLst>
          </p:nvPr>
        </p:nvGraphicFramePr>
        <p:xfrm>
          <a:off x="685800" y="1295400"/>
          <a:ext cx="7772400" cy="5350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5698">
                  <a:extLst>
                    <a:ext uri="{9D8B030D-6E8A-4147-A177-3AD203B41FA5}">
                      <a16:colId xmlns:a16="http://schemas.microsoft.com/office/drawing/2014/main" val="155047079"/>
                    </a:ext>
                  </a:extLst>
                </a:gridCol>
                <a:gridCol w="1125698">
                  <a:extLst>
                    <a:ext uri="{9D8B030D-6E8A-4147-A177-3AD203B41FA5}">
                      <a16:colId xmlns:a16="http://schemas.microsoft.com/office/drawing/2014/main" val="2806417279"/>
                    </a:ext>
                  </a:extLst>
                </a:gridCol>
                <a:gridCol w="5521004">
                  <a:extLst>
                    <a:ext uri="{9D8B030D-6E8A-4147-A177-3AD203B41FA5}">
                      <a16:colId xmlns:a16="http://schemas.microsoft.com/office/drawing/2014/main" val="1385551013"/>
                    </a:ext>
                  </a:extLst>
                </a:gridCol>
              </a:tblGrid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Hyatt Regency Vancouver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2642856138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Hilton Buena Vista Palace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498776009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Sheraton Le Centre Montreal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638563818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Marriott Marquis Queen’s Park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857336388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Hilton Atlanta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054716456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Estrel Berlin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475238027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Hawaiian Village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889909086"/>
                  </a:ext>
                </a:extLst>
              </a:tr>
              <a:tr h="28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Hyatt Regency Denver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2072814681"/>
                  </a:ext>
                </a:extLst>
              </a:tr>
              <a:tr h="137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Sheraton Le Centre Montreal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803979707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Marriott Marquis Queen’s Park  -- TBC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232106944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Hilton Atlanta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035566069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Marriott Madrid Auditorium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199287073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4219571393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Hyatt Regency Chicago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611990961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334296034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827397877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876841394"/>
                  </a:ext>
                </a:extLst>
              </a:tr>
              <a:tr h="14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2051723828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Hawaiian Village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1341488531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878254-4B04-4E6A-8DFC-C567FFB75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193372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83228-6790-4A8C-96FD-9149FA3B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06939-3EF2-416A-886A-C61AD3D20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7"/>
            <a:ext cx="8131175" cy="5111749"/>
          </a:xfrm>
        </p:spPr>
        <p:txBody>
          <a:bodyPr/>
          <a:lstStyle/>
          <a:p>
            <a:r>
              <a:rPr lang="en-US" dirty="0"/>
              <a:t>For the 2021 July Electronic Plenary, a request is made for each WG to conduct  a straw poll with the following question:</a:t>
            </a:r>
          </a:p>
          <a:p>
            <a:pPr lvl="1"/>
            <a:r>
              <a:rPr lang="en-US" b="1" kern="0" dirty="0">
                <a:solidFill>
                  <a:srgbClr val="000000"/>
                </a:solidFill>
                <a:latin typeface="Times New Roman"/>
                <a:ea typeface="MS Gothic"/>
              </a:rPr>
              <a:t>Will you attend the 2021 November IEEE 802 Plenary if held in-person at the Hyatt Regency Vancouver in Vancouver, Canada Nov 14-19, 2021?</a:t>
            </a:r>
          </a:p>
          <a:p>
            <a:pPr lvl="2"/>
            <a:r>
              <a:rPr lang="en-US" dirty="0"/>
              <a:t>Yes or No</a:t>
            </a:r>
          </a:p>
          <a:p>
            <a:pPr marL="914400" lvl="2" indent="0">
              <a:buNone/>
            </a:pPr>
            <a:endParaRPr lang="en-US" sz="1000" b="1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lvl="2"/>
            <a:r>
              <a:rPr lang="en-US" dirty="0"/>
              <a:t>Please report the result</a:t>
            </a:r>
          </a:p>
          <a:p>
            <a:pPr lvl="2"/>
            <a:r>
              <a:rPr lang="en-US" dirty="0"/>
              <a:t>if you choose to ask a different question, please include the question in your result report.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B3820-6A0B-4560-9525-00ED4CE75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EC-21/90r1</a:t>
            </a:r>
          </a:p>
        </p:txBody>
      </p:sp>
    </p:spTree>
    <p:extLst>
      <p:ext uri="{BB962C8B-B14F-4D97-AF65-F5344CB8AC3E}">
        <p14:creationId xmlns:p14="http://schemas.microsoft.com/office/powerpoint/2010/main" val="254857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682BE1-3EDF-48FC-B5E1-1497525B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 EC Closing Plenary </a:t>
            </a:r>
            <a:br>
              <a:rPr lang="en-US" dirty="0"/>
            </a:br>
            <a:r>
              <a:rPr lang="en-US" dirty="0"/>
              <a:t>July 23th,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A5DC2-71BD-4334-BCA7-1A5306B9B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items:</a:t>
            </a:r>
          </a:p>
          <a:p>
            <a:pPr lvl="1"/>
            <a:r>
              <a:rPr lang="en-US" dirty="0"/>
              <a:t>4.03 – Future Venues</a:t>
            </a:r>
          </a:p>
          <a:p>
            <a:pPr lvl="1"/>
            <a:r>
              <a:rPr lang="en-US" dirty="0"/>
              <a:t>8.043 – Executive Secretary Report</a:t>
            </a:r>
          </a:p>
          <a:p>
            <a:pPr lvl="1"/>
            <a:r>
              <a:rPr lang="en-US" dirty="0"/>
              <a:t>8.06  -- Monthly 802 EC Telecons</a:t>
            </a:r>
          </a:p>
          <a:p>
            <a:pPr lvl="1"/>
            <a:r>
              <a:rPr lang="en-US" dirty="0"/>
              <a:t>8.07  -- Call for Tutorials for November</a:t>
            </a:r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661530-D440-4D98-B22C-BA4611E39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IEEE 802 EC-21/90r2</a:t>
            </a:r>
          </a:p>
        </p:txBody>
      </p:sp>
    </p:spTree>
    <p:extLst>
      <p:ext uri="{BB962C8B-B14F-4D97-AF65-F5344CB8AC3E}">
        <p14:creationId xmlns:p14="http://schemas.microsoft.com/office/powerpoint/2010/main" val="121336519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3" ma:contentTypeDescription="Create a new document." ma:contentTypeScope="" ma:versionID="016e7857fdb711c59c6a098e7e3cf67d">
  <xsd:schema xmlns:xsd="http://www.w3.org/2001/XMLSchema" xmlns:xs="http://www.w3.org/2001/XMLSchema" xmlns:p="http://schemas.microsoft.com/office/2006/metadata/properties" xmlns:ns3="cc9c437c-ae0c-4066-8d90-a0f7de786127" xmlns:ns4="ba37140e-f4c5-4a6c-a9b4-20a691ce6c8a" targetNamespace="http://schemas.microsoft.com/office/2006/metadata/properties" ma:root="true" ma:fieldsID="df51a22fee038379de0f5206ee405254" ns3:_="" ns4:_="">
    <xsd:import namespace="cc9c437c-ae0c-4066-8d90-a0f7de786127"/>
    <xsd:import namespace="ba37140e-f4c5-4a6c-a9b4-20a691ce6c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7140e-f4c5-4a6c-a9b4-20a691ce6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6F03FF-A771-48EB-BD96-F64AB8036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ba37140e-f4c5-4a6c-a9b4-20a691ce6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BF475B-5401-4EDA-A8C1-AB87F7AC068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c9c437c-ae0c-4066-8d90-a0f7de786127"/>
    <ds:schemaRef ds:uri="http://purl.org/dc/terms/"/>
    <ds:schemaRef ds:uri="ba37140e-f4c5-4a6c-a9b4-20a691ce6c8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70FF75-E403-4997-99A6-8633813EBE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IEEE_802_template (1)</Template>
  <TotalTime>5551</TotalTime>
  <Words>1742</Words>
  <Application>Microsoft Office PowerPoint</Application>
  <PresentationFormat>On-screen Show (4:3)</PresentationFormat>
  <Paragraphs>308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Merriweather Sans</vt:lpstr>
      <vt:lpstr>Noto Sans Symbols</vt:lpstr>
      <vt:lpstr>Times New Roman</vt:lpstr>
      <vt:lpstr>Title slide</vt:lpstr>
      <vt:lpstr>IEEE 802 Executive Secretary Report for 2021 July Electronic</vt:lpstr>
      <vt:lpstr>IEEE 802 EC Opening Plenary July 9, 2021</vt:lpstr>
      <vt:lpstr>6.02 Current / Future venues</vt:lpstr>
      <vt:lpstr>Future Venue Contract Status</vt:lpstr>
      <vt:lpstr>Contracts in process</vt:lpstr>
      <vt:lpstr>2023-07 Berlin</vt:lpstr>
      <vt:lpstr>Current Commitments</vt:lpstr>
      <vt:lpstr>Straw poll request</vt:lpstr>
      <vt:lpstr>IEEE 802 EC Closing Plenary  July 23th, 2021</vt:lpstr>
      <vt:lpstr>Current Commitments</vt:lpstr>
      <vt:lpstr>2021 July 802 Electronic Plenary</vt:lpstr>
      <vt:lpstr>Canada Updates</vt:lpstr>
      <vt:lpstr>More Updates from Canada</vt:lpstr>
      <vt:lpstr>July Polling Results</vt:lpstr>
      <vt:lpstr>Planned Polling in August</vt:lpstr>
      <vt:lpstr>Other Proactive Efforts</vt:lpstr>
      <vt:lpstr>IEEE MCE – ICC Report reminders</vt:lpstr>
      <vt:lpstr>COVID-19 Dashboard report</vt:lpstr>
      <vt:lpstr>Vaccination report</vt:lpstr>
      <vt:lpstr>PowerPoint Presentation</vt:lpstr>
      <vt:lpstr>8.043 – Executive Secretary Report</vt:lpstr>
      <vt:lpstr>8.06 Monthly IEEE 802 EC Telecons</vt:lpstr>
      <vt:lpstr>8.06 Monthly IEEE 802 EC Telecons</vt:lpstr>
      <vt:lpstr>8.07 Call for Tutorials for November</vt:lpstr>
    </vt:vector>
  </TitlesOfParts>
  <Company>Qualcomm Technologiy,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 Executive Secretary-report-for-2021-March Electronic Plenary</dc:title>
  <dc:subject>IEEE 802 March  Electronic Plenary</dc:subject>
  <dc:creator>Jon Rosdahl</dc:creator>
  <cp:lastModifiedBy>Jon Rosdahl</cp:lastModifiedBy>
  <cp:revision>8</cp:revision>
  <dcterms:created xsi:type="dcterms:W3CDTF">2020-11-10T21:32:27Z</dcterms:created>
  <dcterms:modified xsi:type="dcterms:W3CDTF">2021-07-23T17:39:27Z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0x010100EB28163D68FE8E4D9361964FDD814FC4</vt:lpwstr>
  </property>
</Properties>
</file>