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61" r:id="rId2"/>
    <p:sldId id="691" r:id="rId3"/>
    <p:sldId id="672" r:id="rId4"/>
    <p:sldId id="695" r:id="rId5"/>
    <p:sldId id="359" r:id="rId6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90" autoAdjust="0"/>
    <p:restoredTop sz="95488" autoAdjust="0"/>
  </p:normalViewPr>
  <p:slideViewPr>
    <p:cSldViewPr>
      <p:cViewPr varScale="1">
        <p:scale>
          <a:sx n="123" d="100"/>
          <a:sy n="123" d="100"/>
        </p:scale>
        <p:origin x="300" y="90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content/dam/ieee-standards/standards/web/documents/other/Participant-Behavior-Individual-Method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3" cstate="print">
            <a:lum bright="-48000" contrast="66000"/>
            <a:grayscl/>
          </a:blip>
          <a:srcRect/>
          <a:stretch>
            <a:fillRect/>
          </a:stretch>
        </p:blipFill>
        <p:spPr bwMode="auto">
          <a:xfrm>
            <a:off x="1828800" y="838200"/>
            <a:ext cx="4070350" cy="556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3886200"/>
            <a:ext cx="5283132" cy="11430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</a:t>
            </a:r>
            <a:br>
              <a:rPr lang="en-US" sz="4000" dirty="0"/>
            </a:br>
            <a:r>
              <a:rPr lang="en-US" sz="4000" dirty="0"/>
              <a:t>Executive Committee 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06 April 2021</a:t>
            </a:r>
            <a:br>
              <a:rPr lang="en-US" sz="4000" dirty="0"/>
            </a:br>
            <a:r>
              <a:rPr lang="en-US" sz="2800" dirty="0"/>
              <a:t>Electronic Meeting</a:t>
            </a:r>
            <a:br>
              <a:rPr lang="en-US" sz="2800" dirty="0"/>
            </a:br>
            <a:r>
              <a:rPr lang="en-US" sz="2800" dirty="0"/>
              <a:t>19:00-21:00 UTC</a:t>
            </a:r>
            <a:br>
              <a:rPr lang="en-US" sz="2800" dirty="0"/>
            </a:br>
            <a:r>
              <a:rPr lang="en-US" sz="2800" dirty="0"/>
              <a:t>15:00-17:00 ET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DCN ec-21-0086-00-00EC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AC9C6-36EA-4C1E-92FE-FED0C5A08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11049000" cy="4800600"/>
          </a:xfrm>
        </p:spPr>
        <p:txBody>
          <a:bodyPr/>
          <a:lstStyle/>
          <a:p>
            <a:r>
              <a:rPr lang="en-US" dirty="0"/>
              <a:t>1.00 Meeting called to order/role call</a:t>
            </a:r>
          </a:p>
          <a:p>
            <a:r>
              <a:rPr lang="en-US" dirty="0"/>
              <a:t>2.00 Review/modify/approve agenda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2.01 </a:t>
            </a:r>
            <a:r>
              <a:rPr lang="en-US" dirty="0">
                <a:solidFill>
                  <a:srgbClr val="000000"/>
                </a:solidFill>
              </a:rPr>
              <a:t>Participation Slide Set URLs:</a:t>
            </a:r>
            <a:endParaRPr lang="en-US" sz="2800" dirty="0">
              <a:solidFill>
                <a:srgbClr val="0000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https://ieee802.org/sapolicies.shtml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https://standards.ieee.org/content/dam/ieee-standards/standards/web/documents/other/Participant-Behavior-Individual-Method.pdf</a:t>
            </a:r>
            <a:endParaRPr lang="en-US" sz="1600" dirty="0">
              <a:solidFill>
                <a:srgbClr val="000000"/>
              </a:solidFill>
            </a:endParaRPr>
          </a:p>
          <a:p>
            <a:pPr lvl="0"/>
            <a:endParaRPr lang="en-US" sz="1600" dirty="0">
              <a:solidFill>
                <a:srgbClr val="000000"/>
              </a:solidFill>
            </a:endParaRP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 behavior is guided by IEEE Code of Ethics &amp; Conduct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Participants shall act independently of others, including employers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Standards activities shall allow the fair &amp; equitable consideration of all viewpoints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9153D1-5C5D-456F-969E-A7D21AF83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34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10515600" cy="4114800"/>
          </a:xfrm>
        </p:spPr>
        <p:txBody>
          <a:bodyPr/>
          <a:lstStyle/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Reminder #1: Use IMAT to log your attendance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Reminder #2: Please enable mute when you are not speaking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Reminder #3: Please use the Chat function to request being put in the queue</a:t>
            </a:r>
          </a:p>
          <a:p>
            <a:pPr marL="2173288" lvl="1" indent="-1716088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Reminder #4: Encourage participation on Restructuring 802 ad hoc topics – </a:t>
            </a:r>
            <a:br>
              <a:rPr lang="en-US" sz="2400" dirty="0"/>
            </a:br>
            <a:r>
              <a:rPr lang="en-US" sz="2400" dirty="0"/>
              <a:t>next meeting 17:00-18:00 UTC Tuesday 20 April 2021</a:t>
            </a:r>
          </a:p>
          <a:p>
            <a:pPr marL="2170113" lvl="1" indent="-171291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Reminder #5: Next 802 EC telecon </a:t>
            </a:r>
            <a:br>
              <a:rPr lang="en-US" sz="2400" dirty="0"/>
            </a:br>
            <a:r>
              <a:rPr lang="en-US" sz="2400" dirty="0"/>
              <a:t>19:00-21:00 UTC Tuesday 04 May 2021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98EC4-4D30-4A64-8A33-94101D622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20645-3C63-435D-8F05-2EAA1A691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Additional possible items as appropriate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C7BE20-9B6F-4E98-8511-303B0133E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13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Adjourn EC Meeting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245476</TotalTime>
  <Words>203</Words>
  <Application>Microsoft Office PowerPoint</Application>
  <PresentationFormat>Widescreen</PresentationFormat>
  <Paragraphs>25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Default Design</vt:lpstr>
      <vt:lpstr>IEEE 802 LMSC Executive Committee   06 April 2021 Electronic Meeting 19:00-21:00 UTC 15:00-17:00 ET  </vt:lpstr>
      <vt:lpstr>PowerPoint Presentation</vt:lpstr>
      <vt:lpstr>3.00 Chair’s Announcements</vt:lpstr>
      <vt:lpstr>PowerPoint Presentation</vt:lpstr>
      <vt:lpstr>Adjourn EC Meeting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3840</cp:revision>
  <cp:lastPrinted>2021-02-02T17:55:37Z</cp:lastPrinted>
  <dcterms:created xsi:type="dcterms:W3CDTF">2002-03-10T15:43:16Z</dcterms:created>
  <dcterms:modified xsi:type="dcterms:W3CDTF">2021-04-05T21:08:31Z</dcterms:modified>
</cp:coreProperties>
</file>