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5"/>
  </p:notesMasterIdLst>
  <p:handoutMasterIdLst>
    <p:handoutMasterId r:id="rId26"/>
  </p:handoutMasterIdLst>
  <p:sldIdLst>
    <p:sldId id="278" r:id="rId5"/>
    <p:sldId id="351" r:id="rId6"/>
    <p:sldId id="353" r:id="rId7"/>
    <p:sldId id="355" r:id="rId8"/>
    <p:sldId id="356" r:id="rId9"/>
    <p:sldId id="362" r:id="rId10"/>
    <p:sldId id="357" r:id="rId11"/>
    <p:sldId id="361" r:id="rId12"/>
    <p:sldId id="359" r:id="rId13"/>
    <p:sldId id="360" r:id="rId14"/>
    <p:sldId id="358" r:id="rId15"/>
    <p:sldId id="354" r:id="rId16"/>
    <p:sldId id="349" r:id="rId17"/>
    <p:sldId id="350" r:id="rId18"/>
    <p:sldId id="363" r:id="rId19"/>
    <p:sldId id="365" r:id="rId20"/>
    <p:sldId id="364" r:id="rId21"/>
    <p:sldId id="352" r:id="rId22"/>
    <p:sldId id="343" r:id="rId23"/>
    <p:sldId id="347"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E4E537-D304-416E-A284-C23A4B965591}" v="36" dt="2021-03-19T01:14:03.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33" autoAdjust="0"/>
    <p:restoredTop sz="93880" autoAdjust="0"/>
  </p:normalViewPr>
  <p:slideViewPr>
    <p:cSldViewPr>
      <p:cViewPr varScale="1">
        <p:scale>
          <a:sx n="87" d="100"/>
          <a:sy n="87" d="100"/>
        </p:scale>
        <p:origin x="900" y="66"/>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5CE4E537-D304-416E-A284-C23A4B965591}"/>
    <pc:docChg chg="modSld sldOrd modMainMaster">
      <pc:chgData name="Jon Rosdahl" userId="2820f357-2dd4-4127-8713-e0bfde0fd756" providerId="ADAL" clId="{5CE4E537-D304-416E-A284-C23A4B965591}" dt="2021-03-19T01:14:37.653" v="86" actId="14100"/>
      <pc:docMkLst>
        <pc:docMk/>
      </pc:docMkLst>
      <pc:sldChg chg="addSp delSp modSp mod">
        <pc:chgData name="Jon Rosdahl" userId="2820f357-2dd4-4127-8713-e0bfde0fd756" providerId="ADAL" clId="{5CE4E537-D304-416E-A284-C23A4B965591}" dt="2021-03-19T01:14:17.749" v="84" actId="14100"/>
        <pc:sldMkLst>
          <pc:docMk/>
          <pc:sldMk cId="0" sldId="278"/>
        </pc:sldMkLst>
        <pc:spChg chg="add del mod">
          <ac:chgData name="Jon Rosdahl" userId="2820f357-2dd4-4127-8713-e0bfde0fd756" providerId="ADAL" clId="{5CE4E537-D304-416E-A284-C23A4B965591}" dt="2021-03-19T00:25:02.354" v="48"/>
          <ac:spMkLst>
            <pc:docMk/>
            <pc:sldMk cId="0" sldId="278"/>
            <ac:spMk id="2" creationId="{A875C0D8-D797-4F4C-9A95-751EEBF858D0}"/>
          </ac:spMkLst>
        </pc:spChg>
        <pc:spChg chg="add del mod">
          <ac:chgData name="Jon Rosdahl" userId="2820f357-2dd4-4127-8713-e0bfde0fd756" providerId="ADAL" clId="{5CE4E537-D304-416E-A284-C23A4B965591}" dt="2021-03-19T00:25:02.354" v="48"/>
          <ac:spMkLst>
            <pc:docMk/>
            <pc:sldMk cId="0" sldId="278"/>
            <ac:spMk id="3" creationId="{E4440DB9-5EB8-4A74-80A4-3BA8CAF0D28B}"/>
          </ac:spMkLst>
        </pc:spChg>
        <pc:spChg chg="mod">
          <ac:chgData name="Jon Rosdahl" userId="2820f357-2dd4-4127-8713-e0bfde0fd756" providerId="ADAL" clId="{5CE4E537-D304-416E-A284-C23A4B965591}" dt="2021-03-19T01:14:17.749" v="84" actId="14100"/>
          <ac:spMkLst>
            <pc:docMk/>
            <pc:sldMk cId="0" sldId="278"/>
            <ac:spMk id="4" creationId="{0B015243-BB36-41A4-847A-089D1AC49575}"/>
          </ac:spMkLst>
        </pc:spChg>
        <pc:spChg chg="mod">
          <ac:chgData name="Jon Rosdahl" userId="2820f357-2dd4-4127-8713-e0bfde0fd756" providerId="ADAL" clId="{5CE4E537-D304-416E-A284-C23A4B965591}" dt="2021-03-19T00:25:02.354" v="48"/>
          <ac:spMkLst>
            <pc:docMk/>
            <pc:sldMk cId="0" sldId="278"/>
            <ac:spMk id="111620" creationId="{0948B0E1-BAA4-49D0-A37F-82FE0A73777D}"/>
          </ac:spMkLst>
        </pc:spChg>
        <pc:spChg chg="mod">
          <ac:chgData name="Jon Rosdahl" userId="2820f357-2dd4-4127-8713-e0bfde0fd756" providerId="ADAL" clId="{5CE4E537-D304-416E-A284-C23A4B965591}" dt="2021-03-19T00:25:02.354" v="48"/>
          <ac:spMkLst>
            <pc:docMk/>
            <pc:sldMk cId="0" sldId="278"/>
            <ac:spMk id="111621" creationId="{02834A5A-E28D-425D-A796-166E3C792760}"/>
          </ac:spMkLst>
        </pc:spChg>
      </pc:sldChg>
      <pc:sldChg chg="modSp mod">
        <pc:chgData name="Jon Rosdahl" userId="2820f357-2dd4-4127-8713-e0bfde0fd756" providerId="ADAL" clId="{5CE4E537-D304-416E-A284-C23A4B965591}" dt="2021-03-18T21:56:42.914" v="32" actId="20577"/>
        <pc:sldMkLst>
          <pc:docMk/>
          <pc:sldMk cId="0" sldId="343"/>
        </pc:sldMkLst>
        <pc:spChg chg="mod">
          <ac:chgData name="Jon Rosdahl" userId="2820f357-2dd4-4127-8713-e0bfde0fd756" providerId="ADAL" clId="{5CE4E537-D304-416E-A284-C23A4B965591}" dt="2021-03-18T21:56:42.914" v="32" actId="20577"/>
          <ac:spMkLst>
            <pc:docMk/>
            <pc:sldMk cId="0" sldId="343"/>
            <ac:spMk id="2" creationId="{82277739-66B6-40EB-9580-9458386E0E7F}"/>
          </ac:spMkLst>
        </pc:spChg>
      </pc:sldChg>
      <pc:sldChg chg="modSp mod">
        <pc:chgData name="Jon Rosdahl" userId="2820f357-2dd4-4127-8713-e0bfde0fd756" providerId="ADAL" clId="{5CE4E537-D304-416E-A284-C23A4B965591}" dt="2021-03-18T21:58:45.479" v="36" actId="20577"/>
        <pc:sldMkLst>
          <pc:docMk/>
          <pc:sldMk cId="2761304245" sldId="347"/>
        </pc:sldMkLst>
        <pc:spChg chg="mod">
          <ac:chgData name="Jon Rosdahl" userId="2820f357-2dd4-4127-8713-e0bfde0fd756" providerId="ADAL" clId="{5CE4E537-D304-416E-A284-C23A4B965591}" dt="2021-03-18T21:58:45.479" v="36" actId="20577"/>
          <ac:spMkLst>
            <pc:docMk/>
            <pc:sldMk cId="2761304245" sldId="347"/>
            <ac:spMk id="3" creationId="{2915EE7F-D148-4722-88EB-C5D46D3CB511}"/>
          </ac:spMkLst>
        </pc:spChg>
      </pc:sldChg>
      <pc:sldChg chg="modSp mod">
        <pc:chgData name="Jon Rosdahl" userId="2820f357-2dd4-4127-8713-e0bfde0fd756" providerId="ADAL" clId="{5CE4E537-D304-416E-A284-C23A4B965591}" dt="2021-03-19T01:14:37.653" v="86" actId="14100"/>
        <pc:sldMkLst>
          <pc:docMk/>
          <pc:sldMk cId="1213365190" sldId="350"/>
        </pc:sldMkLst>
        <pc:spChg chg="mod">
          <ac:chgData name="Jon Rosdahl" userId="2820f357-2dd4-4127-8713-e0bfde0fd756" providerId="ADAL" clId="{5CE4E537-D304-416E-A284-C23A4B965591}" dt="2021-03-19T01:14:37.653" v="86" actId="14100"/>
          <ac:spMkLst>
            <pc:docMk/>
            <pc:sldMk cId="1213365190" sldId="350"/>
            <ac:spMk id="2" creationId="{91661530-D440-4D98-B22C-BA4611E39C04}"/>
          </ac:spMkLst>
        </pc:spChg>
        <pc:spChg chg="mod">
          <ac:chgData name="Jon Rosdahl" userId="2820f357-2dd4-4127-8713-e0bfde0fd756" providerId="ADAL" clId="{5CE4E537-D304-416E-A284-C23A4B965591}" dt="2021-03-19T00:26:46.411" v="51" actId="255"/>
          <ac:spMkLst>
            <pc:docMk/>
            <pc:sldMk cId="1213365190" sldId="350"/>
            <ac:spMk id="4" creationId="{D7682BE1-3EDF-48FC-B5E1-1497525B4ECC}"/>
          </ac:spMkLst>
        </pc:spChg>
      </pc:sldChg>
      <pc:sldChg chg="addSp delSp modSp mod">
        <pc:chgData name="Jon Rosdahl" userId="2820f357-2dd4-4127-8713-e0bfde0fd756" providerId="ADAL" clId="{5CE4E537-D304-416E-A284-C23A4B965591}" dt="2021-03-19T01:14:24.182" v="85" actId="14100"/>
        <pc:sldMkLst>
          <pc:docMk/>
          <pc:sldMk cId="474806334" sldId="351"/>
        </pc:sldMkLst>
        <pc:spChg chg="add del mod">
          <ac:chgData name="Jon Rosdahl" userId="2820f357-2dd4-4127-8713-e0bfde0fd756" providerId="ADAL" clId="{5CE4E537-D304-416E-A284-C23A4B965591}" dt="2021-03-19T00:25:05.352" v="49"/>
          <ac:spMkLst>
            <pc:docMk/>
            <pc:sldMk cId="474806334" sldId="351"/>
            <ac:spMk id="2" creationId="{5235CC9B-AA35-4116-9B2A-737A09380EE1}"/>
          </ac:spMkLst>
        </pc:spChg>
        <pc:spChg chg="add del mod">
          <ac:chgData name="Jon Rosdahl" userId="2820f357-2dd4-4127-8713-e0bfde0fd756" providerId="ADAL" clId="{5CE4E537-D304-416E-A284-C23A4B965591}" dt="2021-03-19T00:25:05.352" v="49"/>
          <ac:spMkLst>
            <pc:docMk/>
            <pc:sldMk cId="474806334" sldId="351"/>
            <ac:spMk id="3" creationId="{5AD938A8-AE20-4910-9F5E-62BCA025CD6C}"/>
          </ac:spMkLst>
        </pc:spChg>
        <pc:spChg chg="mod">
          <ac:chgData name="Jon Rosdahl" userId="2820f357-2dd4-4127-8713-e0bfde0fd756" providerId="ADAL" clId="{5CE4E537-D304-416E-A284-C23A4B965591}" dt="2021-03-19T01:14:24.182" v="85" actId="14100"/>
          <ac:spMkLst>
            <pc:docMk/>
            <pc:sldMk cId="474806334" sldId="351"/>
            <ac:spMk id="4" creationId="{7E7221B9-41CD-4120-A531-59BC5E5D49F2}"/>
          </ac:spMkLst>
        </pc:spChg>
        <pc:spChg chg="mod">
          <ac:chgData name="Jon Rosdahl" userId="2820f357-2dd4-4127-8713-e0bfde0fd756" providerId="ADAL" clId="{5CE4E537-D304-416E-A284-C23A4B965591}" dt="2021-03-19T00:25:16.625" v="50" actId="255"/>
          <ac:spMkLst>
            <pc:docMk/>
            <pc:sldMk cId="474806334" sldId="351"/>
            <ac:spMk id="6" creationId="{A73B0318-CEEE-4015-9EFE-A3C442A2FE51}"/>
          </ac:spMkLst>
        </pc:spChg>
        <pc:spChg chg="mod">
          <ac:chgData name="Jon Rosdahl" userId="2820f357-2dd4-4127-8713-e0bfde0fd756" providerId="ADAL" clId="{5CE4E537-D304-416E-A284-C23A4B965591}" dt="2021-03-19T00:25:05.352" v="49"/>
          <ac:spMkLst>
            <pc:docMk/>
            <pc:sldMk cId="474806334" sldId="351"/>
            <ac:spMk id="7" creationId="{0ED1AA34-7257-46CE-9D71-2BC5E7A58C1C}"/>
          </ac:spMkLst>
        </pc:spChg>
      </pc:sldChg>
      <pc:sldChg chg="modSp">
        <pc:chgData name="Jon Rosdahl" userId="2820f357-2dd4-4127-8713-e0bfde0fd756" providerId="ADAL" clId="{5CE4E537-D304-416E-A284-C23A4B965591}" dt="2021-03-19T01:14:03.062" v="82" actId="1076"/>
        <pc:sldMkLst>
          <pc:docMk/>
          <pc:sldMk cId="3012474513" sldId="353"/>
        </pc:sldMkLst>
        <pc:spChg chg="mod">
          <ac:chgData name="Jon Rosdahl" userId="2820f357-2dd4-4127-8713-e0bfde0fd756" providerId="ADAL" clId="{5CE4E537-D304-416E-A284-C23A4B965591}" dt="2021-03-19T01:14:03.062" v="82" actId="1076"/>
          <ac:spMkLst>
            <pc:docMk/>
            <pc:sldMk cId="3012474513" sldId="353"/>
            <ac:spMk id="5" creationId="{0A596886-E2B6-4A49-BC67-80AC28FB8336}"/>
          </ac:spMkLst>
        </pc:spChg>
      </pc:sldChg>
      <pc:sldChg chg="modSp mod">
        <pc:chgData name="Jon Rosdahl" userId="2820f357-2dd4-4127-8713-e0bfde0fd756" providerId="ADAL" clId="{5CE4E537-D304-416E-A284-C23A4B965591}" dt="2021-03-18T18:56:22.410" v="19" actId="20577"/>
        <pc:sldMkLst>
          <pc:docMk/>
          <pc:sldMk cId="1827639456" sldId="363"/>
        </pc:sldMkLst>
        <pc:spChg chg="mod">
          <ac:chgData name="Jon Rosdahl" userId="2820f357-2dd4-4127-8713-e0bfde0fd756" providerId="ADAL" clId="{5CE4E537-D304-416E-A284-C23A4B965591}" dt="2021-03-18T18:56:22.410" v="19" actId="20577"/>
          <ac:spMkLst>
            <pc:docMk/>
            <pc:sldMk cId="1827639456" sldId="363"/>
            <ac:spMk id="5" creationId="{681A0F0E-D6CF-4E25-8749-77A4F932C846}"/>
          </ac:spMkLst>
        </pc:spChg>
      </pc:sldChg>
      <pc:sldChg chg="modSp mod">
        <pc:chgData name="Jon Rosdahl" userId="2820f357-2dd4-4127-8713-e0bfde0fd756" providerId="ADAL" clId="{5CE4E537-D304-416E-A284-C23A4B965591}" dt="2021-03-18T18:59:32.789" v="31" actId="20577"/>
        <pc:sldMkLst>
          <pc:docMk/>
          <pc:sldMk cId="2268722440" sldId="364"/>
        </pc:sldMkLst>
        <pc:spChg chg="mod">
          <ac:chgData name="Jon Rosdahl" userId="2820f357-2dd4-4127-8713-e0bfde0fd756" providerId="ADAL" clId="{5CE4E537-D304-416E-A284-C23A4B965591}" dt="2021-03-18T18:59:32.789" v="31" actId="20577"/>
          <ac:spMkLst>
            <pc:docMk/>
            <pc:sldMk cId="2268722440" sldId="364"/>
            <ac:spMk id="3" creationId="{57F4CE49-5DE8-4E57-B1AD-35D13E0EC3B3}"/>
          </ac:spMkLst>
        </pc:spChg>
      </pc:sldChg>
      <pc:sldChg chg="modSp mod ord">
        <pc:chgData name="Jon Rosdahl" userId="2820f357-2dd4-4127-8713-e0bfde0fd756" providerId="ADAL" clId="{5CE4E537-D304-416E-A284-C23A4B965591}" dt="2021-03-19T00:28:29.355" v="61" actId="14100"/>
        <pc:sldMkLst>
          <pc:docMk/>
          <pc:sldMk cId="1952039544" sldId="365"/>
        </pc:sldMkLst>
        <pc:graphicFrameChg chg="mod modGraphic">
          <ac:chgData name="Jon Rosdahl" userId="2820f357-2dd4-4127-8713-e0bfde0fd756" providerId="ADAL" clId="{5CE4E537-D304-416E-A284-C23A4B965591}" dt="2021-03-19T00:28:29.355" v="61" actId="14100"/>
          <ac:graphicFrameMkLst>
            <pc:docMk/>
            <pc:sldMk cId="1952039544" sldId="365"/>
            <ac:graphicFrameMk id="5" creationId="{F05AF10C-4BC2-40B6-91C9-8E8453FD0E96}"/>
          </ac:graphicFrameMkLst>
        </pc:graphicFrameChg>
      </pc:sldChg>
      <pc:sldMasterChg chg="delSp modSp mod modSldLayout">
        <pc:chgData name="Jon Rosdahl" userId="2820f357-2dd4-4127-8713-e0bfde0fd756" providerId="ADAL" clId="{5CE4E537-D304-416E-A284-C23A4B965591}" dt="2021-03-19T01:13:05.332" v="81" actId="1076"/>
        <pc:sldMasterMkLst>
          <pc:docMk/>
          <pc:sldMasterMk cId="0" sldId="2147483657"/>
        </pc:sldMasterMkLst>
        <pc:spChg chg="mod">
          <ac:chgData name="Jon Rosdahl" userId="2820f357-2dd4-4127-8713-e0bfde0fd756" providerId="ADAL" clId="{5CE4E537-D304-416E-A284-C23A4B965591}" dt="2021-03-19T00:30:52.506" v="71" actId="207"/>
          <ac:spMkLst>
            <pc:docMk/>
            <pc:sldMasterMk cId="0" sldId="2147483657"/>
            <ac:spMk id="2" creationId="{F6CCF8DA-247A-4F4A-BBF2-2493F0356EDB}"/>
          </ac:spMkLst>
        </pc:spChg>
        <pc:spChg chg="mod">
          <ac:chgData name="Jon Rosdahl" userId="2820f357-2dd4-4127-8713-e0bfde0fd756" providerId="ADAL" clId="{5CE4E537-D304-416E-A284-C23A4B965591}" dt="2021-03-19T00:32:26.092" v="77" actId="113"/>
          <ac:spMkLst>
            <pc:docMk/>
            <pc:sldMasterMk cId="0" sldId="2147483657"/>
            <ac:spMk id="3" creationId="{F4FE15E3-F5C6-498B-9B82-F59249D3E850}"/>
          </ac:spMkLst>
        </pc:spChg>
        <pc:spChg chg="del mod">
          <ac:chgData name="Jon Rosdahl" userId="2820f357-2dd4-4127-8713-e0bfde0fd756" providerId="ADAL" clId="{5CE4E537-D304-416E-A284-C23A4B965591}" dt="2021-03-19T00:21:07.188" v="42" actId="478"/>
          <ac:spMkLst>
            <pc:docMk/>
            <pc:sldMasterMk cId="0" sldId="2147483657"/>
            <ac:spMk id="329736" creationId="{1DF6F07B-0ECA-4AA5-A0C4-29C654CDCEB5}"/>
          </ac:spMkLst>
        </pc:spChg>
        <pc:spChg chg="mod">
          <ac:chgData name="Jon Rosdahl" userId="2820f357-2dd4-4127-8713-e0bfde0fd756" providerId="ADAL" clId="{5CE4E537-D304-416E-A284-C23A4B965591}" dt="2021-03-19T01:12:35.724" v="78" actId="1076"/>
          <ac:spMkLst>
            <pc:docMk/>
            <pc:sldMasterMk cId="0" sldId="2147483657"/>
            <ac:spMk id="329737" creationId="{574E94E2-9213-4AD7-B295-229AF25838FB}"/>
          </ac:spMkLst>
        </pc:spChg>
        <pc:sldLayoutChg chg="addSp delSp modSp mod">
          <pc:chgData name="Jon Rosdahl" userId="2820f357-2dd4-4127-8713-e0bfde0fd756" providerId="ADAL" clId="{5CE4E537-D304-416E-A284-C23A4B965591}" dt="2021-03-19T01:13:05.332" v="81" actId="1076"/>
          <pc:sldLayoutMkLst>
            <pc:docMk/>
            <pc:sldMasterMk cId="0" sldId="2147483657"/>
            <pc:sldLayoutMk cId="0" sldId="2147483658"/>
          </pc:sldLayoutMkLst>
          <pc:spChg chg="add mod">
            <ac:chgData name="Jon Rosdahl" userId="2820f357-2dd4-4127-8713-e0bfde0fd756" providerId="ADAL" clId="{5CE4E537-D304-416E-A284-C23A4B965591}" dt="2021-03-19T00:30:00.520" v="67" actId="207"/>
            <ac:spMkLst>
              <pc:docMk/>
              <pc:sldMasterMk cId="0" sldId="2147483657"/>
              <pc:sldLayoutMk cId="0" sldId="2147483658"/>
              <ac:spMk id="2" creationId="{6CD36EC9-C657-4E66-A751-B3D493B76580}"/>
            </ac:spMkLst>
          </pc:spChg>
          <pc:spChg chg="mod">
            <ac:chgData name="Jon Rosdahl" userId="2820f357-2dd4-4127-8713-e0bfde0fd756" providerId="ADAL" clId="{5CE4E537-D304-416E-A284-C23A4B965591}" dt="2021-03-19T01:12:46.203" v="80" actId="1076"/>
            <ac:spMkLst>
              <pc:docMk/>
              <pc:sldMasterMk cId="0" sldId="2147483657"/>
              <pc:sldLayoutMk cId="0" sldId="2147483658"/>
              <ac:spMk id="14" creationId="{8D43B011-15F1-4DD2-8D98-64EE9761B36B}"/>
            </ac:spMkLst>
          </pc:spChg>
          <pc:spChg chg="mod">
            <ac:chgData name="Jon Rosdahl" userId="2820f357-2dd4-4127-8713-e0bfde0fd756" providerId="ADAL" clId="{5CE4E537-D304-416E-A284-C23A4B965591}" dt="2021-03-19T01:13:05.332" v="81" actId="1076"/>
            <ac:spMkLst>
              <pc:docMk/>
              <pc:sldMasterMk cId="0" sldId="2147483657"/>
              <pc:sldLayoutMk cId="0" sldId="2147483658"/>
              <ac:spMk id="330755" creationId="{C9E6368E-1365-4004-91FD-3281246E671F}"/>
            </ac:spMkLst>
          </pc:spChg>
          <pc:spChg chg="del mod">
            <ac:chgData name="Jon Rosdahl" userId="2820f357-2dd4-4127-8713-e0bfde0fd756" providerId="ADAL" clId="{5CE4E537-D304-416E-A284-C23A4B965591}" dt="2021-03-19T00:29:39.042" v="64" actId="478"/>
            <ac:spMkLst>
              <pc:docMk/>
              <pc:sldMasterMk cId="0" sldId="2147483657"/>
              <pc:sldLayoutMk cId="0" sldId="2147483658"/>
              <ac:spMk id="330760" creationId="{A61D05EF-BA37-4A49-A706-51FC15D281F0}"/>
            </ac:spMkLst>
          </pc:spChg>
        </pc:sldLayoutChg>
        <pc:sldLayoutChg chg="addSp modSp">
          <pc:chgData name="Jon Rosdahl" userId="2820f357-2dd4-4127-8713-e0bfde0fd756" providerId="ADAL" clId="{5CE4E537-D304-416E-A284-C23A4B965591}" dt="2021-03-19T00:29:16.241" v="62"/>
          <pc:sldLayoutMkLst>
            <pc:docMk/>
            <pc:sldMasterMk cId="0" sldId="2147483657"/>
            <pc:sldLayoutMk cId="3732475092" sldId="2147483661"/>
          </pc:sldLayoutMkLst>
          <pc:spChg chg="add mod">
            <ac:chgData name="Jon Rosdahl" userId="2820f357-2dd4-4127-8713-e0bfde0fd756" providerId="ADAL" clId="{5CE4E537-D304-416E-A284-C23A4B965591}" dt="2021-03-19T00:29:16.241" v="62"/>
            <ac:spMkLst>
              <pc:docMk/>
              <pc:sldMasterMk cId="0" sldId="2147483657"/>
              <pc:sldLayoutMk cId="3732475092" sldId="2147483661"/>
              <ac:spMk id="4" creationId="{D855B732-5835-40D6-B37F-F891A3C191C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DE89D638-D155-4AC8-B4CB-ADCBEAE99808}"/>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March 2021</a:t>
            </a:r>
          </a:p>
        </p:txBody>
      </p:sp>
      <p:sp>
        <p:nvSpPr>
          <p:cNvPr id="595971" name="Rectangle 3">
            <a:extLst>
              <a:ext uri="{FF2B5EF4-FFF2-40B4-BE49-F238E27FC236}">
                <a16:creationId xmlns:a16="http://schemas.microsoft.com/office/drawing/2014/main" id="{60181EA9-841D-4D8A-86F7-B6024F685C75}"/>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595972" name="Rectangle 4">
            <a:extLst>
              <a:ext uri="{FF2B5EF4-FFF2-40B4-BE49-F238E27FC236}">
                <a16:creationId xmlns:a16="http://schemas.microsoft.com/office/drawing/2014/main" id="{21636DB1-5377-46EA-9DA5-3864BEDDAC4C}"/>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IEEE 802 EC-21/055r3</a:t>
            </a:r>
          </a:p>
        </p:txBody>
      </p:sp>
      <p:sp>
        <p:nvSpPr>
          <p:cNvPr id="595973" name="Rectangle 5">
            <a:extLst>
              <a:ext uri="{FF2B5EF4-FFF2-40B4-BE49-F238E27FC236}">
                <a16:creationId xmlns:a16="http://schemas.microsoft.com/office/drawing/2014/main" id="{029FF729-0C68-4D60-9A28-C411B26D0F71}"/>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4F29CC0-0CD8-41A9-851B-3CEA81683FF5}"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51E2E4F-2A9D-4D50-9F70-FC71C9963CA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r>
              <a:rPr lang="en-US" altLang="en-US"/>
              <a:t>March 2021</a:t>
            </a:r>
          </a:p>
        </p:txBody>
      </p:sp>
      <p:sp>
        <p:nvSpPr>
          <p:cNvPr id="107523" name="Rectangle 3">
            <a:extLst>
              <a:ext uri="{FF2B5EF4-FFF2-40B4-BE49-F238E27FC236}">
                <a16:creationId xmlns:a16="http://schemas.microsoft.com/office/drawing/2014/main" id="{603B00FB-9ED1-4B0E-BB5C-93EB2ADD28A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2021</a:t>
            </a:r>
          </a:p>
        </p:txBody>
      </p:sp>
      <p:sp>
        <p:nvSpPr>
          <p:cNvPr id="107524" name="Rectangle 4">
            <a:extLst>
              <a:ext uri="{FF2B5EF4-FFF2-40B4-BE49-F238E27FC236}">
                <a16:creationId xmlns:a16="http://schemas.microsoft.com/office/drawing/2014/main" id="{B371FB6D-B5E7-40D0-B6EE-62BBBB2600C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3EBF9A24-2FA4-4A0F-8092-9836DEDECD2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DDC0B3E9-1E07-411C-A0BD-A081BCB13BC2}"/>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IEEE 802 EC-21/055r3</a:t>
            </a:r>
          </a:p>
        </p:txBody>
      </p:sp>
      <p:sp>
        <p:nvSpPr>
          <p:cNvPr id="107527" name="Rectangle 7">
            <a:extLst>
              <a:ext uri="{FF2B5EF4-FFF2-40B4-BE49-F238E27FC236}">
                <a16:creationId xmlns:a16="http://schemas.microsoft.com/office/drawing/2014/main" id="{49D0CAEA-80D8-4C6A-94FE-3B2B8FB31F1C}"/>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B4FDFDE-EE6A-4525-B0D7-A089E73B782C}" type="slidenum">
              <a:rPr lang="en-US" altLang="en-US"/>
              <a:pPr/>
              <a:t>‹#›</a:t>
            </a:fld>
            <a:endParaRPr lang="en-US" altLang="en-US"/>
          </a:p>
        </p:txBody>
      </p:sp>
    </p:spTree>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7760FB-00C3-4169-BFFB-3E0FDB0BC5D7}"/>
              </a:ext>
            </a:extLst>
          </p:cNvPr>
          <p:cNvSpPr>
            <a:spLocks noGrp="1" noChangeArrowheads="1"/>
          </p:cNvSpPr>
          <p:nvPr>
            <p:ph type="sldNum" sz="quarter" idx="5"/>
          </p:nvPr>
        </p:nvSpPr>
        <p:spPr>
          <a:ln/>
        </p:spPr>
        <p:txBody>
          <a:bodyPr/>
          <a:lstStyle/>
          <a:p>
            <a:fld id="{69D57628-E122-4AB7-B5C3-A6B63AEFF05C}" type="slidenum">
              <a:rPr lang="en-US" altLang="en-US"/>
              <a:pPr/>
              <a:t>1</a:t>
            </a:fld>
            <a:endParaRPr lang="en-US" altLang="en-US"/>
          </a:p>
        </p:txBody>
      </p:sp>
      <p:sp>
        <p:nvSpPr>
          <p:cNvPr id="237570" name="Rectangle 2">
            <a:extLst>
              <a:ext uri="{FF2B5EF4-FFF2-40B4-BE49-F238E27FC236}">
                <a16:creationId xmlns:a16="http://schemas.microsoft.com/office/drawing/2014/main" id="{21AD0FBB-0F85-4301-B960-6A4432FF3711}"/>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0CAB1125-66C1-4FE8-95D4-771F293ECADE}"/>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F1E08E4F-BDCE-4C3D-B8FE-3B15E2C86913}"/>
              </a:ext>
            </a:extLst>
          </p:cNvPr>
          <p:cNvSpPr>
            <a:spLocks noGrp="1"/>
          </p:cNvSpPr>
          <p:nvPr>
            <p:ph type="dt" idx="1"/>
          </p:nvPr>
        </p:nvSpPr>
        <p:spPr/>
        <p:txBody>
          <a:bodyPr/>
          <a:lstStyle/>
          <a:p>
            <a:r>
              <a:rPr lang="en-US" altLang="en-US"/>
              <a:t>March 2021</a:t>
            </a:r>
          </a:p>
        </p:txBody>
      </p:sp>
      <p:sp>
        <p:nvSpPr>
          <p:cNvPr id="4" name="Footer Placeholder 3">
            <a:extLst>
              <a:ext uri="{FF2B5EF4-FFF2-40B4-BE49-F238E27FC236}">
                <a16:creationId xmlns:a16="http://schemas.microsoft.com/office/drawing/2014/main" id="{98C32275-54AE-469C-BD56-5EE49A024216}"/>
              </a:ext>
            </a:extLst>
          </p:cNvPr>
          <p:cNvSpPr>
            <a:spLocks noGrp="1"/>
          </p:cNvSpPr>
          <p:nvPr>
            <p:ph type="ftr" sz="quarter" idx="4"/>
          </p:nvPr>
        </p:nvSpPr>
        <p:spPr/>
        <p:txBody>
          <a:bodyPr/>
          <a:lstStyle/>
          <a:p>
            <a:r>
              <a:rPr lang="en-US" altLang="en-US"/>
              <a:t>IEEE 802 EC-21/055r3</a:t>
            </a:r>
          </a:p>
        </p:txBody>
      </p:sp>
      <p:sp>
        <p:nvSpPr>
          <p:cNvPr id="5" name="Header Placeholder 4">
            <a:extLst>
              <a:ext uri="{FF2B5EF4-FFF2-40B4-BE49-F238E27FC236}">
                <a16:creationId xmlns:a16="http://schemas.microsoft.com/office/drawing/2014/main" id="{A5ADBD0A-3C7A-497C-9EAC-A9206A60B572}"/>
              </a:ext>
            </a:extLst>
          </p:cNvPr>
          <p:cNvSpPr>
            <a:spLocks noGrp="1"/>
          </p:cNvSpPr>
          <p:nvPr>
            <p:ph type="hdr" sz="quarter"/>
          </p:nvPr>
        </p:nvSpPr>
        <p:spPr/>
        <p:txBody>
          <a:bodyPr/>
          <a:lstStyle/>
          <a:p>
            <a:r>
              <a:rPr lang="en-US" altLang="en-US"/>
              <a:t>March 2021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1" dirty="0"/>
              <a:t>Motion on April 7</a:t>
            </a:r>
            <a:r>
              <a:rPr lang="en-US" b="1" baseline="30000" dirty="0"/>
              <a:t>th</a:t>
            </a:r>
            <a:r>
              <a:rPr lang="en-US" b="1" dirty="0"/>
              <a:t>: 3. Motion to approve March 2024 Venue</a:t>
            </a:r>
            <a:r>
              <a:rPr lang="en-US" sz="1200" b="1" kern="1200" dirty="0">
                <a:solidFill>
                  <a:schemeClr val="tx1"/>
                </a:solidFill>
                <a:effectLst/>
                <a:latin typeface="Arial" panose="020B0604020202020204" pitchFamily="34" charset="0"/>
                <a:ea typeface="+mn-ea"/>
                <a:cs typeface="+mn-cs"/>
              </a:rPr>
              <a:t>:</a:t>
            </a:r>
            <a:br>
              <a:rPr lang="en-US" dirty="0"/>
            </a:br>
            <a:r>
              <a:rPr lang="en-US" dirty="0">
                <a:effectLst/>
              </a:rPr>
              <a:t>Motion: Move to approve </a:t>
            </a:r>
            <a:r>
              <a:rPr lang="en-US" sz="1200" kern="1200" dirty="0">
                <a:solidFill>
                  <a:schemeClr val="tx1"/>
                </a:solidFill>
                <a:effectLst/>
                <a:latin typeface="Arial" panose="020B0604020202020204" pitchFamily="34" charset="0"/>
                <a:ea typeface="+mn-ea"/>
                <a:cs typeface="+mn-cs"/>
              </a:rPr>
              <a:t>t</a:t>
            </a:r>
            <a:r>
              <a:rPr lang="en-US" dirty="0">
                <a:effectLst/>
              </a:rPr>
              <a:t>he</a:t>
            </a:r>
            <a:r>
              <a:rPr lang="en-US" sz="1200" kern="1200" dirty="0">
                <a:solidFill>
                  <a:schemeClr val="tx1"/>
                </a:solidFill>
                <a:effectLst/>
                <a:latin typeface="Arial" panose="020B0604020202020204" pitchFamily="34" charset="0"/>
                <a:ea typeface="+mn-ea"/>
                <a:cs typeface="+mn-cs"/>
              </a:rPr>
              <a:t> "</a:t>
            </a:r>
            <a:r>
              <a:rPr lang="en-US" dirty="0">
                <a:effectLst/>
              </a:rPr>
              <a:t>Hyatt Regency Chicago</a:t>
            </a:r>
            <a:r>
              <a:rPr lang="en-US" sz="1200" kern="1200" dirty="0">
                <a:solidFill>
                  <a:schemeClr val="tx1"/>
                </a:solidFill>
                <a:effectLst/>
                <a:latin typeface="Arial" panose="020B0604020202020204" pitchFamily="34" charset="0"/>
                <a:ea typeface="+mn-ea"/>
                <a:cs typeface="+mn-cs"/>
              </a:rPr>
              <a:t>" hotel</a:t>
            </a:r>
            <a:r>
              <a:rPr lang="en-US" dirty="0">
                <a:effectLst/>
              </a:rPr>
              <a:t> as the venue location for the March 2024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effectLst/>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effectLst/>
              </a:rPr>
              <a:t>Note that in working with Denver and Chicago, these new dates work better from them anyway.</a:t>
            </a:r>
          </a:p>
          <a:p>
            <a:endParaRPr lang="en-US" dirty="0"/>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7</a:t>
            </a:fld>
            <a:endParaRPr lang="en-US" altLang="en-US"/>
          </a:p>
        </p:txBody>
      </p:sp>
      <p:sp>
        <p:nvSpPr>
          <p:cNvPr id="7" name="Footer Placeholder 6">
            <a:extLst>
              <a:ext uri="{FF2B5EF4-FFF2-40B4-BE49-F238E27FC236}">
                <a16:creationId xmlns:a16="http://schemas.microsoft.com/office/drawing/2014/main" id="{D1EECC0D-12C7-43BD-8CFB-A77984F6974D}"/>
              </a:ext>
            </a:extLst>
          </p:cNvPr>
          <p:cNvSpPr>
            <a:spLocks noGrp="1"/>
          </p:cNvSpPr>
          <p:nvPr>
            <p:ph type="ftr" sz="quarter" idx="4"/>
          </p:nvPr>
        </p:nvSpPr>
        <p:spPr/>
        <p:txBody>
          <a:bodyPr/>
          <a:lstStyle/>
          <a:p>
            <a:r>
              <a:rPr lang="en-US" altLang="en-US"/>
              <a:t>IEEE 802 EC-21/055r3</a:t>
            </a:r>
          </a:p>
        </p:txBody>
      </p:sp>
      <p:sp>
        <p:nvSpPr>
          <p:cNvPr id="8" name="Header Placeholder 7">
            <a:extLst>
              <a:ext uri="{FF2B5EF4-FFF2-40B4-BE49-F238E27FC236}">
                <a16:creationId xmlns:a16="http://schemas.microsoft.com/office/drawing/2014/main" id="{46738204-AE2B-464A-9E09-156B51D5DC52}"/>
              </a:ext>
            </a:extLst>
          </p:cNvPr>
          <p:cNvSpPr>
            <a:spLocks noGrp="1"/>
          </p:cNvSpPr>
          <p:nvPr>
            <p:ph type="hdr" sz="quarter"/>
          </p:nvPr>
        </p:nvSpPr>
        <p:spPr/>
        <p:txBody>
          <a:bodyPr/>
          <a:lstStyle/>
          <a:p>
            <a:r>
              <a:rPr lang="en-US" altLang="en-US"/>
              <a:t>March 2021</a:t>
            </a:r>
          </a:p>
        </p:txBody>
      </p:sp>
    </p:spTree>
    <p:extLst>
      <p:ext uri="{BB962C8B-B14F-4D97-AF65-F5344CB8AC3E}">
        <p14:creationId xmlns:p14="http://schemas.microsoft.com/office/powerpoint/2010/main" val="2421345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https://www.euroweeklynews.com/2021/01/21/spain-wont-welcome-tourists-until-the-end-of-the-summer/</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9</a:t>
            </a:fld>
            <a:endParaRPr lang="en-US" altLang="en-US"/>
          </a:p>
        </p:txBody>
      </p:sp>
      <p:sp>
        <p:nvSpPr>
          <p:cNvPr id="7" name="Footer Placeholder 6">
            <a:extLst>
              <a:ext uri="{FF2B5EF4-FFF2-40B4-BE49-F238E27FC236}">
                <a16:creationId xmlns:a16="http://schemas.microsoft.com/office/drawing/2014/main" id="{0E086DA9-DF58-417D-8CCF-B1CDF8DEF192}"/>
              </a:ext>
            </a:extLst>
          </p:cNvPr>
          <p:cNvSpPr>
            <a:spLocks noGrp="1"/>
          </p:cNvSpPr>
          <p:nvPr>
            <p:ph type="ftr" sz="quarter" idx="4"/>
          </p:nvPr>
        </p:nvSpPr>
        <p:spPr/>
        <p:txBody>
          <a:bodyPr/>
          <a:lstStyle/>
          <a:p>
            <a:r>
              <a:rPr lang="en-US" altLang="en-US"/>
              <a:t>IEEE 802 EC-21/055r3</a:t>
            </a:r>
          </a:p>
        </p:txBody>
      </p:sp>
      <p:sp>
        <p:nvSpPr>
          <p:cNvPr id="8" name="Header Placeholder 7">
            <a:extLst>
              <a:ext uri="{FF2B5EF4-FFF2-40B4-BE49-F238E27FC236}">
                <a16:creationId xmlns:a16="http://schemas.microsoft.com/office/drawing/2014/main" id="{60778FB2-6A5A-4B27-A9F4-9AF7502EB05A}"/>
              </a:ext>
            </a:extLst>
          </p:cNvPr>
          <p:cNvSpPr>
            <a:spLocks noGrp="1"/>
          </p:cNvSpPr>
          <p:nvPr>
            <p:ph type="hdr" sz="quarter"/>
          </p:nvPr>
        </p:nvSpPr>
        <p:spPr/>
        <p:txBody>
          <a:bodyPr/>
          <a:lstStyle/>
          <a:p>
            <a:r>
              <a:rPr lang="en-US" altLang="en-US"/>
              <a:t>March 2021</a:t>
            </a:r>
          </a:p>
        </p:txBody>
      </p:sp>
    </p:spTree>
    <p:extLst>
      <p:ext uri="{BB962C8B-B14F-4D97-AF65-F5344CB8AC3E}">
        <p14:creationId xmlns:p14="http://schemas.microsoft.com/office/powerpoint/2010/main" val="39222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2021</a:t>
            </a:r>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20</a:t>
            </a:fld>
            <a:endParaRPr lang="en-US" altLang="en-US"/>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IEEE 802 EC-21/055r3</a:t>
            </a:r>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A462EB08-8E69-4532-A6B8-1DED1856E7B8}"/>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a:extLst>
              <a:ext uri="{FF2B5EF4-FFF2-40B4-BE49-F238E27FC236}">
                <a16:creationId xmlns:a16="http://schemas.microsoft.com/office/drawing/2014/main" id="{C9E6368E-1365-4004-91FD-3281246E671F}"/>
              </a:ext>
            </a:extLst>
          </p:cNvPr>
          <p:cNvSpPr>
            <a:spLocks noChangeArrowheads="1"/>
          </p:cNvSpPr>
          <p:nvPr/>
        </p:nvSpPr>
        <p:spPr bwMode="auto">
          <a:xfrm>
            <a:off x="11112" y="18259"/>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DD45B8AC-BDC0-427E-9D0B-11C5C34D99E5}"/>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E28D4C41-3B45-4414-B938-9EB0EC9DEF9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34C3AF49-F3E4-4BE5-971D-1A617D39FEA4}"/>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2D4D72BE-FC55-42DF-AB5D-530A373B2913}"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A11882AF-A13F-477F-A53D-B4933385615B}"/>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6EBE923E-4B5C-49CB-B32F-90A20A57375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A6A81F0C-D313-4BC9-BCA0-4276E7B25E07}"/>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2812B173-28EC-4F01-BA70-495DE87B73B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B9F10E0F-AFCF-43CB-9B14-8EEEE79BE5DE}"/>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4" name="Text Box 9">
            <a:extLst>
              <a:ext uri="{FF2B5EF4-FFF2-40B4-BE49-F238E27FC236}">
                <a16:creationId xmlns:a16="http://schemas.microsoft.com/office/drawing/2014/main" id="{8D43B011-15F1-4DD2-8D98-64EE9761B36B}"/>
              </a:ext>
            </a:extLst>
          </p:cNvPr>
          <p:cNvSpPr txBox="1">
            <a:spLocks noChangeArrowheads="1"/>
          </p:cNvSpPr>
          <p:nvPr userDrawn="1"/>
        </p:nvSpPr>
        <p:spPr bwMode="auto">
          <a:xfrm>
            <a:off x="33336" y="6553684"/>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sp>
        <p:nvSpPr>
          <p:cNvPr id="2" name="Footer Placeholder 1">
            <a:extLst>
              <a:ext uri="{FF2B5EF4-FFF2-40B4-BE49-F238E27FC236}">
                <a16:creationId xmlns:a16="http://schemas.microsoft.com/office/drawing/2014/main" id="{6CD36EC9-C657-4E66-A751-B3D493B76580}"/>
              </a:ext>
            </a:extLst>
          </p:cNvPr>
          <p:cNvSpPr>
            <a:spLocks noGrp="1"/>
          </p:cNvSpPr>
          <p:nvPr>
            <p:ph type="ftr" sz="quarter" idx="10"/>
          </p:nvPr>
        </p:nvSpPr>
        <p:spPr>
          <a:xfrm>
            <a:off x="22225" y="6566936"/>
            <a:ext cx="1654175" cy="277812"/>
          </a:xfrm>
        </p:spPr>
        <p:txBody>
          <a:bodyPr/>
          <a:lstStyle>
            <a:lvl1pPr>
              <a:defRPr>
                <a:solidFill>
                  <a:schemeClr val="bg1"/>
                </a:solidFill>
              </a:defRPr>
            </a:lvl1pPr>
          </a:lstStyle>
          <a:p>
            <a:r>
              <a:rPr lang="en-US"/>
              <a:t>IEEE 802 EC-21/055r3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B432F-CC60-405B-A1E1-30C83837BA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AA7129-06F6-4C4F-9725-11FB742F7C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9689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8C1199-4522-4E3F-95F9-959238962418}"/>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493DF-9A64-4E0F-96BD-35B4A4FC41CC}"/>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052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F7E6-D6A1-40EF-B15E-DB30AEC935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5A52D5-5F15-4A13-8F8F-9D04E0244A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3448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31978-D5B9-4678-817A-7E6F8A05C50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55CCD0-3937-40A3-B39A-48C513840B1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id="{D855B732-5835-40D6-B37F-F891A3C191CE}"/>
              </a:ext>
            </a:extLst>
          </p:cNvPr>
          <p:cNvSpPr>
            <a:spLocks noGrp="1"/>
          </p:cNvSpPr>
          <p:nvPr>
            <p:ph type="ftr" sz="quarter" idx="10"/>
          </p:nvPr>
        </p:nvSpPr>
        <p:spPr/>
        <p:txBody>
          <a:bodyPr/>
          <a:lstStyle/>
          <a:p>
            <a:r>
              <a:rPr lang="en-US"/>
              <a:t>IEEE 802 EC-21/055r3</a:t>
            </a:r>
          </a:p>
        </p:txBody>
      </p:sp>
    </p:spTree>
    <p:extLst>
      <p:ext uri="{BB962C8B-B14F-4D97-AF65-F5344CB8AC3E}">
        <p14:creationId xmlns:p14="http://schemas.microsoft.com/office/powerpoint/2010/main" val="373247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9FE44-2104-45AE-BB40-7E68CC7BE2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7CEEC3-9D72-41A0-BCAB-2DFD53D41B53}"/>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40E0CB-6124-442B-B261-10902C10199E}"/>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305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280B-EA55-4D8A-B62F-D479EAA107CA}"/>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1FD1DB-F511-46DD-B069-7E98508025B8}"/>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03DD79-BC5D-4BCA-90FC-2D3B22EC4CB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FEDBEC-DD91-45C8-81B3-316544E1C4A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E6CA64-2BCE-4A5F-B8B9-B1FF891DC40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442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AC46-0A11-4F91-8B75-5FF686191C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9124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679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1561C-B44D-4354-BA35-7EC7C11DCC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F4184D-A145-4FD0-9EEB-BD1DE85A166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43BBB-1635-4E3A-8F0F-92C7316BD81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70074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8AF8-294D-4FF1-93A7-5FD95FB31EE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4B33AB-6714-4543-B546-73973515720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C0EA5A5-78EB-4D99-B678-419FE95F32E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5937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9975C83E-9EA5-4BC6-95DA-8B52CEFC1C09}"/>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3C260FE2-ACB6-43B4-85DD-98CD6A910854}"/>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D91951BA-D5D9-4DE3-B54F-D2F7DBF8292E}"/>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A1FCC9CA-7BB6-47B5-B874-6F9E69E700C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a:extLst>
              <a:ext uri="{FF2B5EF4-FFF2-40B4-BE49-F238E27FC236}">
                <a16:creationId xmlns:a16="http://schemas.microsoft.com/office/drawing/2014/main" id="{12587259-9EEE-49BB-B85C-F2564BE7A8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57CCB530-8D1C-4014-A41E-EAED794A5329}"/>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E219E338-5B37-422A-9B4D-24AA9621B3E0}"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574E94E2-9213-4AD7-B295-229AF25838FB}"/>
              </a:ext>
            </a:extLst>
          </p:cNvPr>
          <p:cNvSpPr txBox="1">
            <a:spLocks noChangeArrowheads="1"/>
          </p:cNvSpPr>
          <p:nvPr/>
        </p:nvSpPr>
        <p:spPr bwMode="auto">
          <a:xfrm>
            <a:off x="-55366" y="656828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IEEE 802 2021 March Electronic Plenary</a:t>
            </a:r>
          </a:p>
        </p:txBody>
      </p:sp>
      <p:grpSp>
        <p:nvGrpSpPr>
          <p:cNvPr id="329748" name="Group 20">
            <a:extLst>
              <a:ext uri="{FF2B5EF4-FFF2-40B4-BE49-F238E27FC236}">
                <a16:creationId xmlns:a16="http://schemas.microsoft.com/office/drawing/2014/main" id="{6BFC095C-823B-4477-980D-17AB9E30D6B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8D738049-EAE9-4503-AF64-7DE33974E4A5}"/>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E76B1876-B1A4-4440-8FCD-B33E6938328F}"/>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1D023831-7692-4677-99FD-985886707A5E}"/>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C8618269-D59A-4AC0-8599-95D0A64B4B74}"/>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Footer Placeholder 1">
            <a:extLst>
              <a:ext uri="{FF2B5EF4-FFF2-40B4-BE49-F238E27FC236}">
                <a16:creationId xmlns:a16="http://schemas.microsoft.com/office/drawing/2014/main" id="{F6CCF8DA-247A-4F4A-BBF2-2493F0356EDB}"/>
              </a:ext>
            </a:extLst>
          </p:cNvPr>
          <p:cNvSpPr>
            <a:spLocks noGrp="1"/>
          </p:cNvSpPr>
          <p:nvPr>
            <p:ph type="ftr" sz="quarter" idx="3"/>
          </p:nvPr>
        </p:nvSpPr>
        <p:spPr>
          <a:xfrm>
            <a:off x="33336" y="6586538"/>
            <a:ext cx="1645525" cy="274636"/>
          </a:xfrm>
          <a:prstGeom prst="rect">
            <a:avLst/>
          </a:prstGeom>
        </p:spPr>
        <p:txBody>
          <a:bodyPr vert="horz" lIns="91440" tIns="45720" rIns="91440" bIns="45720" rtlCol="0" anchor="ctr"/>
          <a:lstStyle>
            <a:lvl1pPr algn="ctr">
              <a:defRPr sz="1200">
                <a:solidFill>
                  <a:schemeClr val="bg1"/>
                </a:solidFill>
              </a:defRPr>
            </a:lvl1pPr>
          </a:lstStyle>
          <a:p>
            <a:r>
              <a:rPr lang="en-US"/>
              <a:t>IEEE 802 EC-21/055r3</a:t>
            </a:r>
          </a:p>
        </p:txBody>
      </p:sp>
      <p:sp>
        <p:nvSpPr>
          <p:cNvPr id="3" name="Date Placeholder 2">
            <a:extLst>
              <a:ext uri="{FF2B5EF4-FFF2-40B4-BE49-F238E27FC236}">
                <a16:creationId xmlns:a16="http://schemas.microsoft.com/office/drawing/2014/main" id="{F4FE15E3-F5C6-498B-9B82-F59249D3E850}"/>
              </a:ext>
            </a:extLst>
          </p:cNvPr>
          <p:cNvSpPr>
            <a:spLocks noGrp="1"/>
          </p:cNvSpPr>
          <p:nvPr>
            <p:ph type="dt" sz="half" idx="2"/>
          </p:nvPr>
        </p:nvSpPr>
        <p:spPr>
          <a:xfrm>
            <a:off x="-1" y="-1585"/>
            <a:ext cx="1678861" cy="274635"/>
          </a:xfrm>
          <a:prstGeom prst="rect">
            <a:avLst/>
          </a:prstGeom>
        </p:spPr>
        <p:txBody>
          <a:bodyPr vert="horz" lIns="91440" tIns="45720" rIns="91440" bIns="45720" rtlCol="0" anchor="ctr"/>
          <a:lstStyle>
            <a:lvl1pPr algn="l">
              <a:defRPr sz="1200" b="0">
                <a:solidFill>
                  <a:schemeClr val="bg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ec/dcn/21/ec-21-0076-00-00EC-2021-july-tutorial-request-form.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s://www.euroweeklynews.com/2021/01/21/spain-wont-welcome-tourists-until-the-end-of-the-summ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0948B0E1-BAA4-49D0-A37F-82FE0A73777D}"/>
              </a:ext>
            </a:extLst>
          </p:cNvPr>
          <p:cNvSpPr>
            <a:spLocks noGrp="1" noChangeArrowheads="1"/>
          </p:cNvSpPr>
          <p:nvPr>
            <p:ph type="ctrTitle"/>
          </p:nvPr>
        </p:nvSpPr>
        <p:spPr/>
        <p:txBody>
          <a:bodyPr/>
          <a:lstStyle/>
          <a:p>
            <a:r>
              <a:rPr lang="en-US" altLang="en-US" dirty="0"/>
              <a:t>IEEE 802 Executive Secretary Report for 2021 March Electronic</a:t>
            </a:r>
          </a:p>
        </p:txBody>
      </p:sp>
      <p:sp>
        <p:nvSpPr>
          <p:cNvPr id="111621" name="Rectangle 5">
            <a:extLst>
              <a:ext uri="{FF2B5EF4-FFF2-40B4-BE49-F238E27FC236}">
                <a16:creationId xmlns:a16="http://schemas.microsoft.com/office/drawing/2014/main" id="{02834A5A-E28D-425D-A796-166E3C792760}"/>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
        <p:nvSpPr>
          <p:cNvPr id="4" name="Footer Placeholder 3">
            <a:extLst>
              <a:ext uri="{FF2B5EF4-FFF2-40B4-BE49-F238E27FC236}">
                <a16:creationId xmlns:a16="http://schemas.microsoft.com/office/drawing/2014/main" id="{0B015243-BB36-41A4-847A-089D1AC49575}"/>
              </a:ext>
            </a:extLst>
          </p:cNvPr>
          <p:cNvSpPr>
            <a:spLocks noGrp="1"/>
          </p:cNvSpPr>
          <p:nvPr>
            <p:ph type="ftr" sz="quarter" idx="10"/>
          </p:nvPr>
        </p:nvSpPr>
        <p:spPr>
          <a:xfrm>
            <a:off x="22225" y="6566936"/>
            <a:ext cx="1958975" cy="277812"/>
          </a:xfrm>
        </p:spPr>
        <p:txBody>
          <a:bodyPr/>
          <a:lstStyle/>
          <a:p>
            <a:r>
              <a:rPr lang="en-US" dirty="0"/>
              <a:t>IEEE 802 EC-21/055r3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46E1-8006-4990-9FB3-BFC2A1A54B17}"/>
              </a:ext>
            </a:extLst>
          </p:cNvPr>
          <p:cNvSpPr>
            <a:spLocks noGrp="1"/>
          </p:cNvSpPr>
          <p:nvPr>
            <p:ph type="title"/>
          </p:nvPr>
        </p:nvSpPr>
        <p:spPr/>
        <p:txBody>
          <a:bodyPr/>
          <a:lstStyle/>
          <a:p>
            <a:r>
              <a:rPr lang="en-US" dirty="0"/>
              <a:t>US Embassy current state for Spain</a:t>
            </a:r>
          </a:p>
        </p:txBody>
      </p:sp>
      <p:pic>
        <p:nvPicPr>
          <p:cNvPr id="3" name="Picture 2">
            <a:extLst>
              <a:ext uri="{FF2B5EF4-FFF2-40B4-BE49-F238E27FC236}">
                <a16:creationId xmlns:a16="http://schemas.microsoft.com/office/drawing/2014/main" id="{CCF2A6C3-C490-4756-8159-A2B351A514D5}"/>
              </a:ext>
            </a:extLst>
          </p:cNvPr>
          <p:cNvPicPr>
            <a:picLocks noChangeAspect="1"/>
          </p:cNvPicPr>
          <p:nvPr/>
        </p:nvPicPr>
        <p:blipFill>
          <a:blip r:embed="rId2"/>
          <a:stretch>
            <a:fillRect/>
          </a:stretch>
        </p:blipFill>
        <p:spPr>
          <a:xfrm>
            <a:off x="857250" y="1466850"/>
            <a:ext cx="7429500" cy="3924300"/>
          </a:xfrm>
          <a:prstGeom prst="rect">
            <a:avLst/>
          </a:prstGeom>
        </p:spPr>
      </p:pic>
      <p:sp>
        <p:nvSpPr>
          <p:cNvPr id="4" name="TextBox 3">
            <a:extLst>
              <a:ext uri="{FF2B5EF4-FFF2-40B4-BE49-F238E27FC236}">
                <a16:creationId xmlns:a16="http://schemas.microsoft.com/office/drawing/2014/main" id="{CE415B8D-E938-4204-9351-21C681F7160C}"/>
              </a:ext>
            </a:extLst>
          </p:cNvPr>
          <p:cNvSpPr txBox="1"/>
          <p:nvPr/>
        </p:nvSpPr>
        <p:spPr>
          <a:xfrm>
            <a:off x="762000" y="5791200"/>
            <a:ext cx="5638800" cy="307777"/>
          </a:xfrm>
          <a:prstGeom prst="rect">
            <a:avLst/>
          </a:prstGeom>
          <a:noFill/>
        </p:spPr>
        <p:txBody>
          <a:bodyPr wrap="square" rtlCol="0">
            <a:spAutoFit/>
          </a:bodyPr>
          <a:lstStyle/>
          <a:p>
            <a:r>
              <a:rPr lang="en-US" sz="1400" dirty="0"/>
              <a:t>https://es.usembassy.gov/covid-19-information/</a:t>
            </a:r>
          </a:p>
        </p:txBody>
      </p:sp>
    </p:spTree>
    <p:extLst>
      <p:ext uri="{BB962C8B-B14F-4D97-AF65-F5344CB8AC3E}">
        <p14:creationId xmlns:p14="http://schemas.microsoft.com/office/powerpoint/2010/main" val="3417220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89DDD-EBF7-4E18-BA95-E373531D67FB}"/>
              </a:ext>
            </a:extLst>
          </p:cNvPr>
          <p:cNvSpPr>
            <a:spLocks noGrp="1"/>
          </p:cNvSpPr>
          <p:nvPr>
            <p:ph type="title"/>
          </p:nvPr>
        </p:nvSpPr>
        <p:spPr/>
        <p:txBody>
          <a:bodyPr/>
          <a:lstStyle/>
          <a:p>
            <a:r>
              <a:rPr lang="en-US" dirty="0"/>
              <a:t>Motion for July 2021 Venue</a:t>
            </a:r>
          </a:p>
        </p:txBody>
      </p:sp>
      <p:sp>
        <p:nvSpPr>
          <p:cNvPr id="3" name="Content Placeholder 2">
            <a:extLst>
              <a:ext uri="{FF2B5EF4-FFF2-40B4-BE49-F238E27FC236}">
                <a16:creationId xmlns:a16="http://schemas.microsoft.com/office/drawing/2014/main" id="{841078C8-4069-411C-B382-386BE18E9921}"/>
              </a:ext>
            </a:extLst>
          </p:cNvPr>
          <p:cNvSpPr>
            <a:spLocks noGrp="1"/>
          </p:cNvSpPr>
          <p:nvPr>
            <p:ph idx="1"/>
          </p:nvPr>
        </p:nvSpPr>
        <p:spPr>
          <a:xfrm>
            <a:off x="250825" y="1341437"/>
            <a:ext cx="8229600" cy="5111749"/>
          </a:xfrm>
        </p:spPr>
        <p:txBody>
          <a:bodyPr/>
          <a:lstStyle/>
          <a:p>
            <a:r>
              <a:rPr lang="en-US" dirty="0"/>
              <a:t>Move to change the 2021 July 802 Plenary Session from in-person to an Electronic Session.  The dates will be confirmed at the April 6</a:t>
            </a:r>
            <a:r>
              <a:rPr lang="en-US" baseline="30000" dirty="0"/>
              <a:t>th</a:t>
            </a:r>
            <a:r>
              <a:rPr lang="en-US" dirty="0"/>
              <a:t>, 2021 EC Monthly Telecon.</a:t>
            </a:r>
          </a:p>
          <a:p>
            <a:endParaRPr lang="en-US" dirty="0"/>
          </a:p>
          <a:p>
            <a:r>
              <a:rPr lang="en-US" dirty="0"/>
              <a:t>Moved: Rosdahl</a:t>
            </a:r>
          </a:p>
          <a:p>
            <a:r>
              <a:rPr lang="en-US" dirty="0"/>
              <a:t>2</a:t>
            </a:r>
            <a:r>
              <a:rPr lang="en-US" baseline="30000" dirty="0"/>
              <a:t>nd</a:t>
            </a:r>
            <a:r>
              <a:rPr lang="en-US" dirty="0"/>
              <a:t> Shellhammer</a:t>
            </a:r>
          </a:p>
          <a:p>
            <a:r>
              <a:rPr lang="en-US" dirty="0"/>
              <a:t>Results: unanimous</a:t>
            </a:r>
          </a:p>
        </p:txBody>
      </p:sp>
    </p:spTree>
    <p:extLst>
      <p:ext uri="{BB962C8B-B14F-4D97-AF65-F5344CB8AC3E}">
        <p14:creationId xmlns:p14="http://schemas.microsoft.com/office/powerpoint/2010/main" val="3525131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F7D6F8-48AA-4636-A42C-040135F9FEA5}"/>
              </a:ext>
            </a:extLst>
          </p:cNvPr>
          <p:cNvSpPr>
            <a:spLocks noGrp="1"/>
          </p:cNvSpPr>
          <p:nvPr>
            <p:ph type="title"/>
          </p:nvPr>
        </p:nvSpPr>
        <p:spPr/>
        <p:txBody>
          <a:bodyPr/>
          <a:lstStyle/>
          <a:p>
            <a:r>
              <a:rPr lang="en-US" dirty="0"/>
              <a:t>Current Commitments</a:t>
            </a:r>
          </a:p>
        </p:txBody>
      </p:sp>
      <p:graphicFrame>
        <p:nvGraphicFramePr>
          <p:cNvPr id="5" name="Table 4">
            <a:extLst>
              <a:ext uri="{FF2B5EF4-FFF2-40B4-BE49-F238E27FC236}">
                <a16:creationId xmlns:a16="http://schemas.microsoft.com/office/drawing/2014/main" id="{F05AF10C-4BC2-40B6-91C9-8E8453FD0E96}"/>
              </a:ext>
            </a:extLst>
          </p:cNvPr>
          <p:cNvGraphicFramePr>
            <a:graphicFrameLocks noGrp="1"/>
          </p:cNvGraphicFramePr>
          <p:nvPr>
            <p:extLst>
              <p:ext uri="{D42A27DB-BD31-4B8C-83A1-F6EECF244321}">
                <p14:modId xmlns:p14="http://schemas.microsoft.com/office/powerpoint/2010/main" val="979897181"/>
              </p:ext>
            </p:extLst>
          </p:nvPr>
        </p:nvGraphicFramePr>
        <p:xfrm>
          <a:off x="685800" y="1295400"/>
          <a:ext cx="7772400" cy="5350845"/>
        </p:xfrm>
        <a:graphic>
          <a:graphicData uri="http://schemas.openxmlformats.org/drawingml/2006/table">
            <a:tbl>
              <a:tblPr>
                <a:tableStyleId>{5C22544A-7EE6-4342-B048-85BDC9FD1C3A}</a:tableStyleId>
              </a:tblPr>
              <a:tblGrid>
                <a:gridCol w="1125698">
                  <a:extLst>
                    <a:ext uri="{9D8B030D-6E8A-4147-A177-3AD203B41FA5}">
                      <a16:colId xmlns:a16="http://schemas.microsoft.com/office/drawing/2014/main" val="155047079"/>
                    </a:ext>
                  </a:extLst>
                </a:gridCol>
                <a:gridCol w="1125698">
                  <a:extLst>
                    <a:ext uri="{9D8B030D-6E8A-4147-A177-3AD203B41FA5}">
                      <a16:colId xmlns:a16="http://schemas.microsoft.com/office/drawing/2014/main" val="2806417279"/>
                    </a:ext>
                  </a:extLst>
                </a:gridCol>
                <a:gridCol w="5521004">
                  <a:extLst>
                    <a:ext uri="{9D8B030D-6E8A-4147-A177-3AD203B41FA5}">
                      <a16:colId xmlns:a16="http://schemas.microsoft.com/office/drawing/2014/main" val="1385551013"/>
                    </a:ext>
                  </a:extLst>
                </a:gridCol>
              </a:tblGrid>
              <a:tr h="249224">
                <a:tc>
                  <a:txBody>
                    <a:bodyPr/>
                    <a:lstStyle/>
                    <a:p>
                      <a:pPr algn="ctr" fontAlgn="ctr"/>
                      <a:r>
                        <a:rPr lang="en-US" sz="1800" u="none" strike="noStrike">
                          <a:effectLst/>
                        </a:rPr>
                        <a:t>2021</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Hyatt Regency Vancouver</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642856138"/>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Buena Vista Palace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498776009"/>
                  </a:ext>
                </a:extLst>
              </a:tr>
              <a:tr h="144577">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Sheraton Le Centre Montreal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638563818"/>
                  </a:ext>
                </a:extLst>
              </a:tr>
              <a:tr h="249224">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Marquis Queen’s Park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857336388"/>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054716456"/>
                  </a:ext>
                </a:extLst>
              </a:tr>
              <a:tr h="144577">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Estrel Berlin</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475238027"/>
                  </a:ext>
                </a:extLst>
              </a:tr>
              <a:tr h="249224">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Hawaiian Village</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89909086"/>
                  </a:ext>
                </a:extLst>
              </a:tr>
              <a:tr h="289155">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Denver</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2072814681"/>
                  </a:ext>
                </a:extLst>
              </a:tr>
              <a:tr h="137693">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Sheraton Le Centre Montreal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03979707"/>
                  </a:ext>
                </a:extLst>
              </a:tr>
              <a:tr h="249224">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Marriott Marquis Queen’s Park  -- TBC</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232106944"/>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035566069"/>
                  </a:ext>
                </a:extLst>
              </a:tr>
              <a:tr h="144577">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Marriott Madrid Auditorium  </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199287073"/>
                  </a:ext>
                </a:extLst>
              </a:tr>
              <a:tr h="249224">
                <a:tc>
                  <a:txBody>
                    <a:bodyPr/>
                    <a:lstStyle/>
                    <a:p>
                      <a:pPr algn="ctr" fontAlgn="ctr"/>
                      <a:r>
                        <a:rPr lang="en-US" sz="1800" u="none" strike="noStrike" dirty="0">
                          <a:effectLst/>
                        </a:rPr>
                        <a:t>2025</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November</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4219571393"/>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March</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Chicago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611990961"/>
                  </a:ext>
                </a:extLst>
              </a:tr>
              <a:tr h="144577">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334296034"/>
                  </a:ext>
                </a:extLst>
              </a:tr>
              <a:tr h="249224">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827397877"/>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876841394"/>
                  </a:ext>
                </a:extLst>
              </a:tr>
              <a:tr h="144577">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051723828"/>
                  </a:ext>
                </a:extLst>
              </a:tr>
              <a:tr h="249224">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Hawaiian Village</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341488531"/>
                  </a:ext>
                </a:extLst>
              </a:tr>
            </a:tbl>
          </a:graphicData>
        </a:graphic>
      </p:graphicFrame>
    </p:spTree>
    <p:extLst>
      <p:ext uri="{BB962C8B-B14F-4D97-AF65-F5344CB8AC3E}">
        <p14:creationId xmlns:p14="http://schemas.microsoft.com/office/powerpoint/2010/main" val="1933724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83228-6790-4A8C-96FD-9149FA3B0ED9}"/>
              </a:ext>
            </a:extLst>
          </p:cNvPr>
          <p:cNvSpPr>
            <a:spLocks noGrp="1"/>
          </p:cNvSpPr>
          <p:nvPr>
            <p:ph type="title"/>
          </p:nvPr>
        </p:nvSpPr>
        <p:spPr/>
        <p:txBody>
          <a:bodyPr/>
          <a:lstStyle/>
          <a:p>
            <a:r>
              <a:rPr lang="en-US" dirty="0"/>
              <a:t>Straw poll request</a:t>
            </a:r>
          </a:p>
        </p:txBody>
      </p:sp>
      <p:sp>
        <p:nvSpPr>
          <p:cNvPr id="3" name="Content Placeholder 2">
            <a:extLst>
              <a:ext uri="{FF2B5EF4-FFF2-40B4-BE49-F238E27FC236}">
                <a16:creationId xmlns:a16="http://schemas.microsoft.com/office/drawing/2014/main" id="{BB806939-3EF2-416A-886A-C61AD3D20DEE}"/>
              </a:ext>
            </a:extLst>
          </p:cNvPr>
          <p:cNvSpPr>
            <a:spLocks noGrp="1"/>
          </p:cNvSpPr>
          <p:nvPr>
            <p:ph idx="1"/>
          </p:nvPr>
        </p:nvSpPr>
        <p:spPr>
          <a:xfrm>
            <a:off x="250825" y="1341437"/>
            <a:ext cx="8131175" cy="5111749"/>
          </a:xfrm>
        </p:spPr>
        <p:txBody>
          <a:bodyPr/>
          <a:lstStyle/>
          <a:p>
            <a:r>
              <a:rPr lang="en-US" dirty="0"/>
              <a:t>For the 2021 March Electronic Plenary, a request is made for each WG to conduct  a </a:t>
            </a:r>
            <a:r>
              <a:rPr lang="en-US" dirty="0" err="1"/>
              <a:t>strawpoll</a:t>
            </a:r>
            <a:r>
              <a:rPr lang="en-US" dirty="0"/>
              <a:t> with the following question:</a:t>
            </a:r>
          </a:p>
          <a:p>
            <a:pPr lvl="1"/>
            <a:r>
              <a:rPr lang="en-US" b="1" kern="0" dirty="0">
                <a:solidFill>
                  <a:srgbClr val="000000"/>
                </a:solidFill>
                <a:latin typeface="Times New Roman"/>
                <a:ea typeface="MS Gothic"/>
              </a:rPr>
              <a:t>When do you expect the next in person 802.x Session will be?</a:t>
            </a:r>
          </a:p>
          <a:p>
            <a:pPr marL="1714500" lvl="3" indent="-342900">
              <a:buAutoNum type="alphaUcPeriod"/>
            </a:pPr>
            <a:r>
              <a:rPr lang="en-US" sz="1400" b="1" kern="0" dirty="0">
                <a:solidFill>
                  <a:srgbClr val="000000"/>
                </a:solidFill>
                <a:latin typeface="Times New Roman"/>
                <a:ea typeface="MS Gothic"/>
              </a:rPr>
              <a:t>September 2021</a:t>
            </a:r>
          </a:p>
          <a:p>
            <a:pPr marL="1714500" lvl="3" indent="-342900">
              <a:buAutoNum type="alphaUcPeriod"/>
            </a:pPr>
            <a:r>
              <a:rPr lang="en-US" sz="1400" b="1" kern="0" dirty="0">
                <a:solidFill>
                  <a:srgbClr val="000000"/>
                </a:solidFill>
                <a:latin typeface="Times New Roman"/>
                <a:ea typeface="MS Gothic"/>
              </a:rPr>
              <a:t>November 2021</a:t>
            </a:r>
          </a:p>
          <a:p>
            <a:pPr marL="1714500" lvl="3" indent="-342900">
              <a:buAutoNum type="alphaUcPeriod"/>
            </a:pPr>
            <a:r>
              <a:rPr lang="en-US" sz="1400" b="1" kern="0" dirty="0">
                <a:solidFill>
                  <a:srgbClr val="000000"/>
                </a:solidFill>
                <a:latin typeface="Times New Roman"/>
                <a:ea typeface="MS Gothic"/>
              </a:rPr>
              <a:t>after 2021</a:t>
            </a:r>
          </a:p>
          <a:p>
            <a:pPr marL="1714500" lvl="3" indent="-342900">
              <a:buAutoNum type="alphaUcPeriod"/>
            </a:pPr>
            <a:r>
              <a:rPr lang="en-US" sz="1400" b="1" kern="0" dirty="0">
                <a:solidFill>
                  <a:srgbClr val="000000"/>
                </a:solidFill>
                <a:latin typeface="Times New Roman"/>
                <a:ea typeface="MS Gothic"/>
              </a:rPr>
              <a:t>No Answer</a:t>
            </a:r>
          </a:p>
          <a:p>
            <a:pPr lvl="2"/>
            <a:r>
              <a:rPr lang="en-US" dirty="0"/>
              <a:t>Please report the result</a:t>
            </a:r>
          </a:p>
          <a:p>
            <a:pPr lvl="2"/>
            <a:r>
              <a:rPr lang="en-US" dirty="0"/>
              <a:t>if you choose to ask a different question, please include the question in your result report.</a:t>
            </a:r>
          </a:p>
        </p:txBody>
      </p:sp>
    </p:spTree>
    <p:extLst>
      <p:ext uri="{BB962C8B-B14F-4D97-AF65-F5344CB8AC3E}">
        <p14:creationId xmlns:p14="http://schemas.microsoft.com/office/powerpoint/2010/main" val="254857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682BE1-3EDF-48FC-B5E1-1497525B4ECC}"/>
              </a:ext>
            </a:extLst>
          </p:cNvPr>
          <p:cNvSpPr>
            <a:spLocks noGrp="1"/>
          </p:cNvSpPr>
          <p:nvPr>
            <p:ph type="title"/>
          </p:nvPr>
        </p:nvSpPr>
        <p:spPr/>
        <p:txBody>
          <a:bodyPr/>
          <a:lstStyle/>
          <a:p>
            <a:r>
              <a:rPr lang="en-US" sz="4800" dirty="0"/>
              <a:t>IEEE 802 EC Closing Plenary </a:t>
            </a:r>
            <a:br>
              <a:rPr lang="en-US" sz="4800" dirty="0"/>
            </a:br>
            <a:r>
              <a:rPr lang="en-US" sz="4800" dirty="0"/>
              <a:t>March 18</a:t>
            </a:r>
            <a:r>
              <a:rPr lang="en-US" sz="4800" baseline="30000" dirty="0"/>
              <a:t>th</a:t>
            </a:r>
            <a:r>
              <a:rPr lang="en-US" sz="4800" dirty="0"/>
              <a:t>, 2021</a:t>
            </a:r>
          </a:p>
        </p:txBody>
      </p:sp>
      <p:sp>
        <p:nvSpPr>
          <p:cNvPr id="5" name="Text Placeholder 4">
            <a:extLst>
              <a:ext uri="{FF2B5EF4-FFF2-40B4-BE49-F238E27FC236}">
                <a16:creationId xmlns:a16="http://schemas.microsoft.com/office/drawing/2014/main" id="{739A5DC2-71BD-4334-BCA7-1A5306B9BC44}"/>
              </a:ext>
            </a:extLst>
          </p:cNvPr>
          <p:cNvSpPr>
            <a:spLocks noGrp="1"/>
          </p:cNvSpPr>
          <p:nvPr>
            <p:ph type="body" idx="1"/>
          </p:nvPr>
        </p:nvSpPr>
        <p:spPr>
          <a:xfrm>
            <a:off x="623888" y="4589463"/>
            <a:ext cx="7886700" cy="1887537"/>
          </a:xfrm>
        </p:spPr>
        <p:txBody>
          <a:bodyPr/>
          <a:lstStyle/>
          <a:p>
            <a:r>
              <a:rPr lang="en-US" dirty="0"/>
              <a:t>4 items:</a:t>
            </a:r>
          </a:p>
          <a:p>
            <a:pPr lvl="1"/>
            <a:r>
              <a:rPr lang="en-US" dirty="0"/>
              <a:t>4.03 – Future Venues</a:t>
            </a:r>
          </a:p>
          <a:p>
            <a:pPr lvl="1"/>
            <a:r>
              <a:rPr lang="en-US" strike="sngStrike" dirty="0"/>
              <a:t>8.043 – Executive Secretary Report</a:t>
            </a:r>
          </a:p>
          <a:p>
            <a:pPr lvl="1"/>
            <a:r>
              <a:rPr lang="en-US" dirty="0"/>
              <a:t>8.06  -- Monthly 802 EC Telecons</a:t>
            </a:r>
          </a:p>
          <a:p>
            <a:pPr lvl="1"/>
            <a:r>
              <a:rPr lang="en-US" dirty="0"/>
              <a:t>8.07  -- Call for Tutorials for July</a:t>
            </a:r>
          </a:p>
          <a:p>
            <a:pPr lvl="1"/>
            <a:endParaRPr lang="en-US" dirty="0"/>
          </a:p>
        </p:txBody>
      </p:sp>
      <p:sp>
        <p:nvSpPr>
          <p:cNvPr id="2" name="Footer Placeholder 1">
            <a:extLst>
              <a:ext uri="{FF2B5EF4-FFF2-40B4-BE49-F238E27FC236}">
                <a16:creationId xmlns:a16="http://schemas.microsoft.com/office/drawing/2014/main" id="{91661530-D440-4D98-B22C-BA4611E39C04}"/>
              </a:ext>
            </a:extLst>
          </p:cNvPr>
          <p:cNvSpPr>
            <a:spLocks noGrp="1"/>
          </p:cNvSpPr>
          <p:nvPr>
            <p:ph type="ftr" sz="quarter" idx="10"/>
          </p:nvPr>
        </p:nvSpPr>
        <p:spPr>
          <a:xfrm>
            <a:off x="33336" y="6586538"/>
            <a:ext cx="1871664" cy="274636"/>
          </a:xfrm>
        </p:spPr>
        <p:txBody>
          <a:bodyPr/>
          <a:lstStyle/>
          <a:p>
            <a:r>
              <a:rPr lang="en-US" dirty="0"/>
              <a:t>IEEE 802 EC-21/055r3</a:t>
            </a:r>
          </a:p>
        </p:txBody>
      </p:sp>
    </p:spTree>
    <p:extLst>
      <p:ext uri="{BB962C8B-B14F-4D97-AF65-F5344CB8AC3E}">
        <p14:creationId xmlns:p14="http://schemas.microsoft.com/office/powerpoint/2010/main" val="121336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BDCED99-A4F0-4749-AF4A-57B42057D843}"/>
              </a:ext>
            </a:extLst>
          </p:cNvPr>
          <p:cNvSpPr>
            <a:spLocks noGrp="1"/>
          </p:cNvSpPr>
          <p:nvPr>
            <p:ph type="title"/>
          </p:nvPr>
        </p:nvSpPr>
        <p:spPr/>
        <p:txBody>
          <a:bodyPr/>
          <a:lstStyle/>
          <a:p>
            <a:r>
              <a:rPr lang="en-US" dirty="0"/>
              <a:t>4.03 Future Venues</a:t>
            </a:r>
          </a:p>
        </p:txBody>
      </p:sp>
      <p:sp>
        <p:nvSpPr>
          <p:cNvPr id="5" name="Content Placeholder 4">
            <a:extLst>
              <a:ext uri="{FF2B5EF4-FFF2-40B4-BE49-F238E27FC236}">
                <a16:creationId xmlns:a16="http://schemas.microsoft.com/office/drawing/2014/main" id="{681A0F0E-D6CF-4E25-8749-77A4F932C846}"/>
              </a:ext>
            </a:extLst>
          </p:cNvPr>
          <p:cNvSpPr>
            <a:spLocks noGrp="1"/>
          </p:cNvSpPr>
          <p:nvPr>
            <p:ph idx="1"/>
          </p:nvPr>
        </p:nvSpPr>
        <p:spPr/>
        <p:txBody>
          <a:bodyPr/>
          <a:lstStyle/>
          <a:p>
            <a:r>
              <a:rPr lang="en-US" dirty="0"/>
              <a:t>On March 5</a:t>
            </a:r>
            <a:r>
              <a:rPr lang="en-US" baseline="30000" dirty="0"/>
              <a:t>th</a:t>
            </a:r>
            <a:r>
              <a:rPr lang="en-US" dirty="0"/>
              <a:t>, we voted to have the 2021 July 802 Plenary be electronic.</a:t>
            </a:r>
            <a:br>
              <a:rPr lang="en-US" dirty="0"/>
            </a:br>
            <a:br>
              <a:rPr lang="en-US" dirty="0"/>
            </a:br>
            <a:r>
              <a:rPr lang="en-US" dirty="0"/>
              <a:t>I now am asking for consideration of the Venue rather than just cancel, change the date to July 2025.</a:t>
            </a:r>
          </a:p>
        </p:txBody>
      </p:sp>
    </p:spTree>
    <p:extLst>
      <p:ext uri="{BB962C8B-B14F-4D97-AF65-F5344CB8AC3E}">
        <p14:creationId xmlns:p14="http://schemas.microsoft.com/office/powerpoint/2010/main" val="1827639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F7D6F8-48AA-4636-A42C-040135F9FEA5}"/>
              </a:ext>
            </a:extLst>
          </p:cNvPr>
          <p:cNvSpPr>
            <a:spLocks noGrp="1"/>
          </p:cNvSpPr>
          <p:nvPr>
            <p:ph type="title"/>
          </p:nvPr>
        </p:nvSpPr>
        <p:spPr/>
        <p:txBody>
          <a:bodyPr/>
          <a:lstStyle/>
          <a:p>
            <a:r>
              <a:rPr lang="en-US" dirty="0"/>
              <a:t>Current Commitments</a:t>
            </a:r>
          </a:p>
        </p:txBody>
      </p:sp>
      <p:graphicFrame>
        <p:nvGraphicFramePr>
          <p:cNvPr id="5" name="Table 4">
            <a:extLst>
              <a:ext uri="{FF2B5EF4-FFF2-40B4-BE49-F238E27FC236}">
                <a16:creationId xmlns:a16="http://schemas.microsoft.com/office/drawing/2014/main" id="{F05AF10C-4BC2-40B6-91C9-8E8453FD0E96}"/>
              </a:ext>
            </a:extLst>
          </p:cNvPr>
          <p:cNvGraphicFramePr>
            <a:graphicFrameLocks noGrp="1"/>
          </p:cNvGraphicFramePr>
          <p:nvPr>
            <p:extLst>
              <p:ext uri="{D42A27DB-BD31-4B8C-83A1-F6EECF244321}">
                <p14:modId xmlns:p14="http://schemas.microsoft.com/office/powerpoint/2010/main" val="3533210298"/>
              </p:ext>
            </p:extLst>
          </p:nvPr>
        </p:nvGraphicFramePr>
        <p:xfrm>
          <a:off x="685800" y="1295401"/>
          <a:ext cx="7696201" cy="5342895"/>
        </p:xfrm>
        <a:graphic>
          <a:graphicData uri="http://schemas.openxmlformats.org/drawingml/2006/table">
            <a:tbl>
              <a:tblPr>
                <a:tableStyleId>{5C22544A-7EE6-4342-B048-85BDC9FD1C3A}</a:tableStyleId>
              </a:tblPr>
              <a:tblGrid>
                <a:gridCol w="1114662">
                  <a:extLst>
                    <a:ext uri="{9D8B030D-6E8A-4147-A177-3AD203B41FA5}">
                      <a16:colId xmlns:a16="http://schemas.microsoft.com/office/drawing/2014/main" val="155047079"/>
                    </a:ext>
                  </a:extLst>
                </a:gridCol>
                <a:gridCol w="1114662">
                  <a:extLst>
                    <a:ext uri="{9D8B030D-6E8A-4147-A177-3AD203B41FA5}">
                      <a16:colId xmlns:a16="http://schemas.microsoft.com/office/drawing/2014/main" val="2806417279"/>
                    </a:ext>
                  </a:extLst>
                </a:gridCol>
                <a:gridCol w="5466877">
                  <a:extLst>
                    <a:ext uri="{9D8B030D-6E8A-4147-A177-3AD203B41FA5}">
                      <a16:colId xmlns:a16="http://schemas.microsoft.com/office/drawing/2014/main" val="1385551013"/>
                    </a:ext>
                  </a:extLst>
                </a:gridCol>
              </a:tblGrid>
              <a:tr h="276726">
                <a:tc>
                  <a:txBody>
                    <a:bodyPr/>
                    <a:lstStyle/>
                    <a:p>
                      <a:pPr algn="ctr" fontAlgn="ctr"/>
                      <a:r>
                        <a:rPr lang="en-US" sz="1800" u="none" strike="noStrike">
                          <a:effectLst/>
                        </a:rPr>
                        <a:t>2021</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Hyatt Regency Vancouver</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642856138"/>
                  </a:ext>
                </a:extLst>
              </a:tr>
              <a:tr h="276726">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Buena Vista Palace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498776009"/>
                  </a:ext>
                </a:extLst>
              </a:tr>
              <a:tr h="276726">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 Sheraton Le Centre Montreal </a:t>
                      </a:r>
                      <a:endParaRPr lang="en-US" sz="1800" b="0" i="0" u="none" strike="noStrike">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638563818"/>
                  </a:ext>
                </a:extLst>
              </a:tr>
              <a:tr h="276726">
                <a:tc>
                  <a:txBody>
                    <a:bodyPr/>
                    <a:lstStyle/>
                    <a:p>
                      <a:pPr algn="ctr" fontAlgn="ctr"/>
                      <a:r>
                        <a:rPr lang="en-US" sz="1800" u="none" strike="noStrike">
                          <a:effectLst/>
                        </a:rPr>
                        <a:t>2022</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Marquis Queen’s Park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857336388"/>
                  </a:ext>
                </a:extLst>
              </a:tr>
              <a:tr h="276726">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1054716456"/>
                  </a:ext>
                </a:extLst>
              </a:tr>
              <a:tr h="276726">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Estrel Berlin</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475238027"/>
                  </a:ext>
                </a:extLst>
              </a:tr>
              <a:tr h="276726">
                <a:tc>
                  <a:txBody>
                    <a:bodyPr/>
                    <a:lstStyle/>
                    <a:p>
                      <a:pPr algn="ctr" fontAlgn="ctr"/>
                      <a:r>
                        <a:rPr lang="en-US" sz="1800" u="none" strike="noStrike">
                          <a:effectLst/>
                        </a:rPr>
                        <a:t>2023</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Hawaiian Village</a:t>
                      </a:r>
                      <a:endParaRPr lang="en-US" sz="1800" b="0" i="0" u="none" strike="noStrike">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89909086"/>
                  </a:ext>
                </a:extLst>
              </a:tr>
              <a:tr h="276726">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Denver</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2072814681"/>
                  </a:ext>
                </a:extLst>
              </a:tr>
              <a:tr h="276726">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Sheraton Le Centre Montreal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3803979707"/>
                  </a:ext>
                </a:extLst>
              </a:tr>
              <a:tr h="276726">
                <a:tc>
                  <a:txBody>
                    <a:bodyPr/>
                    <a:lstStyle/>
                    <a:p>
                      <a:pPr algn="ctr" fontAlgn="ctr"/>
                      <a:r>
                        <a:rPr lang="en-US" sz="1800" u="none" strike="noStrike">
                          <a:effectLst/>
                        </a:rPr>
                        <a:t>2024</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Marriott Marquis Queen’s Park  -- TBC</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232106944"/>
                  </a:ext>
                </a:extLst>
              </a:tr>
              <a:tr h="276726">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Hilton Atlanta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035566069"/>
                  </a:ext>
                </a:extLst>
              </a:tr>
              <a:tr h="276726">
                <a:tc>
                  <a:txBody>
                    <a:bodyPr/>
                    <a:lstStyle/>
                    <a:p>
                      <a:pPr algn="ctr" fontAlgn="ctr"/>
                      <a:r>
                        <a:rPr lang="en-US" sz="1800" u="none" strike="noStrike">
                          <a:effectLst/>
                        </a:rPr>
                        <a:t>2025</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Marriott Madrid Auditorium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4199287073"/>
                  </a:ext>
                </a:extLst>
              </a:tr>
              <a:tr h="276726">
                <a:tc>
                  <a:txBody>
                    <a:bodyPr/>
                    <a:lstStyle/>
                    <a:p>
                      <a:pPr algn="ctr" fontAlgn="ctr"/>
                      <a:r>
                        <a:rPr lang="en-US" sz="1800" u="none" strike="noStrike" dirty="0">
                          <a:effectLst/>
                        </a:rPr>
                        <a:t>2025</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November</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4219571393"/>
                  </a:ext>
                </a:extLst>
              </a:tr>
              <a:tr h="276726">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March</a:t>
                      </a:r>
                      <a:endParaRPr lang="en-US" sz="1800" b="0" i="0" u="none" strike="noStrike" dirty="0">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Hyatt Regency Chicago </a:t>
                      </a:r>
                      <a:endParaRPr lang="en-US" sz="1800" b="0" i="0" u="none" strike="noStrike" dirty="0">
                        <a:solidFill>
                          <a:srgbClr val="000000"/>
                        </a:solidFill>
                        <a:effectLst/>
                        <a:latin typeface="Calibri" panose="020F0502020204030204" pitchFamily="34" charset="0"/>
                      </a:endParaRPr>
                    </a:p>
                  </a:txBody>
                  <a:tcPr marL="6885" marR="6885" marT="6885" marB="0" anchor="ctr"/>
                </a:tc>
                <a:extLst>
                  <a:ext uri="{0D108BD9-81ED-4DB2-BD59-A6C34878D82A}">
                    <a16:rowId xmlns:a16="http://schemas.microsoft.com/office/drawing/2014/main" val="611990961"/>
                  </a:ext>
                </a:extLst>
              </a:tr>
              <a:tr h="276726">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334296034"/>
                  </a:ext>
                </a:extLst>
              </a:tr>
              <a:tr h="276726">
                <a:tc>
                  <a:txBody>
                    <a:bodyPr/>
                    <a:lstStyle/>
                    <a:p>
                      <a:pPr algn="ctr" fontAlgn="ctr"/>
                      <a:r>
                        <a:rPr lang="en-US" sz="1800" u="none" strike="noStrike">
                          <a:effectLst/>
                        </a:rPr>
                        <a:t>2026</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3827397877"/>
                  </a:ext>
                </a:extLst>
              </a:tr>
              <a:tr h="276726">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March</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876841394"/>
                  </a:ext>
                </a:extLst>
              </a:tr>
              <a:tr h="276726">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July</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 </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2051723828"/>
                  </a:ext>
                </a:extLst>
              </a:tr>
              <a:tr h="276726">
                <a:tc>
                  <a:txBody>
                    <a:bodyPr/>
                    <a:lstStyle/>
                    <a:p>
                      <a:pPr algn="ctr" fontAlgn="ctr"/>
                      <a:r>
                        <a:rPr lang="en-US" sz="1800" u="none" strike="noStrike">
                          <a:effectLst/>
                        </a:rPr>
                        <a:t>2027</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a:effectLst/>
                        </a:rPr>
                        <a:t>November</a:t>
                      </a:r>
                      <a:endParaRPr lang="en-US" sz="1800" b="0" i="0" u="none" strike="noStrike">
                        <a:solidFill>
                          <a:srgbClr val="000000"/>
                        </a:solidFill>
                        <a:effectLst/>
                        <a:latin typeface="Calibri" panose="020F0502020204030204" pitchFamily="34" charset="0"/>
                      </a:endParaRPr>
                    </a:p>
                  </a:txBody>
                  <a:tcPr marL="6885" marR="6885" marT="6885" marB="0" anchor="ctr"/>
                </a:tc>
                <a:tc>
                  <a:txBody>
                    <a:bodyPr/>
                    <a:lstStyle/>
                    <a:p>
                      <a:pPr algn="ctr" fontAlgn="ctr"/>
                      <a:r>
                        <a:rPr lang="en-US" sz="1800" u="none" strike="noStrike" dirty="0">
                          <a:effectLst/>
                        </a:rPr>
                        <a:t>Hawaiian Village</a:t>
                      </a:r>
                      <a:endParaRPr lang="en-US" sz="1800" b="0" i="0" u="none" strike="noStrike" dirty="0">
                        <a:solidFill>
                          <a:srgbClr val="000000"/>
                        </a:solidFill>
                        <a:effectLst/>
                        <a:latin typeface="Calibri Light" panose="020F0302020204030204" pitchFamily="34" charset="0"/>
                      </a:endParaRPr>
                    </a:p>
                  </a:txBody>
                  <a:tcPr marL="6885" marR="6885" marT="6885" marB="0" anchor="ctr"/>
                </a:tc>
                <a:extLst>
                  <a:ext uri="{0D108BD9-81ED-4DB2-BD59-A6C34878D82A}">
                    <a16:rowId xmlns:a16="http://schemas.microsoft.com/office/drawing/2014/main" val="1341488531"/>
                  </a:ext>
                </a:extLst>
              </a:tr>
            </a:tbl>
          </a:graphicData>
        </a:graphic>
      </p:graphicFrame>
    </p:spTree>
    <p:extLst>
      <p:ext uri="{BB962C8B-B14F-4D97-AF65-F5344CB8AC3E}">
        <p14:creationId xmlns:p14="http://schemas.microsoft.com/office/powerpoint/2010/main" val="19520395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73815-5208-40B5-A443-E73E8CBA325F}"/>
              </a:ext>
            </a:extLst>
          </p:cNvPr>
          <p:cNvSpPr>
            <a:spLocks noGrp="1"/>
          </p:cNvSpPr>
          <p:nvPr>
            <p:ph type="title"/>
          </p:nvPr>
        </p:nvSpPr>
        <p:spPr/>
        <p:txBody>
          <a:bodyPr/>
          <a:lstStyle/>
          <a:p>
            <a:r>
              <a:rPr lang="en-US" dirty="0"/>
              <a:t>Motion to approve July 2025 Venue</a:t>
            </a:r>
          </a:p>
        </p:txBody>
      </p:sp>
      <p:sp>
        <p:nvSpPr>
          <p:cNvPr id="3" name="Content Placeholder 2">
            <a:extLst>
              <a:ext uri="{FF2B5EF4-FFF2-40B4-BE49-F238E27FC236}">
                <a16:creationId xmlns:a16="http://schemas.microsoft.com/office/drawing/2014/main" id="{57F4CE49-5DE8-4E57-B1AD-35D13E0EC3B3}"/>
              </a:ext>
            </a:extLst>
          </p:cNvPr>
          <p:cNvSpPr>
            <a:spLocks noGrp="1"/>
          </p:cNvSpPr>
          <p:nvPr>
            <p:ph idx="1"/>
          </p:nvPr>
        </p:nvSpPr>
        <p:spPr/>
        <p:txBody>
          <a:bodyPr/>
          <a:lstStyle/>
          <a:p>
            <a:r>
              <a:rPr lang="en-US" sz="2400" dirty="0"/>
              <a:t>Whereas, the Marriott Madrid Auditorium had negotiated in in good faith for July 2021, and has offered to keep essentially the same deal for July 2025;</a:t>
            </a:r>
          </a:p>
          <a:p>
            <a:r>
              <a:rPr lang="en-US" sz="2400" dirty="0"/>
              <a:t>Move to approve the Marriott Madrid Auditorium, Madrid, Spain as the venue for the 2025 July 802 Plenary.</a:t>
            </a:r>
          </a:p>
          <a:p>
            <a:endParaRPr lang="en-US" sz="2400" dirty="0"/>
          </a:p>
          <a:p>
            <a:r>
              <a:rPr lang="en-US" sz="2400" dirty="0"/>
              <a:t>Moved: Rosdahl</a:t>
            </a:r>
          </a:p>
          <a:p>
            <a:r>
              <a:rPr lang="en-US" sz="2400" dirty="0"/>
              <a:t>Second: Stanley</a:t>
            </a:r>
          </a:p>
          <a:p>
            <a:r>
              <a:rPr lang="en-US" sz="2400" dirty="0"/>
              <a:t>Results: Unanimous</a:t>
            </a:r>
          </a:p>
          <a:p>
            <a:endParaRPr lang="en-US" dirty="0"/>
          </a:p>
        </p:txBody>
      </p:sp>
    </p:spTree>
    <p:extLst>
      <p:ext uri="{BB962C8B-B14F-4D97-AF65-F5344CB8AC3E}">
        <p14:creationId xmlns:p14="http://schemas.microsoft.com/office/powerpoint/2010/main" val="2268722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8.043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Tree>
    <p:extLst>
      <p:ext uri="{BB962C8B-B14F-4D97-AF65-F5344CB8AC3E}">
        <p14:creationId xmlns:p14="http://schemas.microsoft.com/office/powerpoint/2010/main" val="445168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8.06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r>
              <a:rPr lang="en-US" sz="2400" dirty="0"/>
              <a:t>April 6, 2020 – WebEx ID:  173 839 3616</a:t>
            </a:r>
          </a:p>
          <a:p>
            <a:r>
              <a:rPr lang="en-US" sz="2400" dirty="0"/>
              <a:t>May 4, 2021 –  WebEx ID: 173 839 3616</a:t>
            </a:r>
          </a:p>
          <a:p>
            <a:r>
              <a:rPr lang="en-US" sz="2400" dirty="0"/>
              <a:t>June 1, 2021 – WebEx ID:  173 839 3616</a:t>
            </a:r>
          </a:p>
          <a:p>
            <a:r>
              <a:rPr lang="en-US" sz="2400" dirty="0"/>
              <a:t>July 6, 2021 – WebEx ID: 173 839 3616</a:t>
            </a:r>
          </a:p>
          <a:p>
            <a:endParaRPr lang="en-US" sz="2400" dirty="0"/>
          </a:p>
          <a:p>
            <a:r>
              <a:rPr lang="en-US" sz="2400" dirty="0"/>
              <a:t>password: 802ec</a:t>
            </a:r>
          </a:p>
          <a:p>
            <a:endParaRPr lang="en-US" sz="2400" dirty="0"/>
          </a:p>
          <a:p>
            <a:r>
              <a:rPr lang="en-US" sz="2400" dirty="0"/>
              <a:t>Call Time: </a:t>
            </a:r>
            <a:r>
              <a:rPr lang="en-US" sz="2000" dirty="0"/>
              <a:t>3:00 PM - 5:00 PM Tuesday, (UTC-04:00) Eastern Time (US &amp; Canada)</a:t>
            </a:r>
          </a:p>
          <a:p>
            <a:r>
              <a:rPr lang="en-US" sz="2000" dirty="0"/>
              <a:t>Recurrence: Occurs the first Tuesday of every month effective 4/6/2021 until 12/7/2021 from 7:00 PM to 9:00 PM, (UTC+00:00) Monrovia, Reykjavik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73B0318-CEEE-4015-9EFE-A3C442A2FE51}"/>
              </a:ext>
            </a:extLst>
          </p:cNvPr>
          <p:cNvSpPr>
            <a:spLocks noGrp="1"/>
          </p:cNvSpPr>
          <p:nvPr>
            <p:ph type="title"/>
          </p:nvPr>
        </p:nvSpPr>
        <p:spPr/>
        <p:txBody>
          <a:bodyPr/>
          <a:lstStyle/>
          <a:p>
            <a:r>
              <a:rPr lang="en-US" sz="4800" dirty="0"/>
              <a:t>IEEE 802 EC Opening Plenary</a:t>
            </a:r>
            <a:br>
              <a:rPr lang="en-US" sz="4800" dirty="0"/>
            </a:br>
            <a:r>
              <a:rPr lang="en-US" sz="4800" dirty="0"/>
              <a:t>March 5, 2021</a:t>
            </a:r>
          </a:p>
        </p:txBody>
      </p:sp>
      <p:sp>
        <p:nvSpPr>
          <p:cNvPr id="7" name="Text Placeholder 6">
            <a:extLst>
              <a:ext uri="{FF2B5EF4-FFF2-40B4-BE49-F238E27FC236}">
                <a16:creationId xmlns:a16="http://schemas.microsoft.com/office/drawing/2014/main" id="{0ED1AA34-7257-46CE-9D71-2BC5E7A58C1C}"/>
              </a:ext>
            </a:extLst>
          </p:cNvPr>
          <p:cNvSpPr>
            <a:spLocks noGrp="1"/>
          </p:cNvSpPr>
          <p:nvPr>
            <p:ph type="body" idx="1"/>
          </p:nvPr>
        </p:nvSpPr>
        <p:spPr/>
        <p:txBody>
          <a:bodyPr/>
          <a:lstStyle/>
          <a:p>
            <a:r>
              <a:rPr lang="en-US" dirty="0"/>
              <a:t>1 Item:</a:t>
            </a:r>
          </a:p>
          <a:p>
            <a:pPr lvl="1"/>
            <a:r>
              <a:rPr lang="en-US" dirty="0"/>
              <a:t>6.02 Current / Future venues</a:t>
            </a:r>
          </a:p>
        </p:txBody>
      </p:sp>
      <p:sp>
        <p:nvSpPr>
          <p:cNvPr id="4" name="Footer Placeholder 3">
            <a:extLst>
              <a:ext uri="{FF2B5EF4-FFF2-40B4-BE49-F238E27FC236}">
                <a16:creationId xmlns:a16="http://schemas.microsoft.com/office/drawing/2014/main" id="{7E7221B9-41CD-4120-A531-59BC5E5D49F2}"/>
              </a:ext>
            </a:extLst>
          </p:cNvPr>
          <p:cNvSpPr>
            <a:spLocks noGrp="1"/>
          </p:cNvSpPr>
          <p:nvPr>
            <p:ph type="ftr" sz="quarter" idx="10"/>
          </p:nvPr>
        </p:nvSpPr>
        <p:spPr>
          <a:xfrm>
            <a:off x="33336" y="6586538"/>
            <a:ext cx="1871664" cy="274636"/>
          </a:xfrm>
        </p:spPr>
        <p:txBody>
          <a:bodyPr/>
          <a:lstStyle/>
          <a:p>
            <a:r>
              <a:rPr lang="en-US" dirty="0"/>
              <a:t>IEEE 802 EC-21/055r3</a:t>
            </a:r>
          </a:p>
        </p:txBody>
      </p:sp>
    </p:spTree>
    <p:extLst>
      <p:ext uri="{BB962C8B-B14F-4D97-AF65-F5344CB8AC3E}">
        <p14:creationId xmlns:p14="http://schemas.microsoft.com/office/powerpoint/2010/main" val="474806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8.07 Call for Tutorials for July</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211762"/>
          </a:xfrm>
        </p:spPr>
        <p:txBody>
          <a:bodyPr/>
          <a:lstStyle/>
          <a:p>
            <a:pPr>
              <a:buFont typeface="Arial" panose="020B0604020202020204" pitchFamily="34" charset="0"/>
              <a:buChar char="•"/>
            </a:pPr>
            <a:r>
              <a:rPr lang="en-US" sz="2000" kern="0" dirty="0">
                <a:solidFill>
                  <a:srgbClr val="000000"/>
                </a:solidFill>
              </a:rPr>
              <a:t>Tutorials to be held electronic: 7 and 8 July 2021 at 10 am ET</a:t>
            </a:r>
          </a:p>
          <a:p>
            <a:pPr lvl="1"/>
            <a:r>
              <a:rPr lang="en-US" sz="1600" kern="0" dirty="0">
                <a:solidFill>
                  <a:srgbClr val="000000"/>
                </a:solidFill>
              </a:rPr>
              <a:t>(two slot times 7 or 8 July 10 am ET)</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lvl="1"/>
            <a:r>
              <a:rPr lang="en-US" sz="1600" kern="0" dirty="0">
                <a:solidFill>
                  <a:srgbClr val="000000"/>
                </a:solidFill>
              </a:rPr>
              <a:t>July specific</a:t>
            </a:r>
            <a:r>
              <a:rPr lang="en-US" sz="1600" kern="0" dirty="0">
                <a:solidFill>
                  <a:schemeClr val="accent2"/>
                </a:solidFill>
              </a:rPr>
              <a:t>: </a:t>
            </a:r>
            <a:r>
              <a:rPr lang="en-US" sz="1600" kern="0" dirty="0">
                <a:solidFill>
                  <a:schemeClr val="accent2"/>
                </a:solidFill>
                <a:hlinkClick r:id="rId4">
                  <a:extLst>
                    <a:ext uri="{A12FA001-AC4F-418D-AE19-62706E023703}">
                      <ahyp:hlinkClr xmlns:ahyp="http://schemas.microsoft.com/office/drawing/2018/hyperlinkcolor" val="tx"/>
                    </a:ext>
                  </a:extLst>
                </a:hlinkClick>
              </a:rPr>
              <a:t>https://mentor.ieee.org/802-ec/dcn/21/ec-21-0076-00-00EC-2021-july-tutorial-request-form.docx</a:t>
            </a:r>
            <a:endParaRPr lang="en-US" sz="1600" kern="0" dirty="0">
              <a:solidFill>
                <a:schemeClr val="accent2"/>
              </a:solidFill>
            </a:endParaRPr>
          </a:p>
          <a:p>
            <a:pPr lvl="1"/>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21 May 2021</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CFCF31C-4DFD-46F2-968B-02B0C27E7DFF}"/>
              </a:ext>
            </a:extLst>
          </p:cNvPr>
          <p:cNvSpPr>
            <a:spLocks noGrp="1"/>
          </p:cNvSpPr>
          <p:nvPr>
            <p:ph type="title"/>
          </p:nvPr>
        </p:nvSpPr>
        <p:spPr/>
        <p:txBody>
          <a:bodyPr/>
          <a:lstStyle/>
          <a:p>
            <a:r>
              <a:rPr lang="en-US" dirty="0"/>
              <a:t>6.02 Current / Future venues</a:t>
            </a:r>
          </a:p>
        </p:txBody>
      </p:sp>
      <p:sp>
        <p:nvSpPr>
          <p:cNvPr id="5" name="Content Placeholder 4">
            <a:extLst>
              <a:ext uri="{FF2B5EF4-FFF2-40B4-BE49-F238E27FC236}">
                <a16:creationId xmlns:a16="http://schemas.microsoft.com/office/drawing/2014/main" id="{0A596886-E2B6-4A49-BC67-80AC28FB8336}"/>
              </a:ext>
            </a:extLst>
          </p:cNvPr>
          <p:cNvSpPr>
            <a:spLocks noGrp="1"/>
          </p:cNvSpPr>
          <p:nvPr>
            <p:ph idx="1"/>
          </p:nvPr>
        </p:nvSpPr>
        <p:spPr>
          <a:xfrm>
            <a:off x="228600" y="1295400"/>
            <a:ext cx="8229600" cy="5211762"/>
          </a:xfrm>
        </p:spPr>
        <p:txBody>
          <a:bodyPr/>
          <a:lstStyle/>
          <a:p>
            <a:r>
              <a:rPr lang="en-US" dirty="0"/>
              <a:t>Status of Future Venue Contracts</a:t>
            </a:r>
          </a:p>
          <a:p>
            <a:pPr lvl="1"/>
            <a:r>
              <a:rPr lang="en-US" dirty="0"/>
              <a:t>2021-07 - Madrid Spain </a:t>
            </a:r>
          </a:p>
          <a:p>
            <a:pPr lvl="2"/>
            <a:r>
              <a:rPr lang="en-US" dirty="0"/>
              <a:t>Formal Decision due today</a:t>
            </a:r>
          </a:p>
          <a:p>
            <a:pPr lvl="1"/>
            <a:r>
              <a:rPr lang="en-US" dirty="0"/>
              <a:t>2021-11 – Vancouver, Canada </a:t>
            </a:r>
          </a:p>
          <a:p>
            <a:pPr lvl="2"/>
            <a:r>
              <a:rPr lang="en-US" dirty="0"/>
              <a:t> in contact - Meeting with Face to Face Events every 6 weeks</a:t>
            </a:r>
          </a:p>
          <a:p>
            <a:pPr lvl="2"/>
            <a:r>
              <a:rPr lang="en-US" dirty="0"/>
              <a:t>Go/No Go decision will be July 6</a:t>
            </a:r>
            <a:r>
              <a:rPr lang="en-US" baseline="30000" dirty="0"/>
              <a:t>th</a:t>
            </a:r>
            <a:r>
              <a:rPr lang="en-US" dirty="0"/>
              <a:t> (or July 9</a:t>
            </a:r>
            <a:r>
              <a:rPr lang="en-US" baseline="30000" dirty="0"/>
              <a:t>th</a:t>
            </a:r>
            <a:r>
              <a:rPr lang="en-US" dirty="0"/>
              <a:t>)</a:t>
            </a:r>
          </a:p>
          <a:p>
            <a:pPr lvl="1"/>
            <a:r>
              <a:rPr lang="en-US" dirty="0"/>
              <a:t>2022-03 – Disney Springs Hilton</a:t>
            </a:r>
          </a:p>
          <a:p>
            <a:pPr lvl="2"/>
            <a:r>
              <a:rPr lang="en-US" dirty="0"/>
              <a:t>Contract executed – </a:t>
            </a:r>
          </a:p>
          <a:p>
            <a:pPr lvl="2"/>
            <a:r>
              <a:rPr lang="en-US" dirty="0"/>
              <a:t>Start more contacting in July</a:t>
            </a:r>
          </a:p>
          <a:p>
            <a:pPr lvl="2"/>
            <a:r>
              <a:rPr lang="en-US" dirty="0"/>
              <a:t>G0/No Go Decision to be made November 2nd</a:t>
            </a:r>
            <a:endParaRPr lang="en-US" sz="2800" dirty="0"/>
          </a:p>
        </p:txBody>
      </p:sp>
    </p:spTree>
    <p:extLst>
      <p:ext uri="{BB962C8B-B14F-4D97-AF65-F5344CB8AC3E}">
        <p14:creationId xmlns:p14="http://schemas.microsoft.com/office/powerpoint/2010/main" val="3012474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28F91-38D9-427C-82E3-E78FE8B0239F}"/>
              </a:ext>
            </a:extLst>
          </p:cNvPr>
          <p:cNvSpPr>
            <a:spLocks noGrp="1"/>
          </p:cNvSpPr>
          <p:nvPr>
            <p:ph type="title"/>
          </p:nvPr>
        </p:nvSpPr>
        <p:spPr/>
        <p:txBody>
          <a:bodyPr/>
          <a:lstStyle/>
          <a:p>
            <a:r>
              <a:rPr lang="en-US" dirty="0"/>
              <a:t>Future Venue Contract Status</a:t>
            </a:r>
          </a:p>
        </p:txBody>
      </p:sp>
      <p:sp>
        <p:nvSpPr>
          <p:cNvPr id="3" name="Content Placeholder 2">
            <a:extLst>
              <a:ext uri="{FF2B5EF4-FFF2-40B4-BE49-F238E27FC236}">
                <a16:creationId xmlns:a16="http://schemas.microsoft.com/office/drawing/2014/main" id="{79B0E6FF-8C6E-4144-A0F7-8C92FDCA5EE8}"/>
              </a:ext>
            </a:extLst>
          </p:cNvPr>
          <p:cNvSpPr>
            <a:spLocks noGrp="1"/>
          </p:cNvSpPr>
          <p:nvPr>
            <p:ph idx="1"/>
          </p:nvPr>
        </p:nvSpPr>
        <p:spPr/>
        <p:txBody>
          <a:bodyPr/>
          <a:lstStyle/>
          <a:p>
            <a:pPr lvl="2"/>
            <a:endParaRPr lang="en-US" dirty="0"/>
          </a:p>
          <a:p>
            <a:pPr lvl="1" fontAlgn="ctr"/>
            <a:r>
              <a:rPr lang="en-US" sz="2400" dirty="0"/>
              <a:t>2022-07   - Sheraton Le Centre Montreal </a:t>
            </a:r>
          </a:p>
          <a:p>
            <a:pPr lvl="2" fontAlgn="ctr"/>
            <a:r>
              <a:rPr lang="en-US" dirty="0"/>
              <a:t>Contract executed</a:t>
            </a:r>
          </a:p>
          <a:p>
            <a:pPr lvl="1" fontAlgn="ctr"/>
            <a:r>
              <a:rPr lang="en-US" sz="2400" dirty="0"/>
              <a:t>2022-11     - Marriott Marquis Queen’s Park </a:t>
            </a:r>
          </a:p>
          <a:p>
            <a:pPr lvl="2" fontAlgn="ctr"/>
            <a:r>
              <a:rPr lang="en-US" dirty="0"/>
              <a:t>Replacement for 2020-11</a:t>
            </a:r>
          </a:p>
          <a:p>
            <a:pPr lvl="2" fontAlgn="ctr"/>
            <a:r>
              <a:rPr lang="en-US" dirty="0"/>
              <a:t>Contract with Marriott for review</a:t>
            </a:r>
          </a:p>
          <a:p>
            <a:pPr lvl="2" fontAlgn="ctr"/>
            <a:r>
              <a:rPr lang="en-US" dirty="0"/>
              <a:t>Expecting to complete contract execution this month</a:t>
            </a:r>
          </a:p>
          <a:p>
            <a:endParaRPr lang="en-US" dirty="0"/>
          </a:p>
        </p:txBody>
      </p:sp>
    </p:spTree>
    <p:extLst>
      <p:ext uri="{BB962C8B-B14F-4D97-AF65-F5344CB8AC3E}">
        <p14:creationId xmlns:p14="http://schemas.microsoft.com/office/powerpoint/2010/main" val="311069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4E930-24FD-4BAB-9430-7B7A82E37497}"/>
              </a:ext>
            </a:extLst>
          </p:cNvPr>
          <p:cNvSpPr>
            <a:spLocks noGrp="1"/>
          </p:cNvSpPr>
          <p:nvPr>
            <p:ph type="title"/>
          </p:nvPr>
        </p:nvSpPr>
        <p:spPr/>
        <p:txBody>
          <a:bodyPr/>
          <a:lstStyle/>
          <a:p>
            <a:r>
              <a:rPr lang="en-US" dirty="0"/>
              <a:t>Contracts in process</a:t>
            </a:r>
          </a:p>
        </p:txBody>
      </p:sp>
      <p:sp>
        <p:nvSpPr>
          <p:cNvPr id="3" name="Content Placeholder 2">
            <a:extLst>
              <a:ext uri="{FF2B5EF4-FFF2-40B4-BE49-F238E27FC236}">
                <a16:creationId xmlns:a16="http://schemas.microsoft.com/office/drawing/2014/main" id="{3EC45C24-0E8F-4EB1-AE02-AE856A68B72F}"/>
              </a:ext>
            </a:extLst>
          </p:cNvPr>
          <p:cNvSpPr>
            <a:spLocks noGrp="1"/>
          </p:cNvSpPr>
          <p:nvPr>
            <p:ph idx="1"/>
          </p:nvPr>
        </p:nvSpPr>
        <p:spPr/>
        <p:txBody>
          <a:bodyPr/>
          <a:lstStyle/>
          <a:p>
            <a:r>
              <a:rPr lang="en-US" dirty="0"/>
              <a:t>2024-03 Hyatt Regency Denver</a:t>
            </a:r>
          </a:p>
          <a:p>
            <a:pPr lvl="1"/>
            <a:r>
              <a:rPr lang="en-US" dirty="0"/>
              <a:t>Rebooking from 2021 March </a:t>
            </a:r>
          </a:p>
          <a:p>
            <a:pPr lvl="1"/>
            <a:r>
              <a:rPr lang="en-US" dirty="0"/>
              <a:t>Expected end of month</a:t>
            </a:r>
          </a:p>
          <a:p>
            <a:r>
              <a:rPr lang="en-US" dirty="0"/>
              <a:t>2024-07 Sheraton Montreal</a:t>
            </a:r>
          </a:p>
          <a:p>
            <a:pPr lvl="1"/>
            <a:r>
              <a:rPr lang="en-US" dirty="0"/>
              <a:t>Contract negotiations stalled with COVID.</a:t>
            </a:r>
          </a:p>
          <a:p>
            <a:pPr lvl="1"/>
            <a:r>
              <a:rPr lang="en-US" dirty="0"/>
              <a:t>Need to complete</a:t>
            </a:r>
          </a:p>
          <a:p>
            <a:r>
              <a:rPr lang="en-US" dirty="0"/>
              <a:t>2024-11 – Tentatively looking at Bangkok, but Face to Face Events and Mtg Events are proposing other possible venues.</a:t>
            </a:r>
          </a:p>
        </p:txBody>
      </p:sp>
    </p:spTree>
    <p:extLst>
      <p:ext uri="{BB962C8B-B14F-4D97-AF65-F5344CB8AC3E}">
        <p14:creationId xmlns:p14="http://schemas.microsoft.com/office/powerpoint/2010/main" val="413255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B38EC-4B78-4BBA-AA5A-DB57B8CEB51F}"/>
              </a:ext>
            </a:extLst>
          </p:cNvPr>
          <p:cNvSpPr>
            <a:spLocks noGrp="1"/>
          </p:cNvSpPr>
          <p:nvPr>
            <p:ph type="title"/>
          </p:nvPr>
        </p:nvSpPr>
        <p:spPr/>
        <p:txBody>
          <a:bodyPr/>
          <a:lstStyle/>
          <a:p>
            <a:r>
              <a:rPr lang="en-US" dirty="0"/>
              <a:t>2023-07 Berlin</a:t>
            </a:r>
          </a:p>
        </p:txBody>
      </p:sp>
      <p:sp>
        <p:nvSpPr>
          <p:cNvPr id="3" name="Content Placeholder 2">
            <a:extLst>
              <a:ext uri="{FF2B5EF4-FFF2-40B4-BE49-F238E27FC236}">
                <a16:creationId xmlns:a16="http://schemas.microsoft.com/office/drawing/2014/main" id="{B706A9A2-EFF1-4BE9-9883-E4A80C9539A0}"/>
              </a:ext>
            </a:extLst>
          </p:cNvPr>
          <p:cNvSpPr>
            <a:spLocks noGrp="1"/>
          </p:cNvSpPr>
          <p:nvPr>
            <p:ph idx="1"/>
          </p:nvPr>
        </p:nvSpPr>
        <p:spPr/>
        <p:txBody>
          <a:bodyPr/>
          <a:lstStyle/>
          <a:p>
            <a:r>
              <a:rPr lang="en-US" dirty="0" err="1"/>
              <a:t>Estrell</a:t>
            </a:r>
            <a:r>
              <a:rPr lang="en-US" dirty="0"/>
              <a:t> Berlin is in the process of completing the contract processing.</a:t>
            </a:r>
          </a:p>
          <a:p>
            <a:r>
              <a:rPr lang="en-US" dirty="0"/>
              <a:t>Face to Face Events is meeting with them every 2 weeks and getting close to completion.</a:t>
            </a:r>
          </a:p>
          <a:p>
            <a:r>
              <a:rPr lang="en-US" dirty="0"/>
              <a:t>Report from Face to Face Events is expected to be presented at April 6</a:t>
            </a:r>
            <a:r>
              <a:rPr lang="en-US" baseline="30000" dirty="0"/>
              <a:t>th</a:t>
            </a:r>
            <a:r>
              <a:rPr lang="en-US" dirty="0"/>
              <a:t> Monthly EC Telecon</a:t>
            </a:r>
          </a:p>
        </p:txBody>
      </p:sp>
    </p:spTree>
    <p:extLst>
      <p:ext uri="{BB962C8B-B14F-4D97-AF65-F5344CB8AC3E}">
        <p14:creationId xmlns:p14="http://schemas.microsoft.com/office/powerpoint/2010/main" val="3225938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50DEF-E25D-4BD5-9E62-05C254D1766B}"/>
              </a:ext>
            </a:extLst>
          </p:cNvPr>
          <p:cNvSpPr>
            <a:spLocks noGrp="1"/>
          </p:cNvSpPr>
          <p:nvPr>
            <p:ph type="title"/>
          </p:nvPr>
        </p:nvSpPr>
        <p:spPr/>
        <p:txBody>
          <a:bodyPr/>
          <a:lstStyle/>
          <a:p>
            <a:r>
              <a:rPr lang="en-US" dirty="0"/>
              <a:t>Motion for addressing March 2021</a:t>
            </a:r>
          </a:p>
        </p:txBody>
      </p:sp>
      <p:sp>
        <p:nvSpPr>
          <p:cNvPr id="3" name="Content Placeholder 2">
            <a:extLst>
              <a:ext uri="{FF2B5EF4-FFF2-40B4-BE49-F238E27FC236}">
                <a16:creationId xmlns:a16="http://schemas.microsoft.com/office/drawing/2014/main" id="{215D53B3-8DE8-4D3E-B5B3-5E0D1DBC5065}"/>
              </a:ext>
            </a:extLst>
          </p:cNvPr>
          <p:cNvSpPr>
            <a:spLocks noGrp="1"/>
          </p:cNvSpPr>
          <p:nvPr>
            <p:ph idx="1"/>
          </p:nvPr>
        </p:nvSpPr>
        <p:spPr>
          <a:xfrm>
            <a:off x="250825" y="1341437"/>
            <a:ext cx="8229600" cy="4830763"/>
          </a:xfrm>
        </p:spPr>
        <p:txBody>
          <a:bodyPr/>
          <a:lstStyle/>
          <a:p>
            <a:r>
              <a:rPr lang="en-US" sz="2400" dirty="0"/>
              <a:t>Whereas the IEEE 802 EC voted to approve Hyatt Regency Chicago as the venue location for 2024 March (April 7, 2020), and we have had to move the Hyatt Regency Denver from 2021 March; </a:t>
            </a:r>
          </a:p>
          <a:p>
            <a:r>
              <a:rPr lang="en-US" sz="2400" dirty="0"/>
              <a:t>Move to approve the “Hyatt Regency Chicago” hotel to be the venue for the March 2026 Plenary.</a:t>
            </a:r>
          </a:p>
          <a:p>
            <a:r>
              <a:rPr lang="en-US" sz="2400" dirty="0"/>
              <a:t>Moved: Rosdahl</a:t>
            </a:r>
          </a:p>
          <a:p>
            <a:r>
              <a:rPr lang="en-US" sz="2400" dirty="0"/>
              <a:t>2</a:t>
            </a:r>
            <a:r>
              <a:rPr lang="en-US" sz="2400" baseline="30000" dirty="0"/>
              <a:t>nd</a:t>
            </a:r>
            <a:r>
              <a:rPr lang="en-US" sz="2400" dirty="0"/>
              <a:t>: Shellhammer</a:t>
            </a:r>
          </a:p>
          <a:p>
            <a:r>
              <a:rPr lang="en-US" sz="2400" dirty="0"/>
              <a:t>Results: 9-3-0 Motion passes.</a:t>
            </a:r>
          </a:p>
        </p:txBody>
      </p:sp>
    </p:spTree>
    <p:extLst>
      <p:ext uri="{BB962C8B-B14F-4D97-AF65-F5344CB8AC3E}">
        <p14:creationId xmlns:p14="http://schemas.microsoft.com/office/powerpoint/2010/main" val="1838021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E0ADB-C60D-4FE8-8EB6-7434276641EA}"/>
              </a:ext>
            </a:extLst>
          </p:cNvPr>
          <p:cNvSpPr>
            <a:spLocks noGrp="1"/>
          </p:cNvSpPr>
          <p:nvPr>
            <p:ph type="title"/>
          </p:nvPr>
        </p:nvSpPr>
        <p:spPr/>
        <p:txBody>
          <a:bodyPr/>
          <a:lstStyle/>
          <a:p>
            <a:r>
              <a:rPr lang="en-US" dirty="0"/>
              <a:t>In the news</a:t>
            </a:r>
          </a:p>
        </p:txBody>
      </p:sp>
      <p:pic>
        <p:nvPicPr>
          <p:cNvPr id="3" name="Picture 2">
            <a:extLst>
              <a:ext uri="{FF2B5EF4-FFF2-40B4-BE49-F238E27FC236}">
                <a16:creationId xmlns:a16="http://schemas.microsoft.com/office/drawing/2014/main" id="{B9A25330-A3D1-4640-8334-F7E38F54BADA}"/>
              </a:ext>
            </a:extLst>
          </p:cNvPr>
          <p:cNvPicPr>
            <a:picLocks noChangeAspect="1"/>
          </p:cNvPicPr>
          <p:nvPr/>
        </p:nvPicPr>
        <p:blipFill>
          <a:blip r:embed="rId2"/>
          <a:stretch>
            <a:fillRect/>
          </a:stretch>
        </p:blipFill>
        <p:spPr>
          <a:xfrm>
            <a:off x="0" y="1048231"/>
            <a:ext cx="9144000" cy="4761537"/>
          </a:xfrm>
          <a:prstGeom prst="rect">
            <a:avLst/>
          </a:prstGeom>
        </p:spPr>
      </p:pic>
      <p:sp>
        <p:nvSpPr>
          <p:cNvPr id="4" name="TextBox 3">
            <a:extLst>
              <a:ext uri="{FF2B5EF4-FFF2-40B4-BE49-F238E27FC236}">
                <a16:creationId xmlns:a16="http://schemas.microsoft.com/office/drawing/2014/main" id="{1AACA79E-27A1-4875-A692-9CA564F7C4C1}"/>
              </a:ext>
            </a:extLst>
          </p:cNvPr>
          <p:cNvSpPr txBox="1"/>
          <p:nvPr/>
        </p:nvSpPr>
        <p:spPr>
          <a:xfrm>
            <a:off x="304800" y="6096000"/>
            <a:ext cx="7543800" cy="430887"/>
          </a:xfrm>
          <a:prstGeom prst="rect">
            <a:avLst/>
          </a:prstGeom>
          <a:noFill/>
        </p:spPr>
        <p:txBody>
          <a:bodyPr wrap="square" rtlCol="0">
            <a:spAutoFit/>
          </a:bodyPr>
          <a:lstStyle/>
          <a:p>
            <a:r>
              <a:rPr lang="en-US" sz="1100"/>
              <a:t>https://www.northstarmeetingsgroup.com/News/Industry/Homebound-US-Workers-Want-to-Meet-In-Person-MMB-Survey?utm_source=eNewsletter&amp;utm_medium=Email&amp;utm_campaign=eltrMtgNews&amp;oly_enc_id=0895B1365067B7U</a:t>
            </a:r>
            <a:endParaRPr lang="en-US" sz="1100" dirty="0"/>
          </a:p>
        </p:txBody>
      </p:sp>
    </p:spTree>
    <p:extLst>
      <p:ext uri="{BB962C8B-B14F-4D97-AF65-F5344CB8AC3E}">
        <p14:creationId xmlns:p14="http://schemas.microsoft.com/office/powerpoint/2010/main" val="148996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1A1460F-0D37-4E6A-B741-61803FFD9D71}"/>
              </a:ext>
            </a:extLst>
          </p:cNvPr>
          <p:cNvSpPr>
            <a:spLocks noGrp="1"/>
          </p:cNvSpPr>
          <p:nvPr>
            <p:ph type="title"/>
          </p:nvPr>
        </p:nvSpPr>
        <p:spPr/>
        <p:txBody>
          <a:bodyPr/>
          <a:lstStyle/>
          <a:p>
            <a:r>
              <a:rPr lang="en-US" dirty="0"/>
              <a:t>Report from Spain</a:t>
            </a:r>
          </a:p>
        </p:txBody>
      </p:sp>
      <p:pic>
        <p:nvPicPr>
          <p:cNvPr id="5" name="Picture 4">
            <a:extLst>
              <a:ext uri="{FF2B5EF4-FFF2-40B4-BE49-F238E27FC236}">
                <a16:creationId xmlns:a16="http://schemas.microsoft.com/office/drawing/2014/main" id="{7D975FDA-BD29-477A-9553-EA9847C08F06}"/>
              </a:ext>
            </a:extLst>
          </p:cNvPr>
          <p:cNvPicPr>
            <a:picLocks noChangeAspect="1"/>
          </p:cNvPicPr>
          <p:nvPr/>
        </p:nvPicPr>
        <p:blipFill>
          <a:blip r:embed="rId3"/>
          <a:stretch>
            <a:fillRect/>
          </a:stretch>
        </p:blipFill>
        <p:spPr>
          <a:xfrm>
            <a:off x="457200" y="1371600"/>
            <a:ext cx="5233988" cy="4876800"/>
          </a:xfrm>
          <a:prstGeom prst="rect">
            <a:avLst/>
          </a:prstGeom>
        </p:spPr>
      </p:pic>
      <p:sp>
        <p:nvSpPr>
          <p:cNvPr id="7" name="TextBox 6">
            <a:extLst>
              <a:ext uri="{FF2B5EF4-FFF2-40B4-BE49-F238E27FC236}">
                <a16:creationId xmlns:a16="http://schemas.microsoft.com/office/drawing/2014/main" id="{DB346D6C-A2DA-4042-813C-9B003BC0880D}"/>
              </a:ext>
            </a:extLst>
          </p:cNvPr>
          <p:cNvSpPr txBox="1"/>
          <p:nvPr/>
        </p:nvSpPr>
        <p:spPr>
          <a:xfrm>
            <a:off x="5867400" y="5410200"/>
            <a:ext cx="2286000" cy="1200329"/>
          </a:xfrm>
          <a:prstGeom prst="rect">
            <a:avLst/>
          </a:prstGeom>
          <a:noFill/>
        </p:spPr>
        <p:txBody>
          <a:bodyPr wrap="square" rtlCol="0">
            <a:spAutoFit/>
          </a:bodyPr>
          <a:lstStyle/>
          <a:p>
            <a:r>
              <a:rPr lang="en-US" sz="1200" dirty="0">
                <a:hlinkClick r:id="rId4"/>
              </a:rPr>
              <a:t>https://www.euroweeklynews.com/2021/01/21/spain-wont-welcome-tourists-until-the-end-of-the-summer/</a:t>
            </a:r>
            <a:r>
              <a:rPr lang="en-US" sz="1200" dirty="0"/>
              <a:t> </a:t>
            </a:r>
          </a:p>
          <a:p>
            <a:endParaRPr lang="en-US" dirty="0"/>
          </a:p>
        </p:txBody>
      </p:sp>
    </p:spTree>
    <p:extLst>
      <p:ext uri="{BB962C8B-B14F-4D97-AF65-F5344CB8AC3E}">
        <p14:creationId xmlns:p14="http://schemas.microsoft.com/office/powerpoint/2010/main" val="21548488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70FF75-E403-4997-99A6-8633813EBEC5}">
  <ds:schemaRefs>
    <ds:schemaRef ds:uri="http://schemas.microsoft.com/sharepoint/v3/contenttype/forms"/>
  </ds:schemaRefs>
</ds:datastoreItem>
</file>

<file path=customXml/itemProps2.xml><?xml version="1.0" encoding="utf-8"?>
<ds:datastoreItem xmlns:ds="http://schemas.openxmlformats.org/officeDocument/2006/customXml" ds:itemID="{206F03FF-A771-48EB-BD96-F64AB8036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BF475B-5401-4EDA-A8C1-AB87F7AC068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IEEE_802_template (1)</Template>
  <TotalTime>4912</TotalTime>
  <Words>1265</Words>
  <Application>Microsoft Office PowerPoint</Application>
  <PresentationFormat>On-screen Show (4:3)</PresentationFormat>
  <Paragraphs>245</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Title slide</vt:lpstr>
      <vt:lpstr>IEEE 802 Executive Secretary Report for 2021 March Electronic</vt:lpstr>
      <vt:lpstr>IEEE 802 EC Opening Plenary March 5, 2021</vt:lpstr>
      <vt:lpstr>6.02 Current / Future venues</vt:lpstr>
      <vt:lpstr>Future Venue Contract Status</vt:lpstr>
      <vt:lpstr>Contracts in process</vt:lpstr>
      <vt:lpstr>2023-07 Berlin</vt:lpstr>
      <vt:lpstr>Motion for addressing March 2021</vt:lpstr>
      <vt:lpstr>In the news</vt:lpstr>
      <vt:lpstr>Report from Spain</vt:lpstr>
      <vt:lpstr>US Embassy current state for Spain</vt:lpstr>
      <vt:lpstr>Motion for July 2021 Venue</vt:lpstr>
      <vt:lpstr>Current Commitments</vt:lpstr>
      <vt:lpstr>Straw poll request</vt:lpstr>
      <vt:lpstr>IEEE 802 EC Closing Plenary  March 18th, 2021</vt:lpstr>
      <vt:lpstr>4.03 Future Venues</vt:lpstr>
      <vt:lpstr>Current Commitments</vt:lpstr>
      <vt:lpstr>Motion to approve July 2025 Venue</vt:lpstr>
      <vt:lpstr>8.043 – Executive Secretary Report</vt:lpstr>
      <vt:lpstr>8.06 Monthly IEEE 802 EC Telecons</vt:lpstr>
      <vt:lpstr>8.07 Call for Tutorials for July</vt:lpstr>
    </vt:vector>
  </TitlesOfParts>
  <Company>Qualcomm Technologiy,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Executive Secretary-report-for-2021-March Electronic Plenary</dc:title>
  <dc:subject>IEEE 802 March  Electronic Plenary</dc:subject>
  <dc:creator>Jon Rosdahl</dc:creator>
  <cp:lastModifiedBy>Jon Rosdahl</cp:lastModifiedBy>
  <cp:revision>5</cp:revision>
  <dcterms:created xsi:type="dcterms:W3CDTF">2020-11-10T21:32:27Z</dcterms:created>
  <dcterms:modified xsi:type="dcterms:W3CDTF">2021-03-19T01:14:39Z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