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9" r:id="rId7"/>
    <p:sldId id="265" r:id="rId8"/>
    <p:sldId id="282" r:id="rId9"/>
    <p:sldId id="271" r:id="rId10"/>
    <p:sldId id="272" r:id="rId11"/>
    <p:sldId id="288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C6273-F75B-4D42-ABDA-96E05C14F486}" v="3" dt="2021-12-01T17:04:02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5" autoAdjust="0"/>
    <p:restoredTop sz="75993" autoAdjust="0"/>
  </p:normalViewPr>
  <p:slideViewPr>
    <p:cSldViewPr>
      <p:cViewPr varScale="1">
        <p:scale>
          <a:sx n="55" d="100"/>
          <a:sy n="55" d="100"/>
        </p:scale>
        <p:origin x="113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C9C6273-F75B-4D42-ABDA-96E05C14F486}"/>
    <pc:docChg chg="custSel modSld modMainMaster">
      <pc:chgData name="Jon Rosdahl" userId="2820f357-2dd4-4127-8713-e0bfde0fd756" providerId="ADAL" clId="{5C9C6273-F75B-4D42-ABDA-96E05C14F486}" dt="2021-12-01T17:36:20.617" v="470" actId="6549"/>
      <pc:docMkLst>
        <pc:docMk/>
      </pc:docMkLst>
      <pc:sldChg chg="modSp mod">
        <pc:chgData name="Jon Rosdahl" userId="2820f357-2dd4-4127-8713-e0bfde0fd756" providerId="ADAL" clId="{5C9C6273-F75B-4D42-ABDA-96E05C14F486}" dt="2021-12-01T17:04:24.653" v="263" actId="6549"/>
        <pc:sldMkLst>
          <pc:docMk/>
          <pc:sldMk cId="0" sldId="256"/>
        </pc:sldMkLst>
        <pc:spChg chg="mod">
          <ac:chgData name="Jon Rosdahl" userId="2820f357-2dd4-4127-8713-e0bfde0fd756" providerId="ADAL" clId="{5C9C6273-F75B-4D42-ABDA-96E05C14F486}" dt="2021-12-01T17:04:24.653" v="26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5C9C6273-F75B-4D42-ABDA-96E05C14F486}" dt="2021-12-01T17:04:32.763" v="273" actId="20577"/>
        <pc:sldMkLst>
          <pc:docMk/>
          <pc:sldMk cId="0" sldId="257"/>
        </pc:sldMkLst>
        <pc:spChg chg="mod">
          <ac:chgData name="Jon Rosdahl" userId="2820f357-2dd4-4127-8713-e0bfde0fd756" providerId="ADAL" clId="{5C9C6273-F75B-4D42-ABDA-96E05C14F486}" dt="2021-12-01T17:04:32.763" v="27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modNotesTx">
        <pc:chgData name="Jon Rosdahl" userId="2820f357-2dd4-4127-8713-e0bfde0fd756" providerId="ADAL" clId="{5C9C6273-F75B-4D42-ABDA-96E05C14F486}" dt="2021-12-01T17:32:06.461" v="281" actId="20577"/>
        <pc:sldMkLst>
          <pc:docMk/>
          <pc:sldMk cId="836784854" sldId="269"/>
        </pc:sldMkLst>
        <pc:spChg chg="mod">
          <ac:chgData name="Jon Rosdahl" userId="2820f357-2dd4-4127-8713-e0bfde0fd756" providerId="ADAL" clId="{5C9C6273-F75B-4D42-ABDA-96E05C14F486}" dt="2021-11-30T17:24:43.843" v="256" actId="14100"/>
          <ac:spMkLst>
            <pc:docMk/>
            <pc:sldMk cId="836784854" sldId="269"/>
            <ac:spMk id="3" creationId="{53A5F0E2-5A9C-4C29-ADCF-6DEA7452BA41}"/>
          </ac:spMkLst>
        </pc:spChg>
        <pc:spChg chg="mod">
          <ac:chgData name="Jon Rosdahl" userId="2820f357-2dd4-4127-8713-e0bfde0fd756" providerId="ADAL" clId="{5C9C6273-F75B-4D42-ABDA-96E05C14F486}" dt="2021-12-01T17:32:06.461" v="281" actId="20577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5C9C6273-F75B-4D42-ABDA-96E05C14F486}" dt="2021-12-01T17:36:20.617" v="470" actId="6549"/>
        <pc:sldMkLst>
          <pc:docMk/>
          <pc:sldMk cId="2239589687" sldId="272"/>
        </pc:sldMkLst>
        <pc:spChg chg="mod">
          <ac:chgData name="Jon Rosdahl" userId="2820f357-2dd4-4127-8713-e0bfde0fd756" providerId="ADAL" clId="{5C9C6273-F75B-4D42-ABDA-96E05C14F486}" dt="2021-12-01T17:36:20.617" v="470" actId="6549"/>
          <ac:spMkLst>
            <pc:docMk/>
            <pc:sldMk cId="2239589687" sldId="272"/>
            <ac:spMk id="2" creationId="{83380DDE-A6D9-4DBD-93F1-8CAA6AF62C6A}"/>
          </ac:spMkLst>
        </pc:spChg>
      </pc:sldChg>
      <pc:sldChg chg="modSp mod">
        <pc:chgData name="Jon Rosdahl" userId="2820f357-2dd4-4127-8713-e0bfde0fd756" providerId="ADAL" clId="{5C9C6273-F75B-4D42-ABDA-96E05C14F486}" dt="2021-12-01T17:36:03.060" v="463" actId="14100"/>
        <pc:sldMkLst>
          <pc:docMk/>
          <pc:sldMk cId="3047479740" sldId="282"/>
        </pc:sldMkLst>
        <pc:spChg chg="mod">
          <ac:chgData name="Jon Rosdahl" userId="2820f357-2dd4-4127-8713-e0bfde0fd756" providerId="ADAL" clId="{5C9C6273-F75B-4D42-ABDA-96E05C14F486}" dt="2021-12-01T17:36:03.060" v="463" actId="14100"/>
          <ac:spMkLst>
            <pc:docMk/>
            <pc:sldMk cId="3047479740" sldId="282"/>
            <ac:spMk id="8" creationId="{C84FC688-6069-4D5C-B399-F516344B870C}"/>
          </ac:spMkLst>
        </pc:spChg>
      </pc:sldChg>
      <pc:sldMasterChg chg="modSp mod">
        <pc:chgData name="Jon Rosdahl" userId="2820f357-2dd4-4127-8713-e0bfde0fd756" providerId="ADAL" clId="{5C9C6273-F75B-4D42-ABDA-96E05C14F486}" dt="2021-12-01T17:04:13.603" v="259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5C9C6273-F75B-4D42-ABDA-96E05C14F486}" dt="2021-12-01T17:04:13.603" v="259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 3  802 WCSC telecon</a:t>
            </a:r>
          </a:p>
          <a:p>
            <a:r>
              <a:rPr lang="en-US" dirty="0"/>
              <a:t>R4 – May 5 802 WCSC Telecon –</a:t>
            </a:r>
          </a:p>
          <a:p>
            <a:r>
              <a:rPr lang="en-US" dirty="0"/>
              <a:t>R5 – May 5 802 WCSC Telecon - - Updated with Motion information during the telecon.</a:t>
            </a:r>
          </a:p>
          <a:p>
            <a:r>
              <a:rPr lang="en-US" dirty="0"/>
              <a:t>R6 – </a:t>
            </a:r>
            <a:r>
              <a:rPr lang="en-GB" dirty="0"/>
              <a:t>July 7  802 WCSC Telecon</a:t>
            </a:r>
            <a:endParaRPr lang="en-US" dirty="0"/>
          </a:p>
          <a:p>
            <a:r>
              <a:rPr lang="en-US" dirty="0"/>
              <a:t>R7 – </a:t>
            </a:r>
            <a:r>
              <a:rPr lang="en-GB" dirty="0"/>
              <a:t>July 7  802 WCSC Telecon – Updated with Motion information during the telecon.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R8 – Sept 1 802 WCSC Telecon</a:t>
            </a:r>
            <a:br>
              <a:rPr lang="en-US" dirty="0"/>
            </a:br>
            <a:r>
              <a:rPr lang="en-US" dirty="0"/>
              <a:t>R9 – Sept 1 802 WCSC Telecon </a:t>
            </a:r>
            <a:r>
              <a:rPr lang="en-GB" dirty="0"/>
              <a:t>– Updated with Motion information during the telecon.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R10- Nov 3 802 WCSC Telecon </a:t>
            </a:r>
            <a:r>
              <a:rPr lang="en-GB"/>
              <a:t>– Updated to Nov Status - 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Nov 3,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EC-21/0025r11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December 1, 2021.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Nov 3,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  <a:r>
              <a:rPr lang="en-GB" sz="18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Mtg Planner Contract with IEEE –</a:t>
            </a:r>
            <a:endParaRPr lang="en-GB" sz="1800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</a:t>
            </a:r>
            <a:r>
              <a:rPr lang="en-GB" sz="2000" dirty="0" err="1">
                <a:highlight>
                  <a:srgbClr val="FFFF00"/>
                </a:highlight>
              </a:rPr>
              <a:t>NoGo</a:t>
            </a:r>
            <a:r>
              <a:rPr lang="en-GB" sz="2000" dirty="0">
                <a:highlight>
                  <a:srgbClr val="FFFF00"/>
                </a:highlight>
              </a:rPr>
              <a:t> – Feb 3,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</a:t>
            </a:r>
            <a:r>
              <a:rPr lang="en-GB" sz="2000" dirty="0"/>
              <a:t>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(14-19) Panama (Rebooked from 2022)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i="1" dirty="0">
                <a:solidFill>
                  <a:srgbClr val="FF0000"/>
                </a:solidFill>
              </a:rPr>
              <a:t>Irvine, CA – Venue has cancelled – Penalty to be paid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781800" y="556380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MTG Events for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due Nov 23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(Nov 26) : 54</a:t>
            </a:r>
          </a:p>
          <a:p>
            <a:pPr lvl="1"/>
            <a:r>
              <a:rPr lang="en-US" dirty="0"/>
              <a:t>Updated on Fridays.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January 5</a:t>
            </a:r>
            <a:r>
              <a:rPr lang="en-US" baseline="30000" dirty="0"/>
              <a:t>th</a:t>
            </a:r>
            <a:r>
              <a:rPr lang="en-US" dirty="0"/>
              <a:t> 2022, will have a Registration requirement and use MTG Events Tool.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Dec 1,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2023 (Asia) </a:t>
            </a:r>
          </a:p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4978</TotalTime>
  <Words>836</Words>
  <Application>Microsoft Office PowerPoint</Application>
  <PresentationFormat>On-screen Show (4:3)</PresentationFormat>
  <Paragraphs>118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802-11 Theme</vt:lpstr>
      <vt:lpstr>Document</vt:lpstr>
      <vt:lpstr>IEEE 802WCSC Meeting Venue Manager Report</vt:lpstr>
      <vt:lpstr>Abstract</vt:lpstr>
      <vt:lpstr>Future Venue Status – Nov 3, 2021</vt:lpstr>
      <vt:lpstr>2022-01/2024-01  - Hotel Irvine</vt:lpstr>
      <vt:lpstr>2024 January 802 Wireless Interim</vt:lpstr>
      <vt:lpstr>2025 Sept and 2026 Sept Interim</vt:lpstr>
      <vt:lpstr>Open Dates – as of Dec 1, 2021</vt:lpstr>
      <vt:lpstr>Items to Consider for Future Sessions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subject>Future Venue May Status Report</dc:subject>
  <dc:creator>Jon Rosdahl</dc:creator>
  <cp:keywords>Report</cp:keywords>
  <dc:description>Jon Rosdahl (Qualcomm)</dc:description>
  <cp:lastModifiedBy>Jon Rosdahl</cp:lastModifiedBy>
  <cp:revision>15</cp:revision>
  <cp:lastPrinted>1601-01-01T00:00:00Z</cp:lastPrinted>
  <dcterms:created xsi:type="dcterms:W3CDTF">2021-02-03T19:21:29Z</dcterms:created>
  <dcterms:modified xsi:type="dcterms:W3CDTF">2021-12-01T17:36:28Z</dcterms:modified>
  <cp:category>December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