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1" r:id="rId3"/>
    <p:sldId id="417" r:id="rId4"/>
    <p:sldId id="511" r:id="rId5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9" autoAdjust="0"/>
    <p:restoredTop sz="96000" autoAdjust="0"/>
  </p:normalViewPr>
  <p:slideViewPr>
    <p:cSldViewPr>
      <p:cViewPr varScale="1">
        <p:scale>
          <a:sx n="88" d="100"/>
          <a:sy n="88" d="100"/>
        </p:scale>
        <p:origin x="78" y="58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23-Oct-20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30Octl20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30Octl20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90757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LMSC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EC-20/0212r00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sa.webex.com/ieeesa/j.php?MTID=m67d7ca06d9e0d20ea6fbcacbe1b13b6d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30Octl20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Electronic Plenary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LMSC (EC) Opening Report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30 October 2020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89485"/>
              </p:ext>
            </p:extLst>
          </p:nvPr>
        </p:nvGraphicFramePr>
        <p:xfrm>
          <a:off x="527050" y="3608388"/>
          <a:ext cx="7993063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Document" r:id="rId4" imgW="8245941" imgH="2541999" progId="Word.Document.8">
                  <p:embed/>
                </p:oleObj>
              </mc:Choice>
              <mc:Fallback>
                <p:oleObj name="Document" r:id="rId4" imgW="8245941" imgH="2541999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608388"/>
                        <a:ext cx="7993063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45 (7 on LMSC)</a:t>
            </a:r>
            <a:r>
              <a:rPr lang="en-US" altLang="en-US" sz="2000" dirty="0">
                <a:solidFill>
                  <a:schemeClr val="tx1"/>
                </a:solidFill>
              </a:rPr>
              <a:t>;  Aspirant members: 19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Vice-chair is open – 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5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 12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2 </a:t>
            </a:r>
            <a:r>
              <a:rPr lang="en-US" dirty="0" err="1">
                <a:cs typeface="+mn-cs"/>
              </a:rPr>
              <a:t>hr</a:t>
            </a:r>
            <a:r>
              <a:rPr lang="en-US" dirty="0">
                <a:cs typeface="+mn-cs"/>
              </a:rPr>
              <a:t>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itchFamily="16" charset="0"/>
              </a:rPr>
              <a:t>Description JOIN WEBEX MEETING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https://ieeesa.webex.com/ieeesa/j.php?MTID=m67d7ca06d9e0d20ea6fbcacbe1b13b6d</a:t>
            </a:r>
            <a:endParaRPr lang="en-US" sz="1600" dirty="0">
              <a:latin typeface="Times New Roman" pitchFamily="16" charset="0"/>
            </a:endParaRPr>
          </a:p>
          <a:p>
            <a:r>
              <a:rPr lang="en-US" sz="1050" dirty="0">
                <a:latin typeface="Times New Roman" pitchFamily="16" charset="0"/>
              </a:rPr>
              <a:t>	</a:t>
            </a:r>
            <a:r>
              <a:rPr lang="en-US" sz="1600" dirty="0">
                <a:latin typeface="Times New Roman" pitchFamily="16" charset="0"/>
              </a:rPr>
              <a:t>Meeting number (access code): 173 787 5314</a:t>
            </a:r>
          </a:p>
          <a:p>
            <a:r>
              <a:rPr lang="en-US" sz="1600" dirty="0">
                <a:latin typeface="Times New Roman" pitchFamily="16" charset="0"/>
              </a:rPr>
              <a:t>	Meeting password: rrtag2011 (778242011 from phones)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30Octl20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Approve teleconferences moving forward</a:t>
            </a:r>
          </a:p>
          <a:p>
            <a:pPr marL="457200" lvl="1" indent="0">
              <a:spcBef>
                <a:spcPts val="0"/>
              </a:spcBef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Lots going on in BRAN, WGFM and  FM57.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 have to share on non-EU stds and USA activities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ITU-R and WRC activities.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Including WRC-23 Agenda Items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Status of FCC 6 GHz Multi-Stake-Holders group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Status of FCC 5.9 GHz ITS ex </a:t>
            </a:r>
            <a:r>
              <a:rPr lang="en-US" altLang="en-US" sz="1800" dirty="0" err="1"/>
              <a:t>parte</a:t>
            </a:r>
            <a:endParaRPr lang="en-US" alt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Anything that comes up before the meetings, e, g. regulator activities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Any other business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30Octl20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655888" cy="273050"/>
          </a:xfrm>
        </p:spPr>
        <p:txBody>
          <a:bodyPr/>
          <a:lstStyle/>
          <a:p>
            <a:r>
              <a:rPr lang="en-US"/>
              <a:t>30Octl20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66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67406</TotalTime>
  <Words>276</Words>
  <Application>Microsoft Office PowerPoint</Application>
  <PresentationFormat>On-screen Show (4:3)</PresentationFormat>
  <Paragraphs>59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802.18 RR-TAG Electronic Plenary LMSC (EC) Opening Report</vt:lpstr>
      <vt:lpstr>802.18 Radio Regulatory Advisory Group – RR-TAG</vt:lpstr>
      <vt:lpstr>802.18 meeting discussion items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470</cp:revision>
  <cp:lastPrinted>2017-08-03T16:59:47Z</cp:lastPrinted>
  <dcterms:created xsi:type="dcterms:W3CDTF">2016-03-03T14:54:45Z</dcterms:created>
  <dcterms:modified xsi:type="dcterms:W3CDTF">2020-10-23T18:53:18Z</dcterms:modified>
</cp:coreProperties>
</file>