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624" r:id="rId2"/>
    <p:sldId id="619" r:id="rId3"/>
    <p:sldId id="625" r:id="rId4"/>
    <p:sldId id="627" r:id="rId5"/>
    <p:sldId id="621" r:id="rId6"/>
    <p:sldId id="628" r:id="rId7"/>
    <p:sldId id="629" r:id="rId8"/>
    <p:sldId id="620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1" d="100"/>
          <a:sy n="81" d="100"/>
        </p:scale>
        <p:origin x="55" y="614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2020 Nov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2020-11-11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606929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10439485" imgH="2759751" progId="Word.Document.8">
                  <p:embed/>
                </p:oleObj>
              </mc:Choice>
              <mc:Fallback>
                <p:oleObj name="Document" r:id="rId4" imgW="10439485" imgH="27597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the 2020 November IETF SC Report and 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the agenda for the 2020-11-11 Noon-1PM Eastern teleconference</a:t>
            </a:r>
            <a:endParaRPr lang="en-US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November 2020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 lnSpcReduction="1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The 802 IETF Standing Committee met: 2020-11-11</a:t>
            </a:r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Recent coordination call held 2020-10-27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23 attendees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IAB </a:t>
            </a:r>
            <a:r>
              <a:rPr lang="en-US" sz="2400" dirty="0" smtClean="0"/>
              <a:t>IEEE 802 Coordination wiki website: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</a:t>
            </a:r>
            <a:r>
              <a:rPr lang="en-US" sz="3600" dirty="0" smtClean="0"/>
              <a:t>Meeting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2020-11-11 Agenda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Welcome, attendance, admin items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Review SC Scope Duties and Membership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Review coordination items – any requiring discussion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AOB</a:t>
            </a:r>
            <a:endParaRPr lang="en-US" sz="2400" b="1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Adjourn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</a:t>
            </a:r>
            <a:r>
              <a:rPr lang="en-US" sz="2400" b="1" dirty="0" smtClean="0"/>
              <a:t>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https://www.iab.org/liaisons/iab-ieee-coordination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r>
              <a:rPr lang="en-GB" sz="2400" dirty="0" smtClean="0"/>
              <a:t>Membership</a:t>
            </a:r>
            <a:r>
              <a:rPr lang="en-GB" sz="2400" dirty="0"/>
              <a:t>: Membership is any IEEE 802 participant.</a:t>
            </a:r>
          </a:p>
          <a:p>
            <a:r>
              <a:rPr lang="en-GB" sz="2400" dirty="0"/>
              <a:t>Scope 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 Updates - 1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New areas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No new coordination items identified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IETF </a:t>
            </a:r>
            <a:r>
              <a:rPr lang="en-US" sz="2000" dirty="0"/>
              <a:t>BOF MAC Address Device Identification for Network and Application </a:t>
            </a:r>
            <a:r>
              <a:rPr lang="en-US" sz="2000" dirty="0" smtClean="0"/>
              <a:t>Services MADINAS upcoming may need coordination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802.1D withdrawal may need coordination</a:t>
            </a: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Closed items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21 6tisch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24 – Pervasive monitoring, will be closed when 802E is published: 2020-11-13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31. </a:t>
            </a:r>
            <a:r>
              <a:rPr lang="en-US" sz="2000" dirty="0" smtClean="0"/>
              <a:t>LPWAN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32. Source Address Validation for Wireless LAN</a:t>
            </a: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93616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 Updates - </a:t>
            </a:r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  <a:endParaRPr lang="en-US" sz="24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(RAW)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Upcoming </a:t>
            </a:r>
            <a:r>
              <a:rPr lang="en-US" sz="4000" dirty="0" smtClean="0"/>
              <a:t>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109, Online, November 16-20, 2020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February 2021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110, March 06-12, 2021 </a:t>
            </a:r>
            <a:r>
              <a:rPr lang="en-US" sz="2400" strike="sngStrike" dirty="0" smtClean="0"/>
              <a:t>Prague</a:t>
            </a:r>
            <a:r>
              <a:rPr lang="en-US" sz="2400" dirty="0" smtClean="0"/>
              <a:t> electronic</a:t>
            </a: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June 2021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111, July 24-30, 2021 San Francisco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247309</TotalTime>
  <Words>318</Words>
  <Application>Microsoft Office PowerPoint</Application>
  <PresentationFormat>On-screen Show (4:3)</PresentationFormat>
  <Paragraphs>84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Document</vt:lpstr>
      <vt:lpstr>2020 Nov IETF SC Report</vt:lpstr>
      <vt:lpstr> Abstract </vt:lpstr>
      <vt:lpstr> IEEE 802 IETF Standing Committee Report November 2020 IEEE 802 plenary  </vt:lpstr>
      <vt:lpstr> IEEE 802 IETF Standing Committee Meeting 2020-11-11 Agenda </vt:lpstr>
      <vt:lpstr>Scope, Duties of 802/IETF SC</vt:lpstr>
      <vt:lpstr>Coordination Topic Updates - 1</vt:lpstr>
      <vt:lpstr>Coordination Topic Updates - 2</vt:lpstr>
      <vt:lpstr>Upcoming IETF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3717</cp:revision>
  <cp:lastPrinted>2017-11-04T17:30:55Z</cp:lastPrinted>
  <dcterms:created xsi:type="dcterms:W3CDTF">2002-03-10T15:43:16Z</dcterms:created>
  <dcterms:modified xsi:type="dcterms:W3CDTF">2020-11-11T17:42:22Z</dcterms:modified>
</cp:coreProperties>
</file>