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2" r:id="rId1"/>
  </p:sldMasterIdLst>
  <p:notesMasterIdLst>
    <p:notesMasterId r:id="rId10"/>
  </p:notesMasterIdLst>
  <p:handoutMasterIdLst>
    <p:handoutMasterId r:id="rId11"/>
  </p:handoutMasterIdLst>
  <p:sldIdLst>
    <p:sldId id="624" r:id="rId2"/>
    <p:sldId id="619" r:id="rId3"/>
    <p:sldId id="625" r:id="rId4"/>
    <p:sldId id="627" r:id="rId5"/>
    <p:sldId id="621" r:id="rId6"/>
    <p:sldId id="628" r:id="rId7"/>
    <p:sldId id="629" r:id="rId8"/>
    <p:sldId id="620" r:id="rId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05" autoAdjust="0"/>
    <p:restoredTop sz="95437" autoAdjust="0"/>
  </p:normalViewPr>
  <p:slideViewPr>
    <p:cSldViewPr>
      <p:cViewPr varScale="1">
        <p:scale>
          <a:sx n="81" d="100"/>
          <a:sy n="81" d="100"/>
        </p:scale>
        <p:origin x="55" y="614"/>
      </p:cViewPr>
      <p:guideLst>
        <p:guide orient="horz" pos="1152"/>
        <p:guide pos="29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701675"/>
            <a:ext cx="4646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122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021F72-5A2D-4EBF-9D13-D35A5BD675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885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1FD272-7419-4152-A918-3B2CE6CB50B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708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916C83-32D5-4183-8BB8-F71204289A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807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301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FAFA7F-DAC6-4AD4-9B8D-4F97BD8402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009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56E78-B411-4A49-8A56-75D9C3D57C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26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8CEB37-5104-4A8D-B584-F10BB83859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928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7EF0D1-CDA8-4A2C-97F1-BCCEC62488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43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5AC62-79C9-439A-9F92-7BF53B4E81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498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102C4A-262E-4FC3-8014-622FD9074A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724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BBC5D-32F8-4359-BF9B-38DBA3AD3F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987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D398DEB-576E-470D-A31C-B5D1605DDD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089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ab.org/liaisons/iab-ieee-coordination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ab.org/liaisons/iab-ieee-coordination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urldefense.proofpoint.com/v2/url?u=https-3A__trac.ietf.org_trac_iesg_wiki_IEEE802andIETFCoordinationGuide&amp;d=DwMFaQ&amp;c=C5b8zRQO1miGmBeVZ2LFWg&amp;r=NTHtA_KHOOrju0kuqznMMhn2PgeiJdiVcWeUfvVgSN4&amp;m=KPeEsOC0VMTxUeogxRzynpZAoFG3wCgh-dX-t8Ff9es&amp;s=gSsgKhswxOcT-sEhOwtu7dQHd75f1MRmVCXwKY1rB_A&amp;e=" TargetMode="External"/><Relationship Id="rId2" Type="http://schemas.openxmlformats.org/officeDocument/2006/relationships/hyperlink" Target="https://www.iab.org/liaisons/iab-ieee-coordination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664329" y="873318"/>
            <a:ext cx="7772400" cy="1102519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sz="4800" dirty="0" smtClean="0"/>
              <a:t>2020 Nov IETF SC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55006"/>
            <a:ext cx="6400800" cy="357188"/>
          </a:xfrm>
          <a:ln/>
        </p:spPr>
        <p:txBody>
          <a:bodyPr/>
          <a:lstStyle/>
          <a:p>
            <a:pPr>
              <a:spcBef>
                <a:spcPts val="375"/>
              </a:spcBef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500" dirty="0"/>
              <a:t>Date: </a:t>
            </a:r>
            <a:r>
              <a:rPr lang="en-GB" sz="1500" dirty="0" smtClean="0"/>
              <a:t>2020-11-11</a:t>
            </a:r>
            <a:endParaRPr lang="en-GB" sz="150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D. Stanley, HP Enterprise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6606929"/>
              </p:ext>
            </p:extLst>
          </p:nvPr>
        </p:nvGraphicFramePr>
        <p:xfrm>
          <a:off x="750888" y="2673350"/>
          <a:ext cx="7642225" cy="200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Document" r:id="rId4" imgW="10439485" imgH="2759751" progId="Word.Document.8">
                  <p:embed/>
                </p:oleObj>
              </mc:Choice>
              <mc:Fallback>
                <p:oleObj name="Document" r:id="rId4" imgW="10439485" imgH="275975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888" y="2673350"/>
                        <a:ext cx="7642225" cy="20034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5331" y="2336993"/>
            <a:ext cx="1085850" cy="28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9120" tIns="34560" rIns="69120" bIns="34560"/>
          <a:lstStyle/>
          <a:p>
            <a:pPr>
              <a:spcBef>
                <a:spcPts val="375"/>
              </a:spcBef>
              <a:tabLst>
                <a:tab pos="257175" algn="l"/>
                <a:tab pos="942975" algn="l"/>
                <a:tab pos="1628775" algn="l"/>
                <a:tab pos="2314575" algn="l"/>
                <a:tab pos="3000375" algn="l"/>
                <a:tab pos="3686175" algn="l"/>
                <a:tab pos="4371975" algn="l"/>
                <a:tab pos="5057775" algn="l"/>
                <a:tab pos="5743575" algn="l"/>
                <a:tab pos="6429375" algn="l"/>
                <a:tab pos="7115175" algn="l"/>
                <a:tab pos="7800975" algn="l"/>
              </a:tabLst>
            </a:pPr>
            <a:r>
              <a:rPr lang="en-GB" sz="15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30661988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Abstract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057400"/>
            <a:ext cx="8534400" cy="4419600"/>
          </a:xfrm>
        </p:spPr>
        <p:txBody>
          <a:bodyPr>
            <a:normAutofit/>
          </a:bodyPr>
          <a:lstStyle/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r>
              <a:rPr lang="en-US" sz="2400" dirty="0" smtClean="0"/>
              <a:t>This document contains</a:t>
            </a:r>
          </a:p>
          <a:p>
            <a:pPr lvl="1"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dirty="0" smtClean="0"/>
              <a:t>the 2020 November IETF SC Report and </a:t>
            </a:r>
          </a:p>
          <a:p>
            <a:pPr lvl="1"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dirty="0" smtClean="0"/>
              <a:t>the agenda for the 2020-11-11 Noon-1PM Eastern teleconference</a:t>
            </a:r>
            <a:endParaRPr lang="en-US" dirty="0"/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r>
              <a:rPr lang="en-US" sz="1400" dirty="0"/>
              <a:t/>
            </a:r>
            <a:br>
              <a:rPr lang="en-US" sz="1400" dirty="0"/>
            </a:br>
            <a:endParaRPr lang="en-US" sz="1400" dirty="0"/>
          </a:p>
        </p:txBody>
      </p:sp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0D808-C12B-42EF-9B57-97A94A12D14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IEEE 802 IETF </a:t>
            </a:r>
            <a:r>
              <a:rPr lang="en-US" sz="3600" dirty="0"/>
              <a:t>Standing </a:t>
            </a:r>
            <a:r>
              <a:rPr lang="en-US" sz="3600" dirty="0" smtClean="0"/>
              <a:t>Committee Report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November 2020 </a:t>
            </a:r>
            <a:r>
              <a:rPr lang="en-US" sz="3600" dirty="0"/>
              <a:t>IEEE 802 plenary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057400"/>
            <a:ext cx="8534400" cy="4419600"/>
          </a:xfrm>
        </p:spPr>
        <p:txBody>
          <a:bodyPr>
            <a:normAutofit lnSpcReduction="10000"/>
          </a:bodyPr>
          <a:lstStyle/>
          <a:p>
            <a:pPr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The 802 IETF Standing Committee met: 2020-11-11</a:t>
            </a:r>
          </a:p>
          <a:p>
            <a:pPr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400" dirty="0" smtClean="0"/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r>
              <a:rPr lang="en-US" sz="2400" dirty="0" smtClean="0"/>
              <a:t>Recent coordination call held 2020-10-27</a:t>
            </a:r>
          </a:p>
          <a:p>
            <a:pPr lvl="1"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dirty="0" smtClean="0"/>
              <a:t>23 attendees</a:t>
            </a:r>
          </a:p>
          <a:p>
            <a:pPr lvl="1"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dirty="0" smtClean="0"/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r>
              <a:rPr lang="en-US" sz="2400" dirty="0" smtClean="0"/>
              <a:t>Current active topics are applicable to 802.1, 802.11 and 802.15 </a:t>
            </a:r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endParaRPr lang="en-US" sz="2400" dirty="0" smtClean="0"/>
          </a:p>
          <a:p>
            <a:pPr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IAB </a:t>
            </a:r>
            <a:r>
              <a:rPr lang="en-US" sz="2400" dirty="0" smtClean="0"/>
              <a:t>IEEE 802 Coordination wiki website: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>
                <a:hlinkClick r:id="rId2"/>
              </a:rPr>
              <a:t>https://www.iab.org/liaisons/iab-ieee-coordination</a:t>
            </a:r>
            <a:r>
              <a:rPr lang="en-US" sz="2400" dirty="0" smtClean="0">
                <a:hlinkClick r:id="rId2"/>
              </a:rPr>
              <a:t>/</a:t>
            </a:r>
            <a:endParaRPr lang="en-US" sz="2400" dirty="0" smtClean="0"/>
          </a:p>
          <a:p>
            <a:pPr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400" b="1" dirty="0" smtClean="0"/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endParaRPr lang="en-US" sz="2400" b="1" dirty="0" smtClean="0"/>
          </a:p>
          <a:p>
            <a:pPr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400" dirty="0"/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r>
              <a:rPr lang="en-US" sz="1400" dirty="0"/>
              <a:t/>
            </a:r>
            <a:br>
              <a:rPr lang="en-US" sz="1400" dirty="0"/>
            </a:br>
            <a:endParaRPr lang="en-US" sz="1400" dirty="0"/>
          </a:p>
        </p:txBody>
      </p:sp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0D808-C12B-42EF-9B57-97A94A12D14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304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IEEE 802 IETF </a:t>
            </a:r>
            <a:r>
              <a:rPr lang="en-US" sz="3600" dirty="0"/>
              <a:t>Standing </a:t>
            </a:r>
            <a:r>
              <a:rPr lang="en-US" sz="3600" dirty="0" smtClean="0"/>
              <a:t>Committee </a:t>
            </a:r>
            <a:r>
              <a:rPr lang="en-US" sz="3600" dirty="0" smtClean="0"/>
              <a:t>Meeting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2020-11-11 Agenda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057400"/>
            <a:ext cx="8534400" cy="4419600"/>
          </a:xfrm>
        </p:spPr>
        <p:txBody>
          <a:bodyPr>
            <a:normAutofit/>
          </a:bodyPr>
          <a:lstStyle/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r>
              <a:rPr lang="en-US" sz="2400" b="1" dirty="0" smtClean="0"/>
              <a:t>Welcome, attendance, admin items</a:t>
            </a:r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r>
              <a:rPr lang="en-US" sz="2400" b="1" dirty="0" smtClean="0"/>
              <a:t>Review SC Scope Duties and Membership</a:t>
            </a:r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r>
              <a:rPr lang="en-US" sz="2400" b="1" dirty="0" smtClean="0"/>
              <a:t>Review coordination items – any requiring discussion</a:t>
            </a:r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r>
              <a:rPr lang="en-US" sz="2400" b="1" dirty="0" smtClean="0"/>
              <a:t>AOB</a:t>
            </a:r>
            <a:endParaRPr lang="en-US" sz="2400" b="1" dirty="0" smtClean="0"/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r>
              <a:rPr lang="en-US" sz="2400" b="1" dirty="0" smtClean="0"/>
              <a:t>Adjourn</a:t>
            </a:r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endParaRPr lang="en-US" sz="2400" b="1" dirty="0" smtClean="0"/>
          </a:p>
          <a:p>
            <a:pPr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b="1" dirty="0" smtClean="0"/>
              <a:t>IAB </a:t>
            </a:r>
            <a:r>
              <a:rPr lang="en-US" sz="2400" b="1" dirty="0" smtClean="0"/>
              <a:t>IEEE 802 Coordination wiki website: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>
                <a:hlinkClick r:id="rId2"/>
              </a:rPr>
              <a:t>https://www.iab.org/liaisons/iab-ieee-coordination</a:t>
            </a:r>
            <a:r>
              <a:rPr lang="en-US" sz="2400" b="1" dirty="0" smtClean="0">
                <a:hlinkClick r:id="rId2"/>
              </a:rPr>
              <a:t>/</a:t>
            </a:r>
            <a:r>
              <a:rPr lang="en-US" sz="2400" b="1" dirty="0" smtClean="0"/>
              <a:t> </a:t>
            </a:r>
            <a:endParaRPr lang="en-US" sz="2400" b="1" dirty="0" smtClean="0"/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r>
              <a:rPr lang="en-US" sz="1400" dirty="0"/>
              <a:t/>
            </a:r>
            <a:br>
              <a:rPr lang="en-US" sz="1400" dirty="0"/>
            </a:br>
            <a:endParaRPr lang="en-US" sz="1400" dirty="0"/>
          </a:p>
        </p:txBody>
      </p:sp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0D808-C12B-42EF-9B57-97A94A12D14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9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Scope, Duties of 802/IETF SC</a:t>
            </a:r>
            <a:endParaRPr lang="en-US" sz="4000" dirty="0"/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81000" y="1524000"/>
            <a:ext cx="8534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sz="2400" dirty="0" smtClean="0"/>
              <a:t>Dorothy </a:t>
            </a:r>
            <a:r>
              <a:rPr lang="en-GB" sz="2400" dirty="0"/>
              <a:t>Stanley, </a:t>
            </a:r>
            <a:r>
              <a:rPr lang="en-GB" sz="2400" dirty="0" smtClean="0"/>
              <a:t>chair.</a:t>
            </a:r>
          </a:p>
          <a:p>
            <a:r>
              <a:rPr lang="en-GB" sz="2400" dirty="0" smtClean="0"/>
              <a:t>Membership</a:t>
            </a:r>
            <a:r>
              <a:rPr lang="en-GB" sz="2400" dirty="0"/>
              <a:t>: Membership is any IEEE 802 participant.</a:t>
            </a:r>
          </a:p>
          <a:p>
            <a:r>
              <a:rPr lang="en-GB" sz="2400" dirty="0"/>
              <a:t>Scope and Duties: </a:t>
            </a:r>
            <a:endParaRPr lang="en-GB" sz="2400" dirty="0" smtClean="0"/>
          </a:p>
          <a:p>
            <a:pPr lvl="1"/>
            <a:r>
              <a:rPr lang="en-GB" sz="2000" dirty="0" smtClean="0"/>
              <a:t>Coordinate </a:t>
            </a:r>
            <a:r>
              <a:rPr lang="en-GB" sz="2000" dirty="0"/>
              <a:t>802 activities with IETF activities as appropriate.  Hold periodic joint meetings between 802 leadership and IETF leadership</a:t>
            </a:r>
            <a:r>
              <a:rPr lang="en-GB" sz="2000" dirty="0" smtClean="0"/>
              <a:t>.</a:t>
            </a:r>
          </a:p>
          <a:p>
            <a:r>
              <a:rPr lang="en-US" sz="2400" dirty="0"/>
              <a:t>See </a:t>
            </a:r>
            <a:r>
              <a:rPr lang="en-US" sz="2400" dirty="0">
                <a:hlinkClick r:id="rId2"/>
              </a:rPr>
              <a:t>https://www.iab.org/liaisons/iab-ieee-coordination</a:t>
            </a:r>
            <a:r>
              <a:rPr lang="en-US" sz="2400" dirty="0" smtClean="0">
                <a:hlinkClick r:id="rId2"/>
              </a:rPr>
              <a:t>/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And </a:t>
            </a:r>
            <a:r>
              <a:rPr lang="en-GB" sz="2400" u="sng" dirty="0" smtClean="0">
                <a:hlinkClick r:id="rId3"/>
              </a:rPr>
              <a:t>https</a:t>
            </a:r>
            <a:r>
              <a:rPr lang="en-GB" sz="2400" u="sng" dirty="0">
                <a:hlinkClick r:id="rId3"/>
              </a:rPr>
              <a:t>://trac.ietf.org/trac/iesg/wiki/IEEE802andIETFCoordinationGuide</a:t>
            </a:r>
            <a:endParaRPr lang="en-GB" sz="2400" dirty="0"/>
          </a:p>
          <a:p>
            <a:pPr marL="457200" lvl="1" indent="0">
              <a:buNone/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1400" kern="0" dirty="0" smtClean="0"/>
              <a:t/>
            </a:r>
            <a:br>
              <a:rPr lang="en-US" sz="1400" kern="0" dirty="0" smtClean="0"/>
            </a:br>
            <a:endParaRPr lang="en-US" sz="1400" kern="0" dirty="0"/>
          </a:p>
        </p:txBody>
      </p:sp>
    </p:spTree>
    <p:extLst>
      <p:ext uri="{BB962C8B-B14F-4D97-AF65-F5344CB8AC3E}">
        <p14:creationId xmlns:p14="http://schemas.microsoft.com/office/powerpoint/2010/main" val="3103440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Coordination Topic Updates - 1</a:t>
            </a:r>
            <a:endParaRPr lang="en-US" sz="4000" dirty="0"/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81000" y="1524000"/>
            <a:ext cx="8534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New areas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 smtClean="0"/>
              <a:t>No new coordination items identified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 smtClean="0"/>
              <a:t>IETF </a:t>
            </a:r>
            <a:r>
              <a:rPr lang="en-US" sz="2000" dirty="0"/>
              <a:t>BOF MAC Address Device Identification for Network and Application </a:t>
            </a:r>
            <a:r>
              <a:rPr lang="en-US" sz="2000" dirty="0" smtClean="0"/>
              <a:t>Services MADINAS upcoming may need coordination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 smtClean="0"/>
              <a:t>802.1D withdrawal may need coordination</a:t>
            </a:r>
            <a:endParaRPr lang="en-US" sz="2000" dirty="0" smtClean="0"/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000" dirty="0" smtClean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Closed items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 smtClean="0"/>
              <a:t>Item 21 6tisch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 smtClean="0"/>
              <a:t>Item 24 – Pervasive monitoring, will be closed when 802E is published: 2020-11-13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Item 31. </a:t>
            </a:r>
            <a:r>
              <a:rPr lang="en-US" sz="2000" dirty="0" smtClean="0"/>
              <a:t>LPWAN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Item 32. Source Address Validation for Wireless LAN</a:t>
            </a:r>
            <a:endParaRPr lang="en-US" sz="2000" dirty="0" smtClean="0"/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000" dirty="0" smtClean="0"/>
          </a:p>
          <a:p>
            <a:pPr marL="457200" lvl="1" indent="0">
              <a:buNone/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1400" kern="0" dirty="0" smtClean="0"/>
              <a:t/>
            </a:r>
            <a:br>
              <a:rPr lang="en-US" sz="1400" kern="0" dirty="0" smtClean="0"/>
            </a:br>
            <a:endParaRPr lang="en-US" sz="1400" kern="0" dirty="0"/>
          </a:p>
        </p:txBody>
      </p:sp>
    </p:spTree>
    <p:extLst>
      <p:ext uri="{BB962C8B-B14F-4D97-AF65-F5344CB8AC3E}">
        <p14:creationId xmlns:p14="http://schemas.microsoft.com/office/powerpoint/2010/main" val="936161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Coordination Topic Updates - </a:t>
            </a:r>
            <a:r>
              <a:rPr lang="en-US" sz="4000" dirty="0" smtClean="0"/>
              <a:t>2</a:t>
            </a:r>
            <a:endParaRPr lang="en-US" sz="4000" dirty="0"/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81000" y="1524000"/>
            <a:ext cx="8534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1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endParaRPr lang="en-US" sz="2000" dirty="0" smtClean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Current items </a:t>
            </a:r>
            <a:endParaRPr lang="en-US" sz="2400" dirty="0" smtClean="0"/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 smtClean="0"/>
              <a:t>Item </a:t>
            </a:r>
            <a:r>
              <a:rPr lang="en-US" sz="2000" dirty="0"/>
              <a:t>5. Enabling use of Local Addresses for virtualization and </a:t>
            </a:r>
            <a:r>
              <a:rPr lang="en-US" sz="2000" dirty="0" smtClean="0"/>
              <a:t>IoT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Item 25. Layer 2/Layer 3 Interaction for Time-Sensitive </a:t>
            </a:r>
            <a:r>
              <a:rPr lang="en-US" sz="2000" dirty="0" smtClean="0"/>
              <a:t>Traffic – TSN and </a:t>
            </a:r>
            <a:r>
              <a:rPr lang="en-US" sz="2000" dirty="0" err="1" smtClean="0"/>
              <a:t>DetNet</a:t>
            </a:r>
            <a:r>
              <a:rPr lang="en-US" sz="2000" dirty="0" smtClean="0"/>
              <a:t>. No specific items/issues.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Item 27. Development of YANG models in the IEEE </a:t>
            </a:r>
            <a:r>
              <a:rPr lang="en-US" sz="2000" dirty="0" smtClean="0"/>
              <a:t>802 – Includes 802F </a:t>
            </a:r>
            <a:r>
              <a:rPr lang="en-US" sz="2000" dirty="0" err="1" smtClean="0"/>
              <a:t>Ethertype</a:t>
            </a:r>
            <a:r>
              <a:rPr lang="en-US" sz="2000" dirty="0" smtClean="0"/>
              <a:t> Yang Model, coordination with the RAC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Item 33. Capability </a:t>
            </a:r>
            <a:r>
              <a:rPr lang="en-US" sz="2000" dirty="0" smtClean="0"/>
              <a:t>Discovery – 802.1ABdh (LLDPv2) under development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Item 34. Reliable and Available Wireless (RAW)</a:t>
            </a:r>
            <a:endParaRPr lang="en-US" sz="2000" dirty="0" smtClean="0"/>
          </a:p>
          <a:p>
            <a:pPr marL="457200" lvl="1" indent="0">
              <a:buNone/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1400" kern="0" dirty="0" smtClean="0"/>
              <a:t/>
            </a:r>
            <a:br>
              <a:rPr lang="en-US" sz="1400" kern="0" dirty="0" smtClean="0"/>
            </a:br>
            <a:endParaRPr lang="en-US" sz="1400" kern="0" dirty="0"/>
          </a:p>
        </p:txBody>
      </p:sp>
    </p:spTree>
    <p:extLst>
      <p:ext uri="{BB962C8B-B14F-4D97-AF65-F5344CB8AC3E}">
        <p14:creationId xmlns:p14="http://schemas.microsoft.com/office/powerpoint/2010/main" val="2892983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Upcoming </a:t>
            </a:r>
            <a:r>
              <a:rPr lang="en-US" sz="4000" dirty="0" smtClean="0"/>
              <a:t>IETF Meetings</a:t>
            </a:r>
            <a:endParaRPr lang="en-US" sz="4000" dirty="0"/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81000" y="2057400"/>
            <a:ext cx="8534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IETF 109, Online, November 16-20, 2020</a:t>
            </a:r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400" dirty="0" smtClean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February 2021 Coordination teleconference</a:t>
            </a:r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400" dirty="0" smtClean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IETF 110, March 06-12, 2021 </a:t>
            </a:r>
            <a:r>
              <a:rPr lang="en-US" sz="2400" strike="sngStrike" dirty="0" smtClean="0"/>
              <a:t>Prague</a:t>
            </a:r>
            <a:r>
              <a:rPr lang="en-US" sz="2400" dirty="0" smtClean="0"/>
              <a:t> electronic</a:t>
            </a:r>
            <a:endParaRPr lang="en-US" sz="2400" dirty="0" smtClean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400" dirty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June 2021 Coordination teleconference</a:t>
            </a:r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400" dirty="0" smtClean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IETF 111, July 24-30, 2021 San Francisco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1400" kern="0" dirty="0" smtClean="0"/>
              <a:t/>
            </a:r>
            <a:br>
              <a:rPr lang="en-US" sz="1400" kern="0" dirty="0" smtClean="0"/>
            </a:br>
            <a:endParaRPr lang="en-US" sz="1400" kern="0" dirty="0"/>
          </a:p>
        </p:txBody>
      </p:sp>
    </p:spTree>
    <p:extLst>
      <p:ext uri="{BB962C8B-B14F-4D97-AF65-F5344CB8AC3E}">
        <p14:creationId xmlns:p14="http://schemas.microsoft.com/office/powerpoint/2010/main" val="1126952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247309</TotalTime>
  <Words>318</Words>
  <Application>Microsoft Office PowerPoint</Application>
  <PresentationFormat>On-screen Show (4:3)</PresentationFormat>
  <Paragraphs>84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Document</vt:lpstr>
      <vt:lpstr>2020 Nov IETF SC Report</vt:lpstr>
      <vt:lpstr> Abstract </vt:lpstr>
      <vt:lpstr> IEEE 802 IETF Standing Committee Report November 2020 IEEE 802 plenary  </vt:lpstr>
      <vt:lpstr> IEEE 802 IETF Standing Committee Meeting 2020-11-11 Agenda </vt:lpstr>
      <vt:lpstr>Scope, Duties of 802/IETF SC</vt:lpstr>
      <vt:lpstr>Coordination Topic Updates - 1</vt:lpstr>
      <vt:lpstr>Coordination Topic Updates - 2</vt:lpstr>
      <vt:lpstr>Upcoming IETF Meetings</vt:lpstr>
    </vt:vector>
  </TitlesOfParts>
  <Company>HP Enterprise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IETF SC report</dc:title>
  <dc:subject>802  IETF SC report</dc:subject>
  <dc:creator>Dorothy Stanley</dc:creator>
  <cp:lastModifiedBy>Stanley, Dorothy</cp:lastModifiedBy>
  <cp:revision>3717</cp:revision>
  <cp:lastPrinted>2017-11-04T17:30:55Z</cp:lastPrinted>
  <dcterms:created xsi:type="dcterms:W3CDTF">2002-03-10T15:43:16Z</dcterms:created>
  <dcterms:modified xsi:type="dcterms:W3CDTF">2020-11-11T17:42:22Z</dcterms:modified>
</cp:coreProperties>
</file>