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1" r:id="rId2"/>
    <p:sldId id="689" r:id="rId3"/>
    <p:sldId id="690" r:id="rId4"/>
    <p:sldId id="686" r:id="rId5"/>
    <p:sldId id="688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70" autoAdjust="0"/>
    <p:restoredTop sz="95437" autoAdjust="0"/>
  </p:normalViewPr>
  <p:slideViewPr>
    <p:cSldViewPr>
      <p:cViewPr varScale="1">
        <p:scale>
          <a:sx n="111" d="100"/>
          <a:sy n="111" d="100"/>
        </p:scale>
        <p:origin x="2112" y="42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74676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04 August 2020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802 Executive Committee </a:t>
            </a:r>
            <a:br>
              <a:rPr lang="en-US" sz="4000" dirty="0"/>
            </a:br>
            <a:r>
              <a:rPr lang="en-US" sz="4000" dirty="0"/>
              <a:t>Electronic Meeting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038600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ec-20-0-00-00EC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/>
              <a:t>1.00 Meeting called to order</a:t>
            </a:r>
          </a:p>
          <a:p>
            <a:r>
              <a:rPr lang="en-US" dirty="0"/>
              <a:t>2.00 Review/approve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sz="2800" dirty="0">
                <a:solidFill>
                  <a:srgbClr val="000000"/>
                </a:solidFill>
              </a:rPr>
              <a:t>Participation Slide Set URL: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EB6BD-EA1A-423B-A81E-BD6F6773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Executive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7FEA6-847E-47DC-B7AA-619FD932A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Participation in 802 Executive Committee Executive Session is limited to 802 Executive Committee members</a:t>
            </a:r>
          </a:p>
          <a:p>
            <a:r>
              <a:rPr lang="en-US" sz="2400" dirty="0"/>
              <a:t>All non-802 Executive Committee members will be asked to leave</a:t>
            </a:r>
          </a:p>
          <a:p>
            <a:r>
              <a:rPr lang="en-US" sz="2400" dirty="0"/>
              <a:t>At the end of the Executive Session anyone may re-join the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E1D67-BACB-4D17-B902-3759F186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4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327A-3779-4519-9277-11A3963A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4.00 Chair’s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A27EB-75E0-4F64-B7DA-43747E7C1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802/SA Task Force meeting held 17 August 2020</a:t>
            </a:r>
          </a:p>
          <a:p>
            <a:pPr lvl="1"/>
            <a:r>
              <a:rPr lang="en-US" sz="2400" dirty="0"/>
              <a:t>Discussed</a:t>
            </a:r>
          </a:p>
          <a:p>
            <a:pPr lvl="2"/>
            <a:r>
              <a:rPr lang="en-US" sz="2000" dirty="0" err="1"/>
              <a:t>Webex</a:t>
            </a:r>
            <a:r>
              <a:rPr lang="en-US" sz="2000" dirty="0"/>
              <a:t>, </a:t>
            </a:r>
            <a:r>
              <a:rPr lang="en-US" sz="2000" dirty="0" err="1"/>
              <a:t>DirectVote</a:t>
            </a:r>
            <a:r>
              <a:rPr lang="en-US" sz="2000" dirty="0"/>
              <a:t>, </a:t>
            </a:r>
            <a:r>
              <a:rPr lang="en-US" sz="2000" dirty="0" err="1"/>
              <a:t>Framemaker</a:t>
            </a:r>
            <a:r>
              <a:rPr lang="en-US" sz="2000" dirty="0"/>
              <a:t> licenses</a:t>
            </a:r>
          </a:p>
          <a:p>
            <a:pPr lvl="2"/>
            <a:r>
              <a:rPr lang="en-US" sz="2000" dirty="0"/>
              <a:t>Mentor replacement</a:t>
            </a:r>
          </a:p>
          <a:p>
            <a:pPr lvl="1"/>
            <a:r>
              <a:rPr lang="en-US" sz="2400" dirty="0"/>
              <a:t>Meeting notes at </a:t>
            </a:r>
            <a:br>
              <a:rPr lang="en-US" sz="2400" dirty="0"/>
            </a:br>
            <a:r>
              <a:rPr lang="en-US" sz="1600" dirty="0"/>
              <a:t>https://mentor.ieee.org/802-ec/dcn/20/ec-20-0172-00-00EC-17-august-2020-802-sa-task-force-meeting-notes.docx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4F015-957F-4645-9F5D-CE2D3EFE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5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AE9D-C628-4570-BC00-FB4F3D49F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memoriam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C79AB-3EA4-4328-B75F-84D6BC30D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David </a:t>
            </a:r>
            <a:r>
              <a:rPr lang="en-US" dirty="0" err="1"/>
              <a:t>Chalupsky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5565C-F1FD-401F-8479-97EAB591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125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291880</TotalTime>
  <Words>183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IEEE 802 LMSC 04 August 2020  802 Executive Committee  Electronic Meeting  </vt:lpstr>
      <vt:lpstr>PowerPoint Presentation</vt:lpstr>
      <vt:lpstr>3.00 Executive Session</vt:lpstr>
      <vt:lpstr>4.00 Chair’s Announcements</vt:lpstr>
      <vt:lpstr>In memoriam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4104</cp:revision>
  <cp:lastPrinted>2020-03-16T11:24:54Z</cp:lastPrinted>
  <dcterms:created xsi:type="dcterms:W3CDTF">2002-03-10T15:43:16Z</dcterms:created>
  <dcterms:modified xsi:type="dcterms:W3CDTF">2020-08-31T22:24:27Z</dcterms:modified>
</cp:coreProperties>
</file>