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4"/>
  </p:notesMasterIdLst>
  <p:handoutMasterIdLst>
    <p:handoutMasterId r:id="rId15"/>
  </p:handoutMasterIdLst>
  <p:sldIdLst>
    <p:sldId id="351" r:id="rId2"/>
    <p:sldId id="260" r:id="rId3"/>
    <p:sldId id="362" r:id="rId4"/>
    <p:sldId id="352" r:id="rId5"/>
    <p:sldId id="353" r:id="rId6"/>
    <p:sldId id="354" r:id="rId7"/>
    <p:sldId id="355" r:id="rId8"/>
    <p:sldId id="368" r:id="rId9"/>
    <p:sldId id="367" r:id="rId10"/>
    <p:sldId id="365" r:id="rId11"/>
    <p:sldId id="366" r:id="rId12"/>
    <p:sldId id="369" r:id="rId1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537" autoAdjust="0"/>
    <p:restoredTop sz="86395" autoAdjust="0"/>
  </p:normalViewPr>
  <p:slideViewPr>
    <p:cSldViewPr showGuides="1">
      <p:cViewPr varScale="1">
        <p:scale>
          <a:sx n="110" d="100"/>
          <a:sy n="110" d="100"/>
        </p:scale>
        <p:origin x="320"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9632"/>
    </p:cViewPr>
  </p:sorterViewPr>
  <p:notesViewPr>
    <p:cSldViewPr showGuides="1">
      <p:cViewPr varScale="1">
        <p:scale>
          <a:sx n="55" d="100"/>
          <a:sy n="55" d="100"/>
        </p:scale>
        <p:origin x="-178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162FEA9-86A5-40EB-94A7-F69C6D903AB6}"/>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BEEC0AAC-15FC-4C51-A8D2-66E5D2FDF254}"/>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D3CF3C66-92F6-3748-B3EE-CEF450A9FCB4}" type="datetimeFigureOut">
              <a:rPr lang="en-US"/>
              <a:pPr>
                <a:defRPr/>
              </a:pPr>
              <a:t>7/8/20</a:t>
            </a:fld>
            <a:endParaRPr lang="en-US"/>
          </a:p>
        </p:txBody>
      </p:sp>
      <p:sp>
        <p:nvSpPr>
          <p:cNvPr id="4" name="Footer Placeholder 3">
            <a:extLst>
              <a:ext uri="{FF2B5EF4-FFF2-40B4-BE49-F238E27FC236}">
                <a16:creationId xmlns:a16="http://schemas.microsoft.com/office/drawing/2014/main" id="{0F34871D-98A1-445F-B9BD-47CFC49813BF}"/>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5" name="Slide Number Placeholder 4">
            <a:extLst>
              <a:ext uri="{FF2B5EF4-FFF2-40B4-BE49-F238E27FC236}">
                <a16:creationId xmlns:a16="http://schemas.microsoft.com/office/drawing/2014/main" id="{399993B7-6EFA-4093-9C67-A6FA8983221F}"/>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AFEA41B-F167-1F4B-AB85-0DC2DEEBC6F3}"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C481AC9-F412-46DA-88A0-C3359C304DEF}"/>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CA"/>
          </a:p>
        </p:txBody>
      </p:sp>
      <p:sp>
        <p:nvSpPr>
          <p:cNvPr id="3" name="Date Placeholder 2">
            <a:extLst>
              <a:ext uri="{FF2B5EF4-FFF2-40B4-BE49-F238E27FC236}">
                <a16:creationId xmlns:a16="http://schemas.microsoft.com/office/drawing/2014/main" id="{3598E4D1-E1A3-43A3-81F8-332F557F5577}"/>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CF88D448-FE46-F340-B487-6A295D8DD282}" type="datetimeFigureOut">
              <a:rPr lang="en-CA"/>
              <a:pPr>
                <a:defRPr/>
              </a:pPr>
              <a:t>2020-07-08</a:t>
            </a:fld>
            <a:endParaRPr lang="en-CA"/>
          </a:p>
        </p:txBody>
      </p:sp>
      <p:sp>
        <p:nvSpPr>
          <p:cNvPr id="4" name="Slide Image Placeholder 3">
            <a:extLst>
              <a:ext uri="{FF2B5EF4-FFF2-40B4-BE49-F238E27FC236}">
                <a16:creationId xmlns:a16="http://schemas.microsoft.com/office/drawing/2014/main" id="{40805EEC-3BBB-4901-BD77-7345F6B676A3}"/>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CA" noProof="0"/>
          </a:p>
        </p:txBody>
      </p:sp>
      <p:sp>
        <p:nvSpPr>
          <p:cNvPr id="5" name="Notes Placeholder 4">
            <a:extLst>
              <a:ext uri="{FF2B5EF4-FFF2-40B4-BE49-F238E27FC236}">
                <a16:creationId xmlns:a16="http://schemas.microsoft.com/office/drawing/2014/main" id="{7A5DFE66-A871-4A68-ABDF-6ADB3D820397}"/>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6" name="Footer Placeholder 5">
            <a:extLst>
              <a:ext uri="{FF2B5EF4-FFF2-40B4-BE49-F238E27FC236}">
                <a16:creationId xmlns:a16="http://schemas.microsoft.com/office/drawing/2014/main" id="{061A6E97-ABCA-49BE-B425-EB92ADAB41EE}"/>
              </a:ext>
            </a:extLst>
          </p:cNvPr>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CA"/>
          </a:p>
        </p:txBody>
      </p:sp>
      <p:sp>
        <p:nvSpPr>
          <p:cNvPr id="7" name="Slide Number Placeholder 6">
            <a:extLst>
              <a:ext uri="{FF2B5EF4-FFF2-40B4-BE49-F238E27FC236}">
                <a16:creationId xmlns:a16="http://schemas.microsoft.com/office/drawing/2014/main" id="{5EC55815-E782-4ECC-9FBF-DF87DD3E0E3F}"/>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82AA54B-32AB-F34D-8D9A-3635F3DC8065}" type="slidenum">
              <a:rPr lang="en-CA" altLang="en-US"/>
              <a:pPr>
                <a:defRPr/>
              </a:pPr>
              <a:t>‹#›</a:t>
            </a:fld>
            <a:endParaRPr lang="en-CA"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a:extLst>
              <a:ext uri="{FF2B5EF4-FFF2-40B4-BE49-F238E27FC236}">
                <a16:creationId xmlns:a16="http://schemas.microsoft.com/office/drawing/2014/main" id="{5A58C1C5-46CF-B84D-B7E7-74E2E173B02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Notes Placeholder 2">
            <a:extLst>
              <a:ext uri="{FF2B5EF4-FFF2-40B4-BE49-F238E27FC236}">
                <a16:creationId xmlns:a16="http://schemas.microsoft.com/office/drawing/2014/main" id="{8947D1DF-DB04-424E-9AF6-0DB93EBD8C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CA" altLang="en-US"/>
          </a:p>
        </p:txBody>
      </p:sp>
      <p:sp>
        <p:nvSpPr>
          <p:cNvPr id="17411" name="Slide Number Placeholder 3">
            <a:extLst>
              <a:ext uri="{FF2B5EF4-FFF2-40B4-BE49-F238E27FC236}">
                <a16:creationId xmlns:a16="http://schemas.microsoft.com/office/drawing/2014/main" id="{DDECBD24-9FB8-E34D-9D66-0BE6654874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D37433-F468-F14D-9A9F-8C2783CB96FB}" type="slidenum">
              <a:rPr lang="en-CA" altLang="en-US" smtClean="0">
                <a:latin typeface="Arial" panose="020B0604020202020204" pitchFamily="34" charset="0"/>
              </a:rPr>
              <a:pPr>
                <a:spcBef>
                  <a:spcPct val="0"/>
                </a:spcBef>
              </a:pPr>
              <a:t>1</a:t>
            </a:fld>
            <a:endParaRPr lang="en-CA" altLang="en-US">
              <a:latin typeface="Arial" panose="020B0604020202020204" pitchFamily="34" charset="0"/>
            </a:endParaRPr>
          </a:p>
        </p:txBody>
      </p:sp>
    </p:spTree>
    <p:extLst>
      <p:ext uri="{BB962C8B-B14F-4D97-AF65-F5344CB8AC3E}">
        <p14:creationId xmlns:p14="http://schemas.microsoft.com/office/powerpoint/2010/main" val="20739459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82AA54B-32AB-F34D-8D9A-3635F3DC8065}" type="slidenum">
              <a:rPr lang="en-CA" altLang="en-US" smtClean="0"/>
              <a:pPr>
                <a:defRPr/>
              </a:pPr>
              <a:t>10</a:t>
            </a:fld>
            <a:endParaRPr lang="en-CA" altLang="en-US"/>
          </a:p>
        </p:txBody>
      </p:sp>
    </p:spTree>
    <p:extLst>
      <p:ext uri="{BB962C8B-B14F-4D97-AF65-F5344CB8AC3E}">
        <p14:creationId xmlns:p14="http://schemas.microsoft.com/office/powerpoint/2010/main" val="33945205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82AA54B-32AB-F34D-8D9A-3635F3DC8065}" type="slidenum">
              <a:rPr lang="en-CA" altLang="en-US" smtClean="0"/>
              <a:pPr>
                <a:defRPr/>
              </a:pPr>
              <a:t>11</a:t>
            </a:fld>
            <a:endParaRPr lang="en-CA" altLang="en-US"/>
          </a:p>
        </p:txBody>
      </p:sp>
    </p:spTree>
    <p:extLst>
      <p:ext uri="{BB962C8B-B14F-4D97-AF65-F5344CB8AC3E}">
        <p14:creationId xmlns:p14="http://schemas.microsoft.com/office/powerpoint/2010/main" val="19758519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82AA54B-32AB-F34D-8D9A-3635F3DC8065}" type="slidenum">
              <a:rPr lang="en-CA" altLang="en-US" smtClean="0"/>
              <a:pPr>
                <a:defRPr/>
              </a:pPr>
              <a:t>12</a:t>
            </a:fld>
            <a:endParaRPr lang="en-CA" altLang="en-US"/>
          </a:p>
        </p:txBody>
      </p:sp>
    </p:spTree>
    <p:extLst>
      <p:ext uri="{BB962C8B-B14F-4D97-AF65-F5344CB8AC3E}">
        <p14:creationId xmlns:p14="http://schemas.microsoft.com/office/powerpoint/2010/main" val="1974644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82AA54B-32AB-F34D-8D9A-3635F3DC8065}" type="slidenum">
              <a:rPr lang="en-CA" altLang="en-US" smtClean="0"/>
              <a:pPr>
                <a:defRPr/>
              </a:pPr>
              <a:t>2</a:t>
            </a:fld>
            <a:endParaRPr lang="en-CA" altLang="en-US"/>
          </a:p>
        </p:txBody>
      </p:sp>
    </p:spTree>
    <p:extLst>
      <p:ext uri="{BB962C8B-B14F-4D97-AF65-F5344CB8AC3E}">
        <p14:creationId xmlns:p14="http://schemas.microsoft.com/office/powerpoint/2010/main" val="37446089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82AA54B-32AB-F34D-8D9A-3635F3DC8065}" type="slidenum">
              <a:rPr lang="en-CA" altLang="en-US" smtClean="0"/>
              <a:pPr>
                <a:defRPr/>
              </a:pPr>
              <a:t>3</a:t>
            </a:fld>
            <a:endParaRPr lang="en-CA" altLang="en-US"/>
          </a:p>
        </p:txBody>
      </p:sp>
    </p:spTree>
    <p:extLst>
      <p:ext uri="{BB962C8B-B14F-4D97-AF65-F5344CB8AC3E}">
        <p14:creationId xmlns:p14="http://schemas.microsoft.com/office/powerpoint/2010/main" val="2259476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82AA54B-32AB-F34D-8D9A-3635F3DC8065}" type="slidenum">
              <a:rPr lang="en-CA" altLang="en-US" smtClean="0"/>
              <a:pPr>
                <a:defRPr/>
              </a:pPr>
              <a:t>4</a:t>
            </a:fld>
            <a:endParaRPr lang="en-CA" altLang="en-US"/>
          </a:p>
        </p:txBody>
      </p:sp>
    </p:spTree>
    <p:extLst>
      <p:ext uri="{BB962C8B-B14F-4D97-AF65-F5344CB8AC3E}">
        <p14:creationId xmlns:p14="http://schemas.microsoft.com/office/powerpoint/2010/main" val="36207020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82AA54B-32AB-F34D-8D9A-3635F3DC8065}" type="slidenum">
              <a:rPr lang="en-CA" altLang="en-US" smtClean="0"/>
              <a:pPr>
                <a:defRPr/>
              </a:pPr>
              <a:t>5</a:t>
            </a:fld>
            <a:endParaRPr lang="en-CA" altLang="en-US"/>
          </a:p>
        </p:txBody>
      </p:sp>
    </p:spTree>
    <p:extLst>
      <p:ext uri="{BB962C8B-B14F-4D97-AF65-F5344CB8AC3E}">
        <p14:creationId xmlns:p14="http://schemas.microsoft.com/office/powerpoint/2010/main" val="8291690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82AA54B-32AB-F34D-8D9A-3635F3DC8065}" type="slidenum">
              <a:rPr lang="en-CA" altLang="en-US" smtClean="0"/>
              <a:pPr>
                <a:defRPr/>
              </a:pPr>
              <a:t>6</a:t>
            </a:fld>
            <a:endParaRPr lang="en-CA" altLang="en-US"/>
          </a:p>
        </p:txBody>
      </p:sp>
    </p:spTree>
    <p:extLst>
      <p:ext uri="{BB962C8B-B14F-4D97-AF65-F5344CB8AC3E}">
        <p14:creationId xmlns:p14="http://schemas.microsoft.com/office/powerpoint/2010/main" val="39229607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82AA54B-32AB-F34D-8D9A-3635F3DC8065}" type="slidenum">
              <a:rPr lang="en-CA" altLang="en-US" smtClean="0"/>
              <a:pPr>
                <a:defRPr/>
              </a:pPr>
              <a:t>7</a:t>
            </a:fld>
            <a:endParaRPr lang="en-CA" altLang="en-US"/>
          </a:p>
        </p:txBody>
      </p:sp>
    </p:spTree>
    <p:extLst>
      <p:ext uri="{BB962C8B-B14F-4D97-AF65-F5344CB8AC3E}">
        <p14:creationId xmlns:p14="http://schemas.microsoft.com/office/powerpoint/2010/main" val="18203054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82AA54B-32AB-F34D-8D9A-3635F3DC8065}" type="slidenum">
              <a:rPr lang="en-CA" altLang="en-US" smtClean="0"/>
              <a:pPr>
                <a:defRPr/>
              </a:pPr>
              <a:t>8</a:t>
            </a:fld>
            <a:endParaRPr lang="en-CA" altLang="en-US"/>
          </a:p>
        </p:txBody>
      </p:sp>
    </p:spTree>
    <p:extLst>
      <p:ext uri="{BB962C8B-B14F-4D97-AF65-F5344CB8AC3E}">
        <p14:creationId xmlns:p14="http://schemas.microsoft.com/office/powerpoint/2010/main" val="3905565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82AA54B-32AB-F34D-8D9A-3635F3DC8065}" type="slidenum">
              <a:rPr lang="en-CA" altLang="en-US" smtClean="0"/>
              <a:pPr>
                <a:defRPr/>
              </a:pPr>
              <a:t>9</a:t>
            </a:fld>
            <a:endParaRPr lang="en-CA" altLang="en-US"/>
          </a:p>
        </p:txBody>
      </p:sp>
    </p:spTree>
    <p:extLst>
      <p:ext uri="{BB962C8B-B14F-4D97-AF65-F5344CB8AC3E}">
        <p14:creationId xmlns:p14="http://schemas.microsoft.com/office/powerpoint/2010/main" val="3234300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useBgFill="1">
        <p:nvSpPr>
          <p:cNvPr id="11" name="Rounded Rectangle 10">
            <a:extLst>
              <a:ext uri="{FF2B5EF4-FFF2-40B4-BE49-F238E27FC236}">
                <a16:creationId xmlns:a16="http://schemas.microsoft.com/office/drawing/2014/main" id="{9EBFFEE7-E9EB-E341-BC6A-6823242CF451}"/>
              </a:ext>
            </a:extLst>
          </p:cNvPr>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tx1"/>
                </a:solidFill>
              </a:defRPr>
            </a:lvl1pPr>
          </a:lstStyle>
          <a:p>
            <a:r>
              <a:rPr lang="en-US" dirty="0"/>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9" name="Slide Number Placeholder 28">
            <a:extLst>
              <a:ext uri="{FF2B5EF4-FFF2-40B4-BE49-F238E27FC236}">
                <a16:creationId xmlns:a16="http://schemas.microsoft.com/office/drawing/2014/main" id="{A4AB12F9-1C94-9544-84CF-1EE3C6E86190}"/>
              </a:ext>
            </a:extLst>
          </p:cNvPr>
          <p:cNvSpPr>
            <a:spLocks noGrp="1"/>
          </p:cNvSpPr>
          <p:nvPr>
            <p:ph type="sldNum" sz="quarter" idx="12"/>
          </p:nvPr>
        </p:nvSpPr>
        <p:spPr>
          <a:xfrm>
            <a:off x="8320088" y="1588"/>
            <a:ext cx="747712" cy="365125"/>
          </a:xfrm>
        </p:spPr>
        <p:txBody>
          <a:bodyPr/>
          <a:lstStyle>
            <a:lvl1pPr>
              <a:defRPr>
                <a:solidFill>
                  <a:schemeClr val="bg1"/>
                </a:solidFill>
              </a:defRPr>
            </a:lvl1pPr>
          </a:lstStyle>
          <a:p>
            <a:pPr>
              <a:defRPr/>
            </a:pPr>
            <a:fld id="{9B4F4CF7-140E-224A-825F-20B642353E81}" type="slidenum">
              <a:rPr lang="en-US" altLang="en-US"/>
              <a:pPr>
                <a:defRPr/>
              </a:pPr>
              <a:t>‹#›</a:t>
            </a:fld>
            <a:endParaRPr lang="en-US" altLang="en-US"/>
          </a:p>
        </p:txBody>
      </p:sp>
      <p:sp>
        <p:nvSpPr>
          <p:cNvPr id="18" name="Footer Placeholder 16">
            <a:extLst>
              <a:ext uri="{FF2B5EF4-FFF2-40B4-BE49-F238E27FC236}">
                <a16:creationId xmlns:a16="http://schemas.microsoft.com/office/drawing/2014/main" id="{75D2A165-DA8F-3246-839C-D784FBCD307F}"/>
              </a:ext>
            </a:extLst>
          </p:cNvPr>
          <p:cNvSpPr>
            <a:spLocks noGrp="1"/>
          </p:cNvSpPr>
          <p:nvPr>
            <p:ph type="ftr" sz="quarter" idx="11"/>
          </p:nvPr>
        </p:nvSpPr>
        <p:spPr>
          <a:xfrm>
            <a:off x="5410200" y="44624"/>
            <a:ext cx="1965325" cy="457200"/>
          </a:xfrm>
        </p:spPr>
        <p:txBody>
          <a:bodyPr/>
          <a:lstStyle>
            <a:lvl1pPr>
              <a:defRPr/>
            </a:lvl1pPr>
          </a:lstStyle>
          <a:p>
            <a:pPr>
              <a:defRPr/>
            </a:pPr>
            <a:r>
              <a:rPr lang="en-US"/>
              <a:t>Mentor DCN:  802.1-18-000x-00-ICne</a:t>
            </a:r>
            <a:endParaRPr lang="en-US" dirty="0"/>
          </a:p>
        </p:txBody>
      </p:sp>
      <p:sp>
        <p:nvSpPr>
          <p:cNvPr id="2" name="TextBox 1">
            <a:extLst>
              <a:ext uri="{FF2B5EF4-FFF2-40B4-BE49-F238E27FC236}">
                <a16:creationId xmlns:a16="http://schemas.microsoft.com/office/drawing/2014/main" id="{CFCDA69C-FA6F-B545-8169-A67AADDEEE15}"/>
              </a:ext>
            </a:extLst>
          </p:cNvPr>
          <p:cNvSpPr txBox="1"/>
          <p:nvPr userDrawn="1"/>
        </p:nvSpPr>
        <p:spPr>
          <a:xfrm>
            <a:off x="4067944" y="6381328"/>
            <a:ext cx="648072" cy="307777"/>
          </a:xfrm>
          <a:prstGeom prst="rect">
            <a:avLst/>
          </a:prstGeom>
          <a:noFill/>
        </p:spPr>
        <p:txBody>
          <a:bodyPr wrap="square" rtlCol="0">
            <a:spAutoFit/>
          </a:bodyPr>
          <a:lstStyle/>
          <a:p>
            <a:pPr algn="ctr"/>
            <a:fld id="{55278B3F-0B56-6B49-B5EA-CA190D40E4CB}" type="slidenum">
              <a:rPr lang="en-US" sz="1400" smtClean="0"/>
              <a:pPr algn="ctr"/>
              <a:t>‹#›</a:t>
            </a:fld>
            <a:endParaRPr lang="en-US" sz="1400" dirty="0"/>
          </a:p>
        </p:txBody>
      </p:sp>
    </p:spTree>
    <p:extLst>
      <p:ext uri="{BB962C8B-B14F-4D97-AF65-F5344CB8AC3E}">
        <p14:creationId xmlns:p14="http://schemas.microsoft.com/office/powerpoint/2010/main" val="423304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E870D996-65C0-F84F-B207-6EB4B23454CC}"/>
              </a:ext>
            </a:extLst>
          </p:cNvPr>
          <p:cNvSpPr>
            <a:spLocks noGrp="1"/>
          </p:cNvSpPr>
          <p:nvPr>
            <p:ph type="dt" sz="half" idx="10"/>
          </p:nvPr>
        </p:nvSpPr>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8BE69082-3041-BA41-AF2D-697B2021A0CA}"/>
              </a:ext>
            </a:extLst>
          </p:cNvPr>
          <p:cNvSpPr>
            <a:spLocks noGrp="1"/>
          </p:cNvSpPr>
          <p:nvPr>
            <p:ph type="ftr" sz="quarter" idx="11"/>
          </p:nvPr>
        </p:nvSpPr>
        <p:spPr/>
        <p:txBody>
          <a:bodyPr/>
          <a:lstStyle>
            <a:lvl1pPr>
              <a:defRPr/>
            </a:lvl1pPr>
          </a:lstStyle>
          <a:p>
            <a:pPr>
              <a:defRPr/>
            </a:pPr>
            <a:r>
              <a:rPr lang="en-US"/>
              <a:t>Mentor DCN:  802.1-18-000x-00-ICne</a:t>
            </a:r>
            <a:endParaRPr lang="en-US" dirty="0"/>
          </a:p>
        </p:txBody>
      </p:sp>
      <p:sp>
        <p:nvSpPr>
          <p:cNvPr id="6" name="Slide Number Placeholder 22">
            <a:extLst>
              <a:ext uri="{FF2B5EF4-FFF2-40B4-BE49-F238E27FC236}">
                <a16:creationId xmlns:a16="http://schemas.microsoft.com/office/drawing/2014/main" id="{CFDCA546-A19C-0E48-B450-D2BF55F62AB7}"/>
              </a:ext>
            </a:extLst>
          </p:cNvPr>
          <p:cNvSpPr>
            <a:spLocks noGrp="1"/>
          </p:cNvSpPr>
          <p:nvPr>
            <p:ph type="sldNum" sz="quarter" idx="12"/>
          </p:nvPr>
        </p:nvSpPr>
        <p:spPr/>
        <p:txBody>
          <a:bodyPr/>
          <a:lstStyle>
            <a:lvl1pPr>
              <a:defRPr/>
            </a:lvl1pPr>
          </a:lstStyle>
          <a:p>
            <a:pPr>
              <a:defRPr/>
            </a:pPr>
            <a:fld id="{51FF9E7C-B485-5D47-BBED-62EB87726C76}" type="slidenum">
              <a:rPr lang="en-US" altLang="en-US"/>
              <a:pPr>
                <a:defRPr/>
              </a:pPr>
              <a:t>‹#›</a:t>
            </a:fld>
            <a:endParaRPr lang="en-US" altLang="en-US"/>
          </a:p>
        </p:txBody>
      </p:sp>
    </p:spTree>
    <p:extLst>
      <p:ext uri="{BB962C8B-B14F-4D97-AF65-F5344CB8AC3E}">
        <p14:creationId xmlns:p14="http://schemas.microsoft.com/office/powerpoint/2010/main" val="2439259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17C0C8F2-9E14-F546-AAD2-AE05665F1F0B}"/>
              </a:ext>
            </a:extLst>
          </p:cNvPr>
          <p:cNvSpPr>
            <a:spLocks noGrp="1"/>
          </p:cNvSpPr>
          <p:nvPr>
            <p:ph type="dt" sz="half" idx="10"/>
          </p:nvPr>
        </p:nvSpPr>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C1AB0BEB-5A41-C74E-8251-11C4DF4B0187}"/>
              </a:ext>
            </a:extLst>
          </p:cNvPr>
          <p:cNvSpPr>
            <a:spLocks noGrp="1"/>
          </p:cNvSpPr>
          <p:nvPr>
            <p:ph type="ftr" sz="quarter" idx="11"/>
          </p:nvPr>
        </p:nvSpPr>
        <p:spPr/>
        <p:txBody>
          <a:bodyPr/>
          <a:lstStyle>
            <a:lvl1pPr>
              <a:defRPr/>
            </a:lvl1pPr>
          </a:lstStyle>
          <a:p>
            <a:pPr>
              <a:defRPr/>
            </a:pPr>
            <a:r>
              <a:rPr lang="en-US"/>
              <a:t>Mentor DCN:  802.1-18-000x-00-ICne</a:t>
            </a:r>
            <a:endParaRPr lang="en-US" dirty="0"/>
          </a:p>
        </p:txBody>
      </p:sp>
      <p:sp>
        <p:nvSpPr>
          <p:cNvPr id="6" name="Slide Number Placeholder 22">
            <a:extLst>
              <a:ext uri="{FF2B5EF4-FFF2-40B4-BE49-F238E27FC236}">
                <a16:creationId xmlns:a16="http://schemas.microsoft.com/office/drawing/2014/main" id="{E422516F-4EF0-414D-ABDB-9EA55A147010}"/>
              </a:ext>
            </a:extLst>
          </p:cNvPr>
          <p:cNvSpPr>
            <a:spLocks noGrp="1"/>
          </p:cNvSpPr>
          <p:nvPr>
            <p:ph type="sldNum" sz="quarter" idx="12"/>
          </p:nvPr>
        </p:nvSpPr>
        <p:spPr/>
        <p:txBody>
          <a:bodyPr/>
          <a:lstStyle>
            <a:lvl1pPr>
              <a:defRPr/>
            </a:lvl1pPr>
          </a:lstStyle>
          <a:p>
            <a:pPr>
              <a:defRPr/>
            </a:pPr>
            <a:fld id="{FF0717F1-495D-954A-A99C-3D0C4A836628}" type="slidenum">
              <a:rPr lang="en-US" altLang="en-US"/>
              <a:pPr>
                <a:defRPr/>
              </a:pPr>
              <a:t>‹#›</a:t>
            </a:fld>
            <a:endParaRPr lang="en-US" altLang="en-US"/>
          </a:p>
        </p:txBody>
      </p:sp>
    </p:spTree>
    <p:extLst>
      <p:ext uri="{BB962C8B-B14F-4D97-AF65-F5344CB8AC3E}">
        <p14:creationId xmlns:p14="http://schemas.microsoft.com/office/powerpoint/2010/main" val="21614331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2"/>
          <p:cNvSpPr>
            <a:spLocks noGrp="1"/>
          </p:cNvSpPr>
          <p:nvPr>
            <p:ph idx="1"/>
          </p:nvPr>
        </p:nvSpPr>
        <p:spPr>
          <a:xfrm>
            <a:off x="685800" y="1981200"/>
            <a:ext cx="7772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0">
            <a:extLst>
              <a:ext uri="{FF2B5EF4-FFF2-40B4-BE49-F238E27FC236}">
                <a16:creationId xmlns:a16="http://schemas.microsoft.com/office/drawing/2014/main" id="{E32E9946-099B-0D4C-A71D-D8EE9988797D}"/>
              </a:ext>
            </a:extLst>
          </p:cNvPr>
          <p:cNvSpPr>
            <a:spLocks noGrp="1"/>
          </p:cNvSpPr>
          <p:nvPr>
            <p:ph type="sldNum" sz="quarter" idx="10"/>
          </p:nvPr>
        </p:nvSpPr>
        <p:spPr>
          <a:xfrm>
            <a:off x="8331200" y="6134100"/>
            <a:ext cx="685800" cy="365125"/>
          </a:xfrm>
        </p:spPr>
        <p:txBody>
          <a:bodyPr/>
          <a:lstStyle>
            <a:lvl1pPr>
              <a:defRPr/>
            </a:lvl1pPr>
          </a:lstStyle>
          <a:p>
            <a:pPr>
              <a:defRPr/>
            </a:pPr>
            <a:fld id="{A1ECD1EF-83E4-7D4A-AB65-EF9CD9707B64}" type="slidenum">
              <a:rPr lang="en-US" altLang="en-US"/>
              <a:pPr>
                <a:defRPr/>
              </a:pPr>
              <a:t>‹#›</a:t>
            </a:fld>
            <a:endParaRPr lang="en-US" altLang="en-US"/>
          </a:p>
        </p:txBody>
      </p:sp>
    </p:spTree>
    <p:extLst>
      <p:ext uri="{BB962C8B-B14F-4D97-AF65-F5344CB8AC3E}">
        <p14:creationId xmlns:p14="http://schemas.microsoft.com/office/powerpoint/2010/main" val="2845183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0845B92-7B78-9044-8EB1-7727BA8A5A79}"/>
              </a:ext>
            </a:extLst>
          </p:cNvPr>
          <p:cNvSpPr>
            <a:spLocks noGrp="1"/>
          </p:cNvSpPr>
          <p:nvPr>
            <p:ph type="dt" sz="half" idx="10"/>
          </p:nvPr>
        </p:nvSpPr>
        <p:spPr>
          <a:xfrm>
            <a:off x="7164388" y="44624"/>
            <a:ext cx="957262" cy="457200"/>
          </a:xfrm>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FB9B023-782A-EC41-9309-99465301D0A3}"/>
              </a:ext>
            </a:extLst>
          </p:cNvPr>
          <p:cNvSpPr>
            <a:spLocks noGrp="1"/>
          </p:cNvSpPr>
          <p:nvPr>
            <p:ph type="ftr" sz="quarter" idx="11"/>
          </p:nvPr>
        </p:nvSpPr>
        <p:spPr>
          <a:xfrm>
            <a:off x="5257800" y="44624"/>
            <a:ext cx="1906588" cy="457200"/>
          </a:xfrm>
        </p:spPr>
        <p:txBody>
          <a:bodyPr/>
          <a:lstStyle>
            <a:lvl1pPr>
              <a:defRPr/>
            </a:lvl1pPr>
          </a:lstStyle>
          <a:p>
            <a:pPr>
              <a:defRPr/>
            </a:pPr>
            <a:r>
              <a:rPr lang="en-US"/>
              <a:t>Mentor DCN:  802.1-18-000x-00-ICne</a:t>
            </a:r>
            <a:endParaRPr lang="en-US" dirty="0"/>
          </a:p>
        </p:txBody>
      </p:sp>
      <p:sp>
        <p:nvSpPr>
          <p:cNvPr id="6" name="Slide Number Placeholder 5">
            <a:extLst>
              <a:ext uri="{FF2B5EF4-FFF2-40B4-BE49-F238E27FC236}">
                <a16:creationId xmlns:a16="http://schemas.microsoft.com/office/drawing/2014/main" id="{19955A3B-AA3D-0448-9759-64423E4D2EB5}"/>
              </a:ext>
            </a:extLst>
          </p:cNvPr>
          <p:cNvSpPr>
            <a:spLocks noGrp="1"/>
          </p:cNvSpPr>
          <p:nvPr>
            <p:ph type="sldNum" sz="quarter" idx="12"/>
          </p:nvPr>
        </p:nvSpPr>
        <p:spPr/>
        <p:txBody>
          <a:bodyPr/>
          <a:lstStyle>
            <a:lvl1pPr>
              <a:defRPr/>
            </a:lvl1pPr>
          </a:lstStyle>
          <a:p>
            <a:pPr>
              <a:defRPr/>
            </a:pPr>
            <a:fld id="{773CCF9D-5A26-E048-988B-EAFD589F4015}" type="slidenum">
              <a:rPr lang="en-US" altLang="en-US"/>
              <a:pPr>
                <a:defRPr/>
              </a:pPr>
              <a:t>‹#›</a:t>
            </a:fld>
            <a:endParaRPr lang="en-US" altLang="en-US"/>
          </a:p>
        </p:txBody>
      </p:sp>
      <p:sp>
        <p:nvSpPr>
          <p:cNvPr id="7" name="TextBox 6">
            <a:extLst>
              <a:ext uri="{FF2B5EF4-FFF2-40B4-BE49-F238E27FC236}">
                <a16:creationId xmlns:a16="http://schemas.microsoft.com/office/drawing/2014/main" id="{2DC9F81A-7D2E-AD40-90D9-E59E3FCD5659}"/>
              </a:ext>
            </a:extLst>
          </p:cNvPr>
          <p:cNvSpPr txBox="1"/>
          <p:nvPr userDrawn="1"/>
        </p:nvSpPr>
        <p:spPr>
          <a:xfrm>
            <a:off x="8686800" y="6419949"/>
            <a:ext cx="421704" cy="307777"/>
          </a:xfrm>
          <a:prstGeom prst="rect">
            <a:avLst/>
          </a:prstGeom>
          <a:noFill/>
        </p:spPr>
        <p:txBody>
          <a:bodyPr wrap="square" rtlCol="0">
            <a:spAutoFit/>
          </a:bodyPr>
          <a:lstStyle/>
          <a:p>
            <a:fld id="{00C22472-8E56-9144-B90E-219FB3554917}" type="slidenum">
              <a:rPr lang="en-US" sz="1400" smtClean="0"/>
              <a:t>‹#›</a:t>
            </a:fld>
            <a:endParaRPr lang="en-US" sz="1400" dirty="0"/>
          </a:p>
        </p:txBody>
      </p:sp>
    </p:spTree>
    <p:extLst>
      <p:ext uri="{BB962C8B-B14F-4D97-AF65-F5344CB8AC3E}">
        <p14:creationId xmlns:p14="http://schemas.microsoft.com/office/powerpoint/2010/main" val="2851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a:t>Click to edit Master title style</a:t>
            </a:r>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a:extLst>
              <a:ext uri="{FF2B5EF4-FFF2-40B4-BE49-F238E27FC236}">
                <a16:creationId xmlns:a16="http://schemas.microsoft.com/office/drawing/2014/main" id="{3395DABE-FE85-3B42-A5EF-EBA40ED70B3E}"/>
              </a:ext>
            </a:extLst>
          </p:cNvPr>
          <p:cNvSpPr>
            <a:spLocks noGrp="1"/>
          </p:cNvSpPr>
          <p:nvPr>
            <p:ph type="dt" sz="half" idx="10"/>
          </p:nvPr>
        </p:nvSpPr>
        <p:spPr>
          <a:xfrm>
            <a:off x="7359650" y="44624"/>
            <a:ext cx="957263" cy="457200"/>
          </a:xfrm>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AF6D3B6B-0343-5948-A6B1-3F025EE58FEF}"/>
              </a:ext>
            </a:extLst>
          </p:cNvPr>
          <p:cNvSpPr>
            <a:spLocks noGrp="1"/>
          </p:cNvSpPr>
          <p:nvPr>
            <p:ph type="ftr" sz="quarter" idx="11"/>
          </p:nvPr>
        </p:nvSpPr>
        <p:spPr>
          <a:xfrm>
            <a:off x="5257800" y="44624"/>
            <a:ext cx="1978025" cy="457200"/>
          </a:xfrm>
        </p:spPr>
        <p:txBody>
          <a:bodyPr/>
          <a:lstStyle>
            <a:lvl1pPr>
              <a:defRPr/>
            </a:lvl1pPr>
          </a:lstStyle>
          <a:p>
            <a:pPr>
              <a:defRPr/>
            </a:pPr>
            <a:r>
              <a:rPr lang="en-US"/>
              <a:t>Mentor DCN:  802.1-18-000x-00-ICne</a:t>
            </a:r>
          </a:p>
        </p:txBody>
      </p:sp>
      <p:sp>
        <p:nvSpPr>
          <p:cNvPr id="6" name="Slide Number Placeholder 5">
            <a:extLst>
              <a:ext uri="{FF2B5EF4-FFF2-40B4-BE49-F238E27FC236}">
                <a16:creationId xmlns:a16="http://schemas.microsoft.com/office/drawing/2014/main" id="{C113ECE5-0E4B-8E4C-BD94-1FF34E58507E}"/>
              </a:ext>
            </a:extLst>
          </p:cNvPr>
          <p:cNvSpPr>
            <a:spLocks noGrp="1"/>
          </p:cNvSpPr>
          <p:nvPr>
            <p:ph type="sldNum" sz="quarter" idx="12"/>
          </p:nvPr>
        </p:nvSpPr>
        <p:spPr/>
        <p:txBody>
          <a:bodyPr/>
          <a:lstStyle>
            <a:lvl1pPr>
              <a:defRPr/>
            </a:lvl1pPr>
          </a:lstStyle>
          <a:p>
            <a:pPr>
              <a:defRPr/>
            </a:pPr>
            <a:fld id="{75D7A773-FEA6-614A-ABA3-357C4D0EE341}" type="slidenum">
              <a:rPr lang="en-US" altLang="en-US"/>
              <a:pPr>
                <a:defRPr/>
              </a:pPr>
              <a:t>‹#›</a:t>
            </a:fld>
            <a:endParaRPr lang="en-US" altLang="en-US"/>
          </a:p>
        </p:txBody>
      </p:sp>
    </p:spTree>
    <p:extLst>
      <p:ext uri="{BB962C8B-B14F-4D97-AF65-F5344CB8AC3E}">
        <p14:creationId xmlns:p14="http://schemas.microsoft.com/office/powerpoint/2010/main" val="5425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641709B0-CC85-0E4D-BCC2-E8BC6D5EDB8A}"/>
              </a:ext>
            </a:extLst>
          </p:cNvPr>
          <p:cNvSpPr>
            <a:spLocks noGrp="1"/>
          </p:cNvSpPr>
          <p:nvPr>
            <p:ph type="dt" sz="half" idx="10"/>
          </p:nvPr>
        </p:nvSpPr>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82305844-A25C-5846-9336-1B7E6845A3DC}"/>
              </a:ext>
            </a:extLst>
          </p:cNvPr>
          <p:cNvSpPr>
            <a:spLocks noGrp="1"/>
          </p:cNvSpPr>
          <p:nvPr>
            <p:ph type="ftr" sz="quarter" idx="11"/>
          </p:nvPr>
        </p:nvSpPr>
        <p:spPr/>
        <p:txBody>
          <a:bodyPr/>
          <a:lstStyle>
            <a:lvl1pPr>
              <a:defRPr/>
            </a:lvl1pPr>
          </a:lstStyle>
          <a:p>
            <a:pPr>
              <a:defRPr/>
            </a:pPr>
            <a:r>
              <a:rPr lang="en-US"/>
              <a:t>Mentor DCN:  802.1-18-000x-00-ICne</a:t>
            </a:r>
            <a:endParaRPr lang="en-US" dirty="0"/>
          </a:p>
        </p:txBody>
      </p:sp>
      <p:sp>
        <p:nvSpPr>
          <p:cNvPr id="7" name="Slide Number Placeholder 22">
            <a:extLst>
              <a:ext uri="{FF2B5EF4-FFF2-40B4-BE49-F238E27FC236}">
                <a16:creationId xmlns:a16="http://schemas.microsoft.com/office/drawing/2014/main" id="{534D69CC-BC42-CB40-B851-24220EF2365C}"/>
              </a:ext>
            </a:extLst>
          </p:cNvPr>
          <p:cNvSpPr>
            <a:spLocks noGrp="1"/>
          </p:cNvSpPr>
          <p:nvPr>
            <p:ph type="sldNum" sz="quarter" idx="12"/>
          </p:nvPr>
        </p:nvSpPr>
        <p:spPr/>
        <p:txBody>
          <a:bodyPr/>
          <a:lstStyle>
            <a:lvl1pPr>
              <a:defRPr/>
            </a:lvl1pPr>
          </a:lstStyle>
          <a:p>
            <a:pPr>
              <a:defRPr/>
            </a:pPr>
            <a:fld id="{C0E85267-0732-1A46-80F6-8BB0A15A8A5B}" type="slidenum">
              <a:rPr lang="en-US" altLang="en-US"/>
              <a:pPr>
                <a:defRPr/>
              </a:pPr>
              <a:t>‹#›</a:t>
            </a:fld>
            <a:endParaRPr lang="en-US" altLang="en-US"/>
          </a:p>
        </p:txBody>
      </p:sp>
    </p:spTree>
    <p:extLst>
      <p:ext uri="{BB962C8B-B14F-4D97-AF65-F5344CB8AC3E}">
        <p14:creationId xmlns:p14="http://schemas.microsoft.com/office/powerpoint/2010/main" val="824268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5">
            <a:extLst>
              <a:ext uri="{FF2B5EF4-FFF2-40B4-BE49-F238E27FC236}">
                <a16:creationId xmlns:a16="http://schemas.microsoft.com/office/drawing/2014/main" id="{53171709-8C36-5340-96E4-15BFD4E007EE}"/>
              </a:ext>
            </a:extLst>
          </p:cNvPr>
          <p:cNvSpPr>
            <a:spLocks noGrp="1"/>
          </p:cNvSpPr>
          <p:nvPr>
            <p:ph type="dt" sz="half" idx="10"/>
          </p:nvPr>
        </p:nvSpPr>
        <p:spPr/>
        <p:txBody>
          <a:bodyPr/>
          <a:lstStyle>
            <a:lvl1pPr>
              <a:defRPr/>
            </a:lvl1pPr>
          </a:lstStyle>
          <a:p>
            <a:pPr>
              <a:defRPr/>
            </a:pPr>
            <a:endParaRPr lang="en-US"/>
          </a:p>
        </p:txBody>
      </p:sp>
      <p:sp>
        <p:nvSpPr>
          <p:cNvPr id="8" name="Slide Number Placeholder 26">
            <a:extLst>
              <a:ext uri="{FF2B5EF4-FFF2-40B4-BE49-F238E27FC236}">
                <a16:creationId xmlns:a16="http://schemas.microsoft.com/office/drawing/2014/main" id="{F11C1170-E892-434D-A516-BF30ACCDB6D3}"/>
              </a:ext>
            </a:extLst>
          </p:cNvPr>
          <p:cNvSpPr>
            <a:spLocks noGrp="1"/>
          </p:cNvSpPr>
          <p:nvPr>
            <p:ph type="sldNum" sz="quarter" idx="11"/>
          </p:nvPr>
        </p:nvSpPr>
        <p:spPr/>
        <p:txBody>
          <a:bodyPr/>
          <a:lstStyle>
            <a:lvl1pPr>
              <a:defRPr/>
            </a:lvl1pPr>
          </a:lstStyle>
          <a:p>
            <a:pPr>
              <a:defRPr/>
            </a:pPr>
            <a:fld id="{FA3C0543-2E09-6642-8708-544A506219C1}" type="slidenum">
              <a:rPr lang="en-US" altLang="en-US"/>
              <a:pPr>
                <a:defRPr/>
              </a:pPr>
              <a:t>‹#›</a:t>
            </a:fld>
            <a:endParaRPr lang="en-US" altLang="en-US"/>
          </a:p>
        </p:txBody>
      </p:sp>
      <p:sp>
        <p:nvSpPr>
          <p:cNvPr id="9" name="Footer Placeholder 27">
            <a:extLst>
              <a:ext uri="{FF2B5EF4-FFF2-40B4-BE49-F238E27FC236}">
                <a16:creationId xmlns:a16="http://schemas.microsoft.com/office/drawing/2014/main" id="{C52D1CD9-20F5-0743-86F9-29F1FA46C99E}"/>
              </a:ext>
            </a:extLst>
          </p:cNvPr>
          <p:cNvSpPr>
            <a:spLocks noGrp="1"/>
          </p:cNvSpPr>
          <p:nvPr>
            <p:ph type="ftr" sz="quarter" idx="12"/>
          </p:nvPr>
        </p:nvSpPr>
        <p:spPr/>
        <p:txBody>
          <a:bodyPr rtlCol="0"/>
          <a:lstStyle>
            <a:lvl1pPr>
              <a:defRPr/>
            </a:lvl1pPr>
          </a:lstStyle>
          <a:p>
            <a:pPr>
              <a:defRPr/>
            </a:pPr>
            <a:r>
              <a:rPr lang="en-US"/>
              <a:t>Mentor DCN:  802.1-18-000x-00-ICne</a:t>
            </a:r>
          </a:p>
        </p:txBody>
      </p:sp>
    </p:spTree>
    <p:extLst>
      <p:ext uri="{BB962C8B-B14F-4D97-AF65-F5344CB8AC3E}">
        <p14:creationId xmlns:p14="http://schemas.microsoft.com/office/powerpoint/2010/main" val="1973230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a:t>Click to edit Master title style</a:t>
            </a:r>
          </a:p>
        </p:txBody>
      </p:sp>
      <p:sp>
        <p:nvSpPr>
          <p:cNvPr id="3" name="Date Placeholder 2">
            <a:extLst>
              <a:ext uri="{FF2B5EF4-FFF2-40B4-BE49-F238E27FC236}">
                <a16:creationId xmlns:a16="http://schemas.microsoft.com/office/drawing/2014/main" id="{7AF97AC5-CD55-F746-8358-C0A719D8235F}"/>
              </a:ext>
            </a:extLst>
          </p:cNvPr>
          <p:cNvSpPr>
            <a:spLocks noGrp="1"/>
          </p:cNvSpPr>
          <p:nvPr>
            <p:ph type="dt" sz="half" idx="10"/>
          </p:nvPr>
        </p:nvSpPr>
        <p:spPr>
          <a:xfrm>
            <a:off x="7359650" y="612775"/>
            <a:ext cx="957263" cy="457200"/>
          </a:xfrm>
        </p:spPr>
        <p:txBody>
          <a:bodyPr/>
          <a:lstStyle>
            <a:lvl1pPr>
              <a:defRPr/>
            </a:lvl1pPr>
          </a:lstStyle>
          <a:p>
            <a:pPr>
              <a:defRPr/>
            </a:pPr>
            <a:endParaRPr lang="en-US"/>
          </a:p>
        </p:txBody>
      </p:sp>
      <p:sp>
        <p:nvSpPr>
          <p:cNvPr id="4" name="Footer Placeholder 3">
            <a:extLst>
              <a:ext uri="{FF2B5EF4-FFF2-40B4-BE49-F238E27FC236}">
                <a16:creationId xmlns:a16="http://schemas.microsoft.com/office/drawing/2014/main" id="{C45F5EF4-EA6C-3C4B-90E3-F2A6C893FED0}"/>
              </a:ext>
            </a:extLst>
          </p:cNvPr>
          <p:cNvSpPr>
            <a:spLocks noGrp="1"/>
          </p:cNvSpPr>
          <p:nvPr>
            <p:ph type="ftr" sz="quarter" idx="11"/>
          </p:nvPr>
        </p:nvSpPr>
        <p:spPr>
          <a:xfrm>
            <a:off x="5257800" y="612775"/>
            <a:ext cx="2051050" cy="457200"/>
          </a:xfrm>
        </p:spPr>
        <p:txBody>
          <a:bodyPr/>
          <a:lstStyle>
            <a:lvl1pPr>
              <a:defRPr/>
            </a:lvl1pPr>
          </a:lstStyle>
          <a:p>
            <a:pPr>
              <a:defRPr/>
            </a:pPr>
            <a:r>
              <a:rPr lang="en-US"/>
              <a:t>Mentor DCN:  802.1-18-000x-00-ICne</a:t>
            </a:r>
          </a:p>
        </p:txBody>
      </p:sp>
      <p:sp>
        <p:nvSpPr>
          <p:cNvPr id="5" name="Slide Number Placeholder 4">
            <a:extLst>
              <a:ext uri="{FF2B5EF4-FFF2-40B4-BE49-F238E27FC236}">
                <a16:creationId xmlns:a16="http://schemas.microsoft.com/office/drawing/2014/main" id="{AEFCF326-A0C5-284C-9490-06D67F9F3796}"/>
              </a:ext>
            </a:extLst>
          </p:cNvPr>
          <p:cNvSpPr>
            <a:spLocks noGrp="1"/>
          </p:cNvSpPr>
          <p:nvPr>
            <p:ph type="sldNum" sz="quarter" idx="12"/>
          </p:nvPr>
        </p:nvSpPr>
        <p:spPr/>
        <p:txBody>
          <a:bodyPr/>
          <a:lstStyle>
            <a:lvl1pPr>
              <a:defRPr/>
            </a:lvl1pPr>
          </a:lstStyle>
          <a:p>
            <a:pPr>
              <a:defRPr/>
            </a:pPr>
            <a:fld id="{B0E35E72-5F8F-B043-8A2D-58E0336DAC1B}" type="slidenum">
              <a:rPr lang="en-US" altLang="en-US"/>
              <a:pPr>
                <a:defRPr/>
              </a:pPr>
              <a:t>‹#›</a:t>
            </a:fld>
            <a:endParaRPr lang="en-US" altLang="en-US"/>
          </a:p>
        </p:txBody>
      </p:sp>
    </p:spTree>
    <p:extLst>
      <p:ext uri="{BB962C8B-B14F-4D97-AF65-F5344CB8AC3E}">
        <p14:creationId xmlns:p14="http://schemas.microsoft.com/office/powerpoint/2010/main" val="1960589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a:extLst>
              <a:ext uri="{FF2B5EF4-FFF2-40B4-BE49-F238E27FC236}">
                <a16:creationId xmlns:a16="http://schemas.microsoft.com/office/drawing/2014/main" id="{87469726-CE42-9149-80CF-563D095BF414}"/>
              </a:ext>
            </a:extLst>
          </p:cNvPr>
          <p:cNvSpPr>
            <a:spLocks noGrp="1"/>
          </p:cNvSpPr>
          <p:nvPr>
            <p:ph type="dt" sz="half" idx="10"/>
          </p:nvPr>
        </p:nvSpPr>
        <p:spPr/>
        <p:txBody>
          <a:bodyPr/>
          <a:lstStyle>
            <a:lvl1pPr>
              <a:defRPr/>
            </a:lvl1pPr>
          </a:lstStyle>
          <a:p>
            <a:pPr>
              <a:defRPr/>
            </a:pPr>
            <a:endParaRPr lang="en-US"/>
          </a:p>
        </p:txBody>
      </p:sp>
      <p:sp>
        <p:nvSpPr>
          <p:cNvPr id="3" name="Footer Placeholder 2">
            <a:extLst>
              <a:ext uri="{FF2B5EF4-FFF2-40B4-BE49-F238E27FC236}">
                <a16:creationId xmlns:a16="http://schemas.microsoft.com/office/drawing/2014/main" id="{B5FF6129-CD18-CB4D-8485-AA9343A6462B}"/>
              </a:ext>
            </a:extLst>
          </p:cNvPr>
          <p:cNvSpPr>
            <a:spLocks noGrp="1"/>
          </p:cNvSpPr>
          <p:nvPr>
            <p:ph type="ftr" sz="quarter" idx="11"/>
          </p:nvPr>
        </p:nvSpPr>
        <p:spPr/>
        <p:txBody>
          <a:bodyPr/>
          <a:lstStyle>
            <a:lvl1pPr>
              <a:defRPr/>
            </a:lvl1pPr>
          </a:lstStyle>
          <a:p>
            <a:pPr>
              <a:defRPr/>
            </a:pPr>
            <a:r>
              <a:rPr lang="en-US"/>
              <a:t>Mentor DCN:  802.1-18-000x-00-ICne</a:t>
            </a:r>
            <a:endParaRPr lang="en-US" dirty="0"/>
          </a:p>
        </p:txBody>
      </p:sp>
      <p:sp>
        <p:nvSpPr>
          <p:cNvPr id="4" name="Slide Number Placeholder 22">
            <a:extLst>
              <a:ext uri="{FF2B5EF4-FFF2-40B4-BE49-F238E27FC236}">
                <a16:creationId xmlns:a16="http://schemas.microsoft.com/office/drawing/2014/main" id="{E1DE654B-E62C-3A40-9279-28FE6ACCA9EB}"/>
              </a:ext>
            </a:extLst>
          </p:cNvPr>
          <p:cNvSpPr>
            <a:spLocks noGrp="1"/>
          </p:cNvSpPr>
          <p:nvPr>
            <p:ph type="sldNum" sz="quarter" idx="12"/>
          </p:nvPr>
        </p:nvSpPr>
        <p:spPr/>
        <p:txBody>
          <a:bodyPr/>
          <a:lstStyle>
            <a:lvl1pPr>
              <a:defRPr/>
            </a:lvl1pPr>
          </a:lstStyle>
          <a:p>
            <a:pPr>
              <a:defRPr/>
            </a:pPr>
            <a:fld id="{14B4F317-62D1-A246-ABB8-6897286045DB}" type="slidenum">
              <a:rPr lang="en-US" altLang="en-US"/>
              <a:pPr>
                <a:defRPr/>
              </a:pPr>
              <a:t>‹#›</a:t>
            </a:fld>
            <a:endParaRPr lang="en-US" altLang="en-US"/>
          </a:p>
        </p:txBody>
      </p:sp>
    </p:spTree>
    <p:extLst>
      <p:ext uri="{BB962C8B-B14F-4D97-AF65-F5344CB8AC3E}">
        <p14:creationId xmlns:p14="http://schemas.microsoft.com/office/powerpoint/2010/main" val="1135129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B56273D2-221A-234C-B5A9-87FE042318A2}"/>
              </a:ext>
            </a:extLst>
          </p:cNvPr>
          <p:cNvSpPr>
            <a:spLocks noGrp="1"/>
          </p:cNvSpPr>
          <p:nvPr>
            <p:ph type="dt" sz="half" idx="10"/>
          </p:nvPr>
        </p:nvSpPr>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919A4C78-2222-A94B-8B44-6A18B2AB7F70}"/>
              </a:ext>
            </a:extLst>
          </p:cNvPr>
          <p:cNvSpPr>
            <a:spLocks noGrp="1"/>
          </p:cNvSpPr>
          <p:nvPr>
            <p:ph type="ftr" sz="quarter" idx="11"/>
          </p:nvPr>
        </p:nvSpPr>
        <p:spPr/>
        <p:txBody>
          <a:bodyPr/>
          <a:lstStyle>
            <a:lvl1pPr>
              <a:defRPr/>
            </a:lvl1pPr>
          </a:lstStyle>
          <a:p>
            <a:pPr>
              <a:defRPr/>
            </a:pPr>
            <a:r>
              <a:rPr lang="en-US"/>
              <a:t>Mentor DCN:  802.1-18-000x-00-ICne</a:t>
            </a:r>
            <a:endParaRPr lang="en-US" dirty="0"/>
          </a:p>
        </p:txBody>
      </p:sp>
      <p:sp>
        <p:nvSpPr>
          <p:cNvPr id="7" name="Slide Number Placeholder 22">
            <a:extLst>
              <a:ext uri="{FF2B5EF4-FFF2-40B4-BE49-F238E27FC236}">
                <a16:creationId xmlns:a16="http://schemas.microsoft.com/office/drawing/2014/main" id="{641BB032-4DF1-B14F-8146-8EAA69E357E0}"/>
              </a:ext>
            </a:extLst>
          </p:cNvPr>
          <p:cNvSpPr>
            <a:spLocks noGrp="1"/>
          </p:cNvSpPr>
          <p:nvPr>
            <p:ph type="sldNum" sz="quarter" idx="12"/>
          </p:nvPr>
        </p:nvSpPr>
        <p:spPr/>
        <p:txBody>
          <a:bodyPr/>
          <a:lstStyle>
            <a:lvl1pPr>
              <a:defRPr/>
            </a:lvl1pPr>
          </a:lstStyle>
          <a:p>
            <a:pPr>
              <a:defRPr/>
            </a:pPr>
            <a:fld id="{AE9A8D4B-A000-0442-9396-C48C62B5957A}" type="slidenum">
              <a:rPr lang="en-US" altLang="en-US"/>
              <a:pPr>
                <a:defRPr/>
              </a:pPr>
              <a:t>‹#›</a:t>
            </a:fld>
            <a:endParaRPr lang="en-US" altLang="en-US"/>
          </a:p>
        </p:txBody>
      </p:sp>
    </p:spTree>
    <p:extLst>
      <p:ext uri="{BB962C8B-B14F-4D97-AF65-F5344CB8AC3E}">
        <p14:creationId xmlns:p14="http://schemas.microsoft.com/office/powerpoint/2010/main" val="4170499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13">
            <a:extLst>
              <a:ext uri="{FF2B5EF4-FFF2-40B4-BE49-F238E27FC236}">
                <a16:creationId xmlns:a16="http://schemas.microsoft.com/office/drawing/2014/main" id="{D30802FE-7508-9242-9EB9-E4076CFF2E8F}"/>
              </a:ext>
            </a:extLst>
          </p:cNvPr>
          <p:cNvSpPr>
            <a:spLocks noGrp="1"/>
          </p:cNvSpPr>
          <p:nvPr>
            <p:ph type="dt" sz="half" idx="10"/>
          </p:nvPr>
        </p:nvSpPr>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845691EA-8DB0-3D45-BA97-9212D2D49DE3}"/>
              </a:ext>
            </a:extLst>
          </p:cNvPr>
          <p:cNvSpPr>
            <a:spLocks noGrp="1"/>
          </p:cNvSpPr>
          <p:nvPr>
            <p:ph type="ftr" sz="quarter" idx="11"/>
          </p:nvPr>
        </p:nvSpPr>
        <p:spPr/>
        <p:txBody>
          <a:bodyPr/>
          <a:lstStyle>
            <a:lvl1pPr>
              <a:defRPr/>
            </a:lvl1pPr>
          </a:lstStyle>
          <a:p>
            <a:pPr>
              <a:defRPr/>
            </a:pPr>
            <a:r>
              <a:rPr lang="en-US"/>
              <a:t>Mentor DCN:  802.1-18-000x-00-ICne</a:t>
            </a:r>
            <a:endParaRPr lang="en-US" dirty="0"/>
          </a:p>
        </p:txBody>
      </p:sp>
      <p:sp>
        <p:nvSpPr>
          <p:cNvPr id="7" name="Slide Number Placeholder 22">
            <a:extLst>
              <a:ext uri="{FF2B5EF4-FFF2-40B4-BE49-F238E27FC236}">
                <a16:creationId xmlns:a16="http://schemas.microsoft.com/office/drawing/2014/main" id="{104BF063-9EF6-D648-ADCA-8959EFD6B25B}"/>
              </a:ext>
            </a:extLst>
          </p:cNvPr>
          <p:cNvSpPr>
            <a:spLocks noGrp="1"/>
          </p:cNvSpPr>
          <p:nvPr>
            <p:ph type="sldNum" sz="quarter" idx="12"/>
          </p:nvPr>
        </p:nvSpPr>
        <p:spPr/>
        <p:txBody>
          <a:bodyPr/>
          <a:lstStyle>
            <a:lvl1pPr>
              <a:defRPr/>
            </a:lvl1pPr>
          </a:lstStyle>
          <a:p>
            <a:pPr>
              <a:defRPr/>
            </a:pPr>
            <a:fld id="{1407AD2D-1A12-D346-9B0A-52E14484E9AB}" type="slidenum">
              <a:rPr lang="en-US" altLang="en-US"/>
              <a:pPr>
                <a:defRPr/>
              </a:pPr>
              <a:t>‹#›</a:t>
            </a:fld>
            <a:endParaRPr lang="en-US" altLang="en-US"/>
          </a:p>
        </p:txBody>
      </p:sp>
    </p:spTree>
    <p:extLst>
      <p:ext uri="{BB962C8B-B14F-4D97-AF65-F5344CB8AC3E}">
        <p14:creationId xmlns:p14="http://schemas.microsoft.com/office/powerpoint/2010/main" val="1475626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ounded Rectangle 32">
            <a:extLst>
              <a:ext uri="{FF2B5EF4-FFF2-40B4-BE49-F238E27FC236}">
                <a16:creationId xmlns:a16="http://schemas.microsoft.com/office/drawing/2014/main" id="{DDF6E961-4871-4998-9CF8-4F2DF1A40049}"/>
              </a:ext>
            </a:extLst>
          </p:cNvPr>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useBgFill="1">
        <p:nvSpPr>
          <p:cNvPr id="34" name="Rounded Rectangle 33">
            <a:extLst>
              <a:ext uri="{FF2B5EF4-FFF2-40B4-BE49-F238E27FC236}">
                <a16:creationId xmlns:a16="http://schemas.microsoft.com/office/drawing/2014/main" id="{8D1D5F66-1F34-495E-AA27-47F3FD6DACB1}"/>
              </a:ext>
            </a:extLst>
          </p:cNvPr>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5" name="Rectangle 34">
            <a:extLst>
              <a:ext uri="{FF2B5EF4-FFF2-40B4-BE49-F238E27FC236}">
                <a16:creationId xmlns:a16="http://schemas.microsoft.com/office/drawing/2014/main" id="{97E5C306-66A6-474D-BB7A-4CF879740D3E}"/>
              </a:ext>
            </a:extLst>
          </p:cNvPr>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6" name="Rectangle 35">
            <a:extLst>
              <a:ext uri="{FF2B5EF4-FFF2-40B4-BE49-F238E27FC236}">
                <a16:creationId xmlns:a16="http://schemas.microsoft.com/office/drawing/2014/main" id="{BD1DAB8B-8150-4C19-B269-0314D897C70C}"/>
              </a:ext>
            </a:extLst>
          </p:cNvPr>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7" name="Rectangle 36">
            <a:extLst>
              <a:ext uri="{FF2B5EF4-FFF2-40B4-BE49-F238E27FC236}">
                <a16:creationId xmlns:a16="http://schemas.microsoft.com/office/drawing/2014/main" id="{EA8355C1-2975-4AEB-BD33-0F8C41963C0E}"/>
              </a:ext>
            </a:extLst>
          </p:cNvPr>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8" name="Rectangle 37">
            <a:extLst>
              <a:ext uri="{FF2B5EF4-FFF2-40B4-BE49-F238E27FC236}">
                <a16:creationId xmlns:a16="http://schemas.microsoft.com/office/drawing/2014/main" id="{084A2132-BE4C-4CF7-A027-DD1BCB968E14}"/>
              </a:ext>
            </a:extLst>
          </p:cNvPr>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9" name="Rectangle 38">
            <a:extLst>
              <a:ext uri="{FF2B5EF4-FFF2-40B4-BE49-F238E27FC236}">
                <a16:creationId xmlns:a16="http://schemas.microsoft.com/office/drawing/2014/main" id="{5257930B-E886-4665-B22E-D9AD6B1CACA4}"/>
              </a:ext>
            </a:extLst>
          </p:cNvPr>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40" name="Rectangle 39">
            <a:extLst>
              <a:ext uri="{FF2B5EF4-FFF2-40B4-BE49-F238E27FC236}">
                <a16:creationId xmlns:a16="http://schemas.microsoft.com/office/drawing/2014/main" id="{A40E02D1-A63B-48B0-BC5D-130247A56DAF}"/>
              </a:ext>
            </a:extLst>
          </p:cNvPr>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1039" name="Title Placeholder 21">
            <a:extLst>
              <a:ext uri="{FF2B5EF4-FFF2-40B4-BE49-F238E27FC236}">
                <a16:creationId xmlns:a16="http://schemas.microsoft.com/office/drawing/2014/main" id="{970F9C20-5EA0-EB4A-8286-910A3D2CC541}"/>
              </a:ext>
            </a:extLst>
          </p:cNvPr>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40" name="Text Placeholder 12">
            <a:extLst>
              <a:ext uri="{FF2B5EF4-FFF2-40B4-BE49-F238E27FC236}">
                <a16:creationId xmlns:a16="http://schemas.microsoft.com/office/drawing/2014/main" id="{8D37A393-DEE3-AC4D-AA55-3BAE18CF4CC4}"/>
              </a:ext>
            </a:extLst>
          </p:cNvPr>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a:extLst>
              <a:ext uri="{FF2B5EF4-FFF2-40B4-BE49-F238E27FC236}">
                <a16:creationId xmlns:a16="http://schemas.microsoft.com/office/drawing/2014/main" id="{5E8F05FC-350D-41D4-AEBE-D76A6DB65652}"/>
              </a:ext>
            </a:extLst>
          </p:cNvPr>
          <p:cNvSpPr>
            <a:spLocks noGrp="1"/>
          </p:cNvSpPr>
          <p:nvPr>
            <p:ph type="dt" sz="half" idx="2"/>
          </p:nvPr>
        </p:nvSpPr>
        <p:spPr>
          <a:xfrm>
            <a:off x="7143750" y="-27384"/>
            <a:ext cx="957263"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800">
                <a:solidFill>
                  <a:schemeClr val="accent2"/>
                </a:solidFill>
              </a:defRPr>
            </a:lvl1pPr>
          </a:lstStyle>
          <a:p>
            <a:pPr>
              <a:defRPr/>
            </a:pPr>
            <a:endParaRPr lang="en-US"/>
          </a:p>
        </p:txBody>
      </p:sp>
      <p:sp>
        <p:nvSpPr>
          <p:cNvPr id="3" name="Footer Placeholder 2">
            <a:extLst>
              <a:ext uri="{FF2B5EF4-FFF2-40B4-BE49-F238E27FC236}">
                <a16:creationId xmlns:a16="http://schemas.microsoft.com/office/drawing/2014/main" id="{DA3A7AB1-930F-4A16-986B-D6C01F5CA576}"/>
              </a:ext>
            </a:extLst>
          </p:cNvPr>
          <p:cNvSpPr>
            <a:spLocks noGrp="1"/>
          </p:cNvSpPr>
          <p:nvPr>
            <p:ph type="ftr" sz="quarter" idx="3"/>
          </p:nvPr>
        </p:nvSpPr>
        <p:spPr>
          <a:xfrm>
            <a:off x="5257800" y="-27384"/>
            <a:ext cx="1835150" cy="457200"/>
          </a:xfrm>
          <a:prstGeom prst="rect">
            <a:avLst/>
          </a:prstGeom>
        </p:spPr>
        <p:txBody>
          <a:bodyPr vert="horz"/>
          <a:lstStyle>
            <a:lvl1pPr algn="r" eaLnBrk="1" latinLnBrk="0" hangingPunct="1">
              <a:defRPr kumimoji="0" sz="800">
                <a:solidFill>
                  <a:schemeClr val="accent2"/>
                </a:solidFill>
              </a:defRPr>
            </a:lvl1pPr>
          </a:lstStyle>
          <a:p>
            <a:pPr>
              <a:defRPr/>
            </a:pPr>
            <a:r>
              <a:rPr lang="en-US"/>
              <a:t>Mentor DCN:  802.1-18-000x-00-ICne</a:t>
            </a:r>
            <a:endParaRPr lang="en-US" dirty="0"/>
          </a:p>
        </p:txBody>
      </p:sp>
      <p:sp>
        <p:nvSpPr>
          <p:cNvPr id="23" name="Slide Number Placeholder 22">
            <a:extLst>
              <a:ext uri="{FF2B5EF4-FFF2-40B4-BE49-F238E27FC236}">
                <a16:creationId xmlns:a16="http://schemas.microsoft.com/office/drawing/2014/main" id="{2C697688-0EE7-4874-8A37-B00F546E467C}"/>
              </a:ext>
            </a:extLst>
          </p:cNvPr>
          <p:cNvSpPr>
            <a:spLocks noGrp="1"/>
          </p:cNvSpPr>
          <p:nvPr>
            <p:ph type="sldNum" sz="quarter" idx="4"/>
          </p:nvPr>
        </p:nvSpPr>
        <p:spPr>
          <a:xfrm>
            <a:off x="8174038" y="1588"/>
            <a:ext cx="762000" cy="366712"/>
          </a:xfrm>
          <a:prstGeom prst="rect">
            <a:avLst/>
          </a:prstGeom>
        </p:spPr>
        <p:txBody>
          <a:bodyPr vert="horz" wrap="square" lIns="91440" tIns="45720" rIns="91440" bIns="45720" numCol="1" anchor="b" anchorCtr="0" compatLnSpc="1">
            <a:prstTxWarp prst="textNoShape">
              <a:avLst/>
            </a:prstTxWarp>
          </a:bodyPr>
          <a:lstStyle>
            <a:lvl1pPr algn="r" eaLnBrk="1" hangingPunct="1">
              <a:defRPr>
                <a:solidFill>
                  <a:srgbClr val="FFFFFF"/>
                </a:solidFill>
              </a:defRPr>
            </a:lvl1pPr>
          </a:lstStyle>
          <a:p>
            <a:pPr>
              <a:defRPr/>
            </a:pPr>
            <a:fld id="{E7638AC8-2A4C-B440-A490-67648C0A0D2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376" r:id="rId1"/>
    <p:sldLayoutId id="2147484377" r:id="rId2"/>
    <p:sldLayoutId id="2147484378" r:id="rId3"/>
    <p:sldLayoutId id="2147484370" r:id="rId4"/>
    <p:sldLayoutId id="2147484379" r:id="rId5"/>
    <p:sldLayoutId id="2147484380" r:id="rId6"/>
    <p:sldLayoutId id="2147484371" r:id="rId7"/>
    <p:sldLayoutId id="2147484372" r:id="rId8"/>
    <p:sldLayoutId id="2147484373" r:id="rId9"/>
    <p:sldLayoutId id="2147484374" r:id="rId10"/>
    <p:sldLayoutId id="2147484375" r:id="rId11"/>
    <p:sldLayoutId id="2147484381" r:id="rId12"/>
  </p:sldLayoutIdLst>
  <p:hf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anose="02040502050405020303"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anose="02040502050405020303"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2"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2"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anose="02040502050405020303"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lenn.parsons@ericsson.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ec/dcn/20/ec-20-0023-01.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ieee802.org/orientation.shtml"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a:extLst>
              <a:ext uri="{FF2B5EF4-FFF2-40B4-BE49-F238E27FC236}">
                <a16:creationId xmlns:a16="http://schemas.microsoft.com/office/drawing/2014/main" id="{C3018348-DEC6-D048-B92E-986952205EB6}"/>
              </a:ext>
            </a:extLst>
          </p:cNvPr>
          <p:cNvSpPr>
            <a:spLocks noGrp="1"/>
          </p:cNvSpPr>
          <p:nvPr>
            <p:ph type="ctrTitle"/>
          </p:nvPr>
        </p:nvSpPr>
        <p:spPr>
          <a:xfrm>
            <a:off x="457200" y="1556792"/>
            <a:ext cx="8458200" cy="2880320"/>
          </a:xfrm>
        </p:spPr>
        <p:txBody>
          <a:bodyPr anchor="t"/>
          <a:lstStyle/>
          <a:p>
            <a:pPr eaLnBrk="1" hangingPunct="1"/>
            <a:br>
              <a:rPr lang="en-US" altLang="en-US" dirty="0"/>
            </a:br>
            <a:r>
              <a:rPr lang="en-US" altLang="en-US" dirty="0"/>
              <a:t>Orientation Program Report</a:t>
            </a:r>
          </a:p>
        </p:txBody>
      </p:sp>
      <p:sp>
        <p:nvSpPr>
          <p:cNvPr id="16386" name="Rectangle 3">
            <a:extLst>
              <a:ext uri="{FF2B5EF4-FFF2-40B4-BE49-F238E27FC236}">
                <a16:creationId xmlns:a16="http://schemas.microsoft.com/office/drawing/2014/main" id="{8E509EC6-7CAC-2245-9515-16E556D92CD7}"/>
              </a:ext>
            </a:extLst>
          </p:cNvPr>
          <p:cNvSpPr>
            <a:spLocks noGrp="1"/>
          </p:cNvSpPr>
          <p:nvPr>
            <p:ph type="subTitle" idx="1"/>
          </p:nvPr>
        </p:nvSpPr>
        <p:spPr>
          <a:xfrm>
            <a:off x="395288" y="4628728"/>
            <a:ext cx="7561088" cy="1752600"/>
          </a:xfrm>
        </p:spPr>
        <p:txBody>
          <a:bodyPr/>
          <a:lstStyle/>
          <a:p>
            <a:pPr marL="63500" eaLnBrk="1" hangingPunct="1">
              <a:lnSpc>
                <a:spcPct val="70000"/>
              </a:lnSpc>
            </a:pPr>
            <a:r>
              <a:rPr lang="en-US" altLang="en-US" dirty="0"/>
              <a:t>Roger Marks (</a:t>
            </a:r>
            <a:r>
              <a:rPr lang="en-US" altLang="en-US" dirty="0" err="1"/>
              <a:t>EthAirNet</a:t>
            </a:r>
            <a:r>
              <a:rPr lang="en-US" altLang="en-US" dirty="0"/>
              <a:t> Associates; Huawei)</a:t>
            </a:r>
          </a:p>
          <a:p>
            <a:pPr lvl="1" algn="l" eaLnBrk="1" hangingPunct="1">
              <a:lnSpc>
                <a:spcPct val="70000"/>
              </a:lnSpc>
            </a:pPr>
            <a:endParaRPr lang="en-US" altLang="en-US" sz="2000" dirty="0">
              <a:hlinkClick r:id="rId3"/>
            </a:endParaRPr>
          </a:p>
          <a:p>
            <a:pPr marL="63500" eaLnBrk="1" hangingPunct="1">
              <a:lnSpc>
                <a:spcPct val="70000"/>
              </a:lnSpc>
            </a:pPr>
            <a:r>
              <a:rPr lang="en-US" altLang="en-US" sz="1800" dirty="0" err="1"/>
              <a:t>roger@ethair.net</a:t>
            </a:r>
            <a:br>
              <a:rPr lang="en-US" altLang="en-US" sz="1800" dirty="0"/>
            </a:br>
            <a:r>
              <a:rPr lang="en-US" altLang="en-US" sz="1600" dirty="0"/>
              <a:t>+1 802 227 2253</a:t>
            </a:r>
          </a:p>
          <a:p>
            <a:pPr marL="63500" eaLnBrk="1" hangingPunct="1">
              <a:lnSpc>
                <a:spcPct val="70000"/>
              </a:lnSpc>
            </a:pPr>
            <a:endParaRPr lang="en-US" altLang="en-US" dirty="0"/>
          </a:p>
          <a:p>
            <a:pPr marL="63500" eaLnBrk="1" hangingPunct="1">
              <a:lnSpc>
                <a:spcPct val="70000"/>
              </a:lnSpc>
            </a:pPr>
            <a:r>
              <a:rPr lang="en-US" altLang="en-US" dirty="0"/>
              <a:t>8 July 2020</a:t>
            </a:r>
          </a:p>
        </p:txBody>
      </p:sp>
      <p:sp>
        <p:nvSpPr>
          <p:cNvPr id="7" name="Footer Placeholder 1">
            <a:extLst>
              <a:ext uri="{FF2B5EF4-FFF2-40B4-BE49-F238E27FC236}">
                <a16:creationId xmlns:a16="http://schemas.microsoft.com/office/drawing/2014/main" id="{BCCF55ED-10BE-0448-B8AA-95FAF850F39F}"/>
              </a:ext>
            </a:extLst>
          </p:cNvPr>
          <p:cNvSpPr txBox="1">
            <a:spLocks/>
          </p:cNvSpPr>
          <p:nvPr/>
        </p:nvSpPr>
        <p:spPr>
          <a:xfrm>
            <a:off x="5652120" y="44624"/>
            <a:ext cx="3452799" cy="465161"/>
          </a:xfrm>
          <a:prstGeom prst="rect">
            <a:avLst/>
          </a:prstGeom>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lgn="l">
              <a:defRPr/>
            </a:pPr>
            <a:r>
              <a:rPr lang="en-US" sz="1400" dirty="0"/>
              <a:t>Mentor DCN 802-ec-20-0136-00-00EC</a:t>
            </a:r>
          </a:p>
        </p:txBody>
      </p:sp>
      <p:pic>
        <p:nvPicPr>
          <p:cNvPr id="6" name="Picture 6" descr="https://encrypted-tbn3.gstatic.com/images?q=tbn:ANd9GcS2OeDDz4S3NME0m7I9GDAhNV1zLpK7XjFi-44fBUJ55qOqrhtz">
            <a:extLst>
              <a:ext uri="{FF2B5EF4-FFF2-40B4-BE49-F238E27FC236}">
                <a16:creationId xmlns:a16="http://schemas.microsoft.com/office/drawing/2014/main" id="{E4082413-7E42-1E41-9634-500FD1A854E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188" y="115888"/>
            <a:ext cx="1439862" cy="149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808991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107504" y="44624"/>
            <a:ext cx="8928992" cy="720080"/>
          </a:xfrm>
        </p:spPr>
        <p:txBody>
          <a:bodyPr/>
          <a:lstStyle/>
          <a:p>
            <a:pPr algn="ctr" eaLnBrk="1" hangingPunct="1"/>
            <a:r>
              <a:rPr lang="en-CA" altLang="en-US" sz="2800" dirty="0"/>
              <a:t>Presenter Survey 2020-07-08 (1/2)</a:t>
            </a:r>
            <a:endParaRPr lang="en-CA" altLang="en-US" sz="1400" dirty="0"/>
          </a:p>
        </p:txBody>
      </p:sp>
      <p:sp>
        <p:nvSpPr>
          <p:cNvPr id="3" name="Content Placeholder 2">
            <a:extLst>
              <a:ext uri="{FF2B5EF4-FFF2-40B4-BE49-F238E27FC236}">
                <a16:creationId xmlns:a16="http://schemas.microsoft.com/office/drawing/2014/main" id="{6A25C9B2-DC86-814D-9A7D-C82290D391BE}"/>
              </a:ext>
            </a:extLst>
          </p:cNvPr>
          <p:cNvSpPr>
            <a:spLocks noGrp="1"/>
          </p:cNvSpPr>
          <p:nvPr>
            <p:ph idx="1"/>
          </p:nvPr>
        </p:nvSpPr>
        <p:spPr>
          <a:xfrm>
            <a:off x="457200" y="764704"/>
            <a:ext cx="8229600" cy="5904656"/>
          </a:xfrm>
        </p:spPr>
        <p:txBody>
          <a:bodyPr/>
          <a:lstStyle/>
          <a:p>
            <a:r>
              <a:rPr lang="en-US" sz="2000" dirty="0"/>
              <a:t>How much did you enjoy presenting the IEEE 802 Newcomer Orientation Training?</a:t>
            </a:r>
          </a:p>
          <a:p>
            <a:pPr lvl="1"/>
            <a:r>
              <a:rPr lang="en-US" sz="2000" dirty="0"/>
              <a:t>4/5</a:t>
            </a:r>
          </a:p>
          <a:p>
            <a:r>
              <a:rPr lang="en-US" sz="2000" dirty="0"/>
              <a:t>Did the written material include the information you needed?</a:t>
            </a:r>
          </a:p>
          <a:p>
            <a:pPr lvl="1"/>
            <a:r>
              <a:rPr lang="en-US" sz="2000" dirty="0"/>
              <a:t>All of the information</a:t>
            </a:r>
          </a:p>
          <a:p>
            <a:r>
              <a:rPr lang="en-US" sz="2000" dirty="0"/>
              <a:t>Was the IEEE 802 Orientation Training program length too long too short or about right?</a:t>
            </a:r>
          </a:p>
          <a:p>
            <a:pPr lvl="1"/>
            <a:r>
              <a:rPr lang="en-US" sz="2000" dirty="0"/>
              <a:t>About right</a:t>
            </a:r>
          </a:p>
          <a:p>
            <a:r>
              <a:rPr lang="en-US" sz="2000" dirty="0"/>
              <a:t>How much do you think that the participants appreciated the information?</a:t>
            </a:r>
          </a:p>
          <a:p>
            <a:pPr lvl="1"/>
            <a:r>
              <a:rPr lang="en-US" sz="1800" dirty="0"/>
              <a:t>4/5</a:t>
            </a:r>
          </a:p>
          <a:p>
            <a:r>
              <a:rPr lang="en-US" sz="2000" dirty="0"/>
              <a:t>What questions did the participants have that were not answered on the slides, and what answers did you offer?</a:t>
            </a:r>
          </a:p>
          <a:p>
            <a:pPr lvl="1"/>
            <a:r>
              <a:rPr lang="en-US" sz="1800" dirty="0"/>
              <a:t>There was one question; it concerned participation credit at the upcoming session. We reviewed the online calendar. A key point of confusion regarded the WG’s use of the word “Plenary”; on the calendar, it means both a WG “Plenary Session” and a WG’s opening or closing “Plenary Meeting.” WG’s are recommended to use the terms “Plenary Session” an “Plenary Meeting” for clarity.</a:t>
            </a:r>
            <a:endParaRPr lang="en-US" sz="2000" dirty="0"/>
          </a:p>
        </p:txBody>
      </p:sp>
    </p:spTree>
    <p:extLst>
      <p:ext uri="{BB962C8B-B14F-4D97-AF65-F5344CB8AC3E}">
        <p14:creationId xmlns:p14="http://schemas.microsoft.com/office/powerpoint/2010/main" val="7365872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107504" y="44624"/>
            <a:ext cx="8928992" cy="720080"/>
          </a:xfrm>
        </p:spPr>
        <p:txBody>
          <a:bodyPr/>
          <a:lstStyle/>
          <a:p>
            <a:pPr algn="ctr" eaLnBrk="1" hangingPunct="1"/>
            <a:r>
              <a:rPr lang="en-CA" altLang="en-US" sz="2800" dirty="0"/>
              <a:t>Presenter Survey 2020-07-08 (2/2)</a:t>
            </a:r>
            <a:endParaRPr lang="en-CA" altLang="en-US" sz="1400" dirty="0"/>
          </a:p>
        </p:txBody>
      </p:sp>
      <p:sp>
        <p:nvSpPr>
          <p:cNvPr id="3" name="Content Placeholder 2">
            <a:extLst>
              <a:ext uri="{FF2B5EF4-FFF2-40B4-BE49-F238E27FC236}">
                <a16:creationId xmlns:a16="http://schemas.microsoft.com/office/drawing/2014/main" id="{6A25C9B2-DC86-814D-9A7D-C82290D391BE}"/>
              </a:ext>
            </a:extLst>
          </p:cNvPr>
          <p:cNvSpPr>
            <a:spLocks noGrp="1"/>
          </p:cNvSpPr>
          <p:nvPr>
            <p:ph idx="1"/>
          </p:nvPr>
        </p:nvSpPr>
        <p:spPr>
          <a:xfrm>
            <a:off x="457200" y="764704"/>
            <a:ext cx="8229600" cy="5766098"/>
          </a:xfrm>
        </p:spPr>
        <p:txBody>
          <a:bodyPr/>
          <a:lstStyle/>
          <a:p>
            <a:r>
              <a:rPr lang="en-US" sz="2000" dirty="0"/>
              <a:t>Do you have any suggestions for improvement in the slides or the process?</a:t>
            </a:r>
          </a:p>
          <a:p>
            <a:pPr lvl="1"/>
            <a:r>
              <a:rPr lang="en-US" sz="1800" dirty="0"/>
              <a:t>Text on Slide 27 (Affiliation) is garbled and should be fixed, though it is copied directly from the IEEE SA FAQ:</a:t>
            </a:r>
          </a:p>
          <a:p>
            <a:pPr lvl="2"/>
            <a:r>
              <a:rPr lang="en-US" sz="1600" dirty="0"/>
              <a:t>“An affiliation, as defined in the IEEE SA Standards Board Bylaws, 5.2.1.5, is an individual deemed "affiliated" with an individual or entity that has been, or will be, financially or materially supporting that individual's participation in a particular IEEE standards activity.”</a:t>
            </a:r>
          </a:p>
          <a:p>
            <a:pPr lvl="1"/>
            <a:r>
              <a:rPr lang="en-US" sz="1800" dirty="0"/>
              <a:t>People are concerned with getting their participation credit. It may be best to refer to the WG for explicit details.</a:t>
            </a:r>
          </a:p>
          <a:p>
            <a:pPr lvl="1"/>
            <a:r>
              <a:rPr lang="en-US" sz="1800" dirty="0"/>
              <a:t>It would be useful for the presentation to identify the schedule </a:t>
            </a:r>
            <a:r>
              <a:rPr lang="en-US" sz="1800"/>
              <a:t>of upcoming </a:t>
            </a:r>
            <a:r>
              <a:rPr lang="en-US" sz="1800" dirty="0"/>
              <a:t>WG orientation programs. </a:t>
            </a:r>
          </a:p>
          <a:p>
            <a:r>
              <a:rPr lang="en-US" sz="2000" dirty="0"/>
              <a:t>Approximately how many people attended the IEEE 802 Newcomer Orientation Training?</a:t>
            </a:r>
          </a:p>
          <a:p>
            <a:pPr lvl="1"/>
            <a:r>
              <a:rPr lang="en-US" sz="1800" dirty="0"/>
              <a:t>35</a:t>
            </a:r>
          </a:p>
          <a:p>
            <a:r>
              <a:rPr lang="en-US" sz="2000" dirty="0"/>
              <a:t>Who was the presenter of the IEEE 802 Newcomer Orientation Training?</a:t>
            </a:r>
          </a:p>
          <a:p>
            <a:pPr lvl="1"/>
            <a:r>
              <a:rPr lang="en-US" sz="1800" dirty="0"/>
              <a:t>Roger Marks</a:t>
            </a:r>
          </a:p>
        </p:txBody>
      </p:sp>
    </p:spTree>
    <p:extLst>
      <p:ext uri="{BB962C8B-B14F-4D97-AF65-F5344CB8AC3E}">
        <p14:creationId xmlns:p14="http://schemas.microsoft.com/office/powerpoint/2010/main" val="37525180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107504" y="44624"/>
            <a:ext cx="8928992" cy="720080"/>
          </a:xfrm>
        </p:spPr>
        <p:txBody>
          <a:bodyPr/>
          <a:lstStyle/>
          <a:p>
            <a:pPr algn="ctr" eaLnBrk="1" hangingPunct="1"/>
            <a:r>
              <a:rPr lang="en-CA" altLang="en-US" sz="2800" dirty="0"/>
              <a:t>Recommendations</a:t>
            </a:r>
            <a:endParaRPr lang="en-CA" altLang="en-US" sz="1400" dirty="0"/>
          </a:p>
        </p:txBody>
      </p:sp>
      <p:sp>
        <p:nvSpPr>
          <p:cNvPr id="3" name="Content Placeholder 2">
            <a:extLst>
              <a:ext uri="{FF2B5EF4-FFF2-40B4-BE49-F238E27FC236}">
                <a16:creationId xmlns:a16="http://schemas.microsoft.com/office/drawing/2014/main" id="{6A25C9B2-DC86-814D-9A7D-C82290D391BE}"/>
              </a:ext>
            </a:extLst>
          </p:cNvPr>
          <p:cNvSpPr>
            <a:spLocks noGrp="1"/>
          </p:cNvSpPr>
          <p:nvPr>
            <p:ph idx="1"/>
          </p:nvPr>
        </p:nvSpPr>
        <p:spPr>
          <a:xfrm>
            <a:off x="457200" y="764704"/>
            <a:ext cx="8229600" cy="5766098"/>
          </a:xfrm>
        </p:spPr>
        <p:txBody>
          <a:bodyPr/>
          <a:lstStyle/>
          <a:p>
            <a:r>
              <a:rPr lang="en-US" sz="2000" dirty="0"/>
              <a:t>The live orientation program should be repeated, in a similar time slot and duration, in November.</a:t>
            </a:r>
          </a:p>
          <a:p>
            <a:r>
              <a:rPr lang="en-US" sz="2000" dirty="0"/>
              <a:t>A recording, with the slides and audio, should be made available on the web site.</a:t>
            </a:r>
          </a:p>
          <a:p>
            <a:pPr lvl="1"/>
            <a:r>
              <a:rPr lang="en-US" sz="1800" dirty="0"/>
              <a:t>The program of 2020-07-08 was not recorded.</a:t>
            </a:r>
          </a:p>
        </p:txBody>
      </p:sp>
    </p:spTree>
    <p:extLst>
      <p:ext uri="{BB962C8B-B14F-4D97-AF65-F5344CB8AC3E}">
        <p14:creationId xmlns:p14="http://schemas.microsoft.com/office/powerpoint/2010/main" val="3530650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457200" y="44624"/>
            <a:ext cx="8229600" cy="720080"/>
          </a:xfrm>
        </p:spPr>
        <p:txBody>
          <a:bodyPr/>
          <a:lstStyle/>
          <a:p>
            <a:pPr algn="ctr" eaLnBrk="1" hangingPunct="1"/>
            <a:r>
              <a:rPr lang="en-CA" altLang="en-US" sz="2800" dirty="0"/>
              <a:t>IEEE 802 Orientation slides</a:t>
            </a:r>
            <a:br>
              <a:rPr lang="en-CA" altLang="en-US" sz="2800" dirty="0"/>
            </a:br>
            <a:endParaRPr lang="en-CA" altLang="en-US" sz="1400" dirty="0"/>
          </a:p>
        </p:txBody>
      </p:sp>
      <p:sp>
        <p:nvSpPr>
          <p:cNvPr id="3" name="Content Placeholder 2">
            <a:extLst>
              <a:ext uri="{FF2B5EF4-FFF2-40B4-BE49-F238E27FC236}">
                <a16:creationId xmlns:a16="http://schemas.microsoft.com/office/drawing/2014/main" id="{6A25C9B2-DC86-814D-9A7D-C82290D391BE}"/>
              </a:ext>
            </a:extLst>
          </p:cNvPr>
          <p:cNvSpPr>
            <a:spLocks noGrp="1"/>
          </p:cNvSpPr>
          <p:nvPr>
            <p:ph idx="1"/>
          </p:nvPr>
        </p:nvSpPr>
        <p:spPr>
          <a:xfrm>
            <a:off x="457200" y="764704"/>
            <a:ext cx="8229600" cy="5766098"/>
          </a:xfrm>
        </p:spPr>
        <p:txBody>
          <a:bodyPr/>
          <a:lstStyle/>
          <a:p>
            <a:r>
              <a:rPr lang="en-US" sz="3200" dirty="0"/>
              <a:t>Current IEEE 802 Orientation slides:</a:t>
            </a:r>
          </a:p>
          <a:p>
            <a:pPr lvl="1"/>
            <a:r>
              <a:rPr lang="en-US" sz="2000" dirty="0">
                <a:hlinkClick r:id="rId3"/>
              </a:rPr>
              <a:t>https://mentor.ieee.org/802-ec/dcn/20/ec-20-0023-01.pdf</a:t>
            </a:r>
            <a:endParaRPr lang="en-US" sz="2000" dirty="0"/>
          </a:p>
          <a:p>
            <a:pPr lvl="1"/>
            <a:r>
              <a:rPr lang="en-US" sz="2000" dirty="0"/>
              <a:t>See also PPT at </a:t>
            </a:r>
            <a:r>
              <a:rPr lang="en-US" sz="2000" dirty="0">
                <a:hlinkClick r:id="rId4"/>
              </a:rPr>
              <a:t>http://www.ieee802.org/orientation.shtml</a:t>
            </a:r>
            <a:endParaRPr lang="en-US" sz="2000" dirty="0"/>
          </a:p>
          <a:p>
            <a:pPr lvl="1"/>
            <a:r>
              <a:rPr lang="en-US" sz="2000" dirty="0"/>
              <a:t>Updated 3 July 2020</a:t>
            </a:r>
          </a:p>
          <a:p>
            <a:pPr lvl="1"/>
            <a:endParaRPr lang="en-US" sz="2000" dirty="0"/>
          </a:p>
          <a:p>
            <a:pPr lvl="1"/>
            <a:endParaRPr 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457200" y="44624"/>
            <a:ext cx="8229600" cy="720080"/>
          </a:xfrm>
        </p:spPr>
        <p:txBody>
          <a:bodyPr/>
          <a:lstStyle/>
          <a:p>
            <a:pPr algn="ctr" eaLnBrk="1" hangingPunct="1"/>
            <a:r>
              <a:rPr lang="en-CA" altLang="en-US" sz="2800" dirty="0"/>
              <a:t>Orientation</a:t>
            </a:r>
            <a:br>
              <a:rPr lang="en-CA" altLang="en-US" sz="2800" dirty="0"/>
            </a:br>
            <a:endParaRPr lang="en-CA" altLang="en-US" sz="1400" dirty="0"/>
          </a:p>
        </p:txBody>
      </p:sp>
      <p:sp>
        <p:nvSpPr>
          <p:cNvPr id="3" name="Content Placeholder 2">
            <a:extLst>
              <a:ext uri="{FF2B5EF4-FFF2-40B4-BE49-F238E27FC236}">
                <a16:creationId xmlns:a16="http://schemas.microsoft.com/office/drawing/2014/main" id="{6A25C9B2-DC86-814D-9A7D-C82290D391BE}"/>
              </a:ext>
            </a:extLst>
          </p:cNvPr>
          <p:cNvSpPr>
            <a:spLocks noGrp="1"/>
          </p:cNvSpPr>
          <p:nvPr>
            <p:ph idx="1"/>
          </p:nvPr>
        </p:nvSpPr>
        <p:spPr>
          <a:xfrm>
            <a:off x="457200" y="764704"/>
            <a:ext cx="8229600" cy="5766098"/>
          </a:xfrm>
        </p:spPr>
        <p:txBody>
          <a:bodyPr/>
          <a:lstStyle/>
          <a:p>
            <a:r>
              <a:rPr lang="en-US" dirty="0"/>
              <a:t>IEEE 802 Orientation slides are the basis of the IEEE 802 Orientation meeting, normally held Monday 09-10:00 each 802 Plenary Session</a:t>
            </a:r>
          </a:p>
          <a:p>
            <a:r>
              <a:rPr lang="en-US" dirty="0"/>
              <a:t>Historically, assignment of presenter was rotated among 802 Working Groups</a:t>
            </a:r>
          </a:p>
          <a:p>
            <a:r>
              <a:rPr lang="en-US" dirty="0"/>
              <a:t>Current Second Vice Chair invites specific presenters, generally in accordance with historical WG rotation</a:t>
            </a:r>
          </a:p>
          <a:p>
            <a:pPr lvl="1"/>
            <a:r>
              <a:rPr lang="en-US" dirty="0"/>
              <a:t>Intends to seek additional volunteers from the larger Working Groups</a:t>
            </a:r>
          </a:p>
          <a:p>
            <a:r>
              <a:rPr lang="en-US" dirty="0"/>
              <a:t>Web-based presentation in July 2020</a:t>
            </a:r>
          </a:p>
          <a:p>
            <a:pPr lvl="1"/>
            <a:r>
              <a:rPr lang="en-US" dirty="0"/>
              <a:t>2020-07-08, 09;00-10:30 ET (</a:t>
            </a:r>
            <a:r>
              <a:rPr lang="en-US" dirty="0" err="1"/>
              <a:t>Webex</a:t>
            </a:r>
            <a:r>
              <a:rPr lang="en-US" dirty="0"/>
              <a:t>)</a:t>
            </a:r>
          </a:p>
        </p:txBody>
      </p:sp>
    </p:spTree>
    <p:extLst>
      <p:ext uri="{BB962C8B-B14F-4D97-AF65-F5344CB8AC3E}">
        <p14:creationId xmlns:p14="http://schemas.microsoft.com/office/powerpoint/2010/main" val="4015764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457200" y="44624"/>
            <a:ext cx="8229600" cy="720080"/>
          </a:xfrm>
        </p:spPr>
        <p:txBody>
          <a:bodyPr/>
          <a:lstStyle/>
          <a:p>
            <a:pPr algn="ctr" eaLnBrk="1" hangingPunct="1"/>
            <a:r>
              <a:rPr lang="en-CA" altLang="en-US" sz="2800" dirty="0"/>
              <a:t>Orientation Presenters</a:t>
            </a:r>
            <a:br>
              <a:rPr lang="en-CA" altLang="en-US" sz="2800" dirty="0"/>
            </a:br>
            <a:endParaRPr lang="en-CA" altLang="en-US" sz="1400" dirty="0"/>
          </a:p>
        </p:txBody>
      </p:sp>
      <p:graphicFrame>
        <p:nvGraphicFramePr>
          <p:cNvPr id="5" name="Content Placeholder 4">
            <a:extLst>
              <a:ext uri="{FF2B5EF4-FFF2-40B4-BE49-F238E27FC236}">
                <a16:creationId xmlns:a16="http://schemas.microsoft.com/office/drawing/2014/main" id="{CF3D9E5A-0E4E-CC4B-9729-5AAE815A2493}"/>
              </a:ext>
            </a:extLst>
          </p:cNvPr>
          <p:cNvGraphicFramePr>
            <a:graphicFrameLocks noGrp="1"/>
          </p:cNvGraphicFramePr>
          <p:nvPr>
            <p:ph idx="1"/>
            <p:extLst>
              <p:ext uri="{D42A27DB-BD31-4B8C-83A1-F6EECF244321}">
                <p14:modId xmlns:p14="http://schemas.microsoft.com/office/powerpoint/2010/main" val="2223030279"/>
              </p:ext>
            </p:extLst>
          </p:nvPr>
        </p:nvGraphicFramePr>
        <p:xfrm>
          <a:off x="457200" y="2249488"/>
          <a:ext cx="8229600" cy="3730624"/>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3100578959"/>
                    </a:ext>
                  </a:extLst>
                </a:gridCol>
                <a:gridCol w="2743200">
                  <a:extLst>
                    <a:ext uri="{9D8B030D-6E8A-4147-A177-3AD203B41FA5}">
                      <a16:colId xmlns:a16="http://schemas.microsoft.com/office/drawing/2014/main" val="1219895061"/>
                    </a:ext>
                  </a:extLst>
                </a:gridCol>
                <a:gridCol w="2743200">
                  <a:extLst>
                    <a:ext uri="{9D8B030D-6E8A-4147-A177-3AD203B41FA5}">
                      <a16:colId xmlns:a16="http://schemas.microsoft.com/office/drawing/2014/main" val="414536059"/>
                    </a:ext>
                  </a:extLst>
                </a:gridCol>
              </a:tblGrid>
              <a:tr h="466328">
                <a:tc>
                  <a:txBody>
                    <a:bodyPr/>
                    <a:lstStyle/>
                    <a:p>
                      <a:r>
                        <a:rPr lang="en-US" dirty="0"/>
                        <a:t>Plenary Date</a:t>
                      </a:r>
                    </a:p>
                  </a:txBody>
                  <a:tcPr/>
                </a:tc>
                <a:tc>
                  <a:txBody>
                    <a:bodyPr/>
                    <a:lstStyle/>
                    <a:p>
                      <a:r>
                        <a:rPr lang="en-US" dirty="0"/>
                        <a:t>Presenter</a:t>
                      </a:r>
                    </a:p>
                  </a:txBody>
                  <a:tcPr/>
                </a:tc>
                <a:tc>
                  <a:txBody>
                    <a:bodyPr/>
                    <a:lstStyle/>
                    <a:p>
                      <a:r>
                        <a:rPr lang="en-US" dirty="0"/>
                        <a:t>Role</a:t>
                      </a:r>
                    </a:p>
                  </a:txBody>
                  <a:tcPr/>
                </a:tc>
                <a:extLst>
                  <a:ext uri="{0D108BD9-81ED-4DB2-BD59-A6C34878D82A}">
                    <a16:rowId xmlns:a16="http://schemas.microsoft.com/office/drawing/2014/main" val="757180049"/>
                  </a:ext>
                </a:extLst>
              </a:tr>
              <a:tr h="466328">
                <a:tc>
                  <a:txBody>
                    <a:bodyPr/>
                    <a:lstStyle/>
                    <a:p>
                      <a:r>
                        <a:rPr lang="en-US" dirty="0"/>
                        <a:t>2018-07-09</a:t>
                      </a:r>
                    </a:p>
                  </a:txBody>
                  <a:tcPr/>
                </a:tc>
                <a:tc>
                  <a:txBody>
                    <a:bodyPr/>
                    <a:lstStyle/>
                    <a:p>
                      <a:r>
                        <a:rPr lang="en-US" dirty="0"/>
                        <a:t>Hyeong-Ho Lee</a:t>
                      </a:r>
                    </a:p>
                  </a:txBody>
                  <a:tcPr/>
                </a:tc>
                <a:tc>
                  <a:txBody>
                    <a:bodyPr/>
                    <a:lstStyle/>
                    <a:p>
                      <a:r>
                        <a:rPr lang="en-US" dirty="0"/>
                        <a:t>802.21 Vice Chair</a:t>
                      </a:r>
                    </a:p>
                  </a:txBody>
                  <a:tcPr/>
                </a:tc>
                <a:extLst>
                  <a:ext uri="{0D108BD9-81ED-4DB2-BD59-A6C34878D82A}">
                    <a16:rowId xmlns:a16="http://schemas.microsoft.com/office/drawing/2014/main" val="2202937980"/>
                  </a:ext>
                </a:extLst>
              </a:tr>
              <a:tr h="466328">
                <a:tc>
                  <a:txBody>
                    <a:bodyPr/>
                    <a:lstStyle/>
                    <a:p>
                      <a:r>
                        <a:rPr lang="en-US" dirty="0"/>
                        <a:t>2018-11-12</a:t>
                      </a:r>
                    </a:p>
                  </a:txBody>
                  <a:tcPr/>
                </a:tc>
                <a:tc>
                  <a:txBody>
                    <a:bodyPr/>
                    <a:lstStyle/>
                    <a:p>
                      <a:r>
                        <a:rPr lang="en-US" dirty="0"/>
                        <a:t>Oliver Holland</a:t>
                      </a:r>
                    </a:p>
                  </a:txBody>
                  <a:tcPr/>
                </a:tc>
                <a:tc>
                  <a:txBody>
                    <a:bodyPr/>
                    <a:lstStyle/>
                    <a:p>
                      <a:r>
                        <a:rPr lang="en-US" dirty="0"/>
                        <a:t>802.22 Vice Chair</a:t>
                      </a:r>
                    </a:p>
                  </a:txBody>
                  <a:tcPr/>
                </a:tc>
                <a:extLst>
                  <a:ext uri="{0D108BD9-81ED-4DB2-BD59-A6C34878D82A}">
                    <a16:rowId xmlns:a16="http://schemas.microsoft.com/office/drawing/2014/main" val="1278579011"/>
                  </a:ext>
                </a:extLst>
              </a:tr>
              <a:tr h="466328">
                <a:tc>
                  <a:txBody>
                    <a:bodyPr/>
                    <a:lstStyle/>
                    <a:p>
                      <a:r>
                        <a:rPr lang="en-US" b="0" dirty="0"/>
                        <a:t>2019-03-11</a:t>
                      </a:r>
                    </a:p>
                  </a:txBody>
                  <a:tcPr/>
                </a:tc>
                <a:tc>
                  <a:txBody>
                    <a:bodyPr/>
                    <a:lstStyle/>
                    <a:p>
                      <a:r>
                        <a:rPr lang="en-US" b="0" dirty="0"/>
                        <a:t>Ben Wolfe </a:t>
                      </a:r>
                    </a:p>
                  </a:txBody>
                  <a:tcPr/>
                </a:tc>
                <a:tc>
                  <a:txBody>
                    <a:bodyPr/>
                    <a:lstStyle/>
                    <a:p>
                      <a:r>
                        <a:rPr lang="en-US" b="0" dirty="0"/>
                        <a:t>802.24 Vice Chair</a:t>
                      </a:r>
                    </a:p>
                  </a:txBody>
                  <a:tcPr/>
                </a:tc>
                <a:extLst>
                  <a:ext uri="{0D108BD9-81ED-4DB2-BD59-A6C34878D82A}">
                    <a16:rowId xmlns:a16="http://schemas.microsoft.com/office/drawing/2014/main" val="573392113"/>
                  </a:ext>
                </a:extLst>
              </a:tr>
              <a:tr h="466328">
                <a:tc>
                  <a:txBody>
                    <a:bodyPr/>
                    <a:lstStyle/>
                    <a:p>
                      <a:r>
                        <a:rPr lang="en-US" b="0" dirty="0"/>
                        <a:t>2019-07-15</a:t>
                      </a:r>
                    </a:p>
                  </a:txBody>
                  <a:tcPr/>
                </a:tc>
                <a:tc>
                  <a:txBody>
                    <a:bodyPr/>
                    <a:lstStyle/>
                    <a:p>
                      <a:r>
                        <a:rPr lang="en-US" b="0" dirty="0"/>
                        <a:t>Max Riegel</a:t>
                      </a:r>
                    </a:p>
                  </a:txBody>
                  <a:tcPr/>
                </a:tc>
                <a:tc>
                  <a:txBody>
                    <a:bodyPr/>
                    <a:lstStyle/>
                    <a:p>
                      <a:r>
                        <a:rPr lang="en-US" b="0" dirty="0"/>
                        <a:t>802.1 TG Chair</a:t>
                      </a:r>
                    </a:p>
                  </a:txBody>
                  <a:tcPr/>
                </a:tc>
                <a:extLst>
                  <a:ext uri="{0D108BD9-81ED-4DB2-BD59-A6C34878D82A}">
                    <a16:rowId xmlns:a16="http://schemas.microsoft.com/office/drawing/2014/main" val="2078699630"/>
                  </a:ext>
                </a:extLst>
              </a:tr>
              <a:tr h="466328">
                <a:tc>
                  <a:txBody>
                    <a:bodyPr/>
                    <a:lstStyle/>
                    <a:p>
                      <a:r>
                        <a:rPr lang="en-US" b="0" dirty="0"/>
                        <a:t>2019-11-11</a:t>
                      </a:r>
                    </a:p>
                  </a:txBody>
                  <a:tcPr/>
                </a:tc>
                <a:tc>
                  <a:txBody>
                    <a:bodyPr/>
                    <a:lstStyle/>
                    <a:p>
                      <a:r>
                        <a:rPr lang="en-US" b="0" dirty="0"/>
                        <a:t>Jessy </a:t>
                      </a:r>
                      <a:r>
                        <a:rPr lang="en-US" b="0" dirty="0" err="1"/>
                        <a:t>Rouyer</a:t>
                      </a:r>
                      <a:endParaRPr lang="en-US" b="0" dirty="0"/>
                    </a:p>
                  </a:txBody>
                  <a:tcPr/>
                </a:tc>
                <a:tc>
                  <a:txBody>
                    <a:bodyPr/>
                    <a:lstStyle/>
                    <a:p>
                      <a:r>
                        <a:rPr lang="en-US" b="0" dirty="0"/>
                        <a:t>802.1 Secretary</a:t>
                      </a:r>
                    </a:p>
                  </a:txBody>
                  <a:tcPr/>
                </a:tc>
                <a:extLst>
                  <a:ext uri="{0D108BD9-81ED-4DB2-BD59-A6C34878D82A}">
                    <a16:rowId xmlns:a16="http://schemas.microsoft.com/office/drawing/2014/main" val="2810896341"/>
                  </a:ext>
                </a:extLst>
              </a:tr>
              <a:tr h="466328">
                <a:tc>
                  <a:txBody>
                    <a:bodyPr/>
                    <a:lstStyle/>
                    <a:p>
                      <a:r>
                        <a:rPr lang="en-US" b="0" dirty="0"/>
                        <a:t>2020-03</a:t>
                      </a:r>
                    </a:p>
                  </a:txBody>
                  <a:tcPr/>
                </a:tc>
                <a:tc>
                  <a:txBody>
                    <a:bodyPr/>
                    <a:lstStyle/>
                    <a:p>
                      <a:r>
                        <a:rPr lang="en-US" b="0" dirty="0"/>
                        <a:t>–</a:t>
                      </a:r>
                    </a:p>
                  </a:txBody>
                  <a:tcPr/>
                </a:tc>
                <a:tc>
                  <a:txBody>
                    <a:bodyPr/>
                    <a:lstStyle/>
                    <a:p>
                      <a:endParaRPr lang="en-US" b="0" dirty="0"/>
                    </a:p>
                  </a:txBody>
                  <a:tcPr/>
                </a:tc>
                <a:extLst>
                  <a:ext uri="{0D108BD9-81ED-4DB2-BD59-A6C34878D82A}">
                    <a16:rowId xmlns:a16="http://schemas.microsoft.com/office/drawing/2014/main" val="4020579218"/>
                  </a:ext>
                </a:extLst>
              </a:tr>
              <a:tr h="466328">
                <a:tc>
                  <a:txBody>
                    <a:bodyPr/>
                    <a:lstStyle/>
                    <a:p>
                      <a:r>
                        <a:rPr lang="en-US" b="0" dirty="0"/>
                        <a:t>2020-07-08</a:t>
                      </a:r>
                    </a:p>
                  </a:txBody>
                  <a:tcPr/>
                </a:tc>
                <a:tc>
                  <a:txBody>
                    <a:bodyPr/>
                    <a:lstStyle/>
                    <a:p>
                      <a:r>
                        <a:rPr lang="en-US" b="0" dirty="0"/>
                        <a:t>Roger Marks</a:t>
                      </a:r>
                    </a:p>
                  </a:txBody>
                  <a:tcPr/>
                </a:tc>
                <a:tc>
                  <a:txBody>
                    <a:bodyPr/>
                    <a:lstStyle/>
                    <a:p>
                      <a:r>
                        <a:rPr lang="en-US" b="0" dirty="0"/>
                        <a:t>EC Mentoring</a:t>
                      </a:r>
                    </a:p>
                  </a:txBody>
                  <a:tcPr/>
                </a:tc>
                <a:extLst>
                  <a:ext uri="{0D108BD9-81ED-4DB2-BD59-A6C34878D82A}">
                    <a16:rowId xmlns:a16="http://schemas.microsoft.com/office/drawing/2014/main" val="74889266"/>
                  </a:ext>
                </a:extLst>
              </a:tr>
            </a:tbl>
          </a:graphicData>
        </a:graphic>
      </p:graphicFrame>
    </p:spTree>
    <p:extLst>
      <p:ext uri="{BB962C8B-B14F-4D97-AF65-F5344CB8AC3E}">
        <p14:creationId xmlns:p14="http://schemas.microsoft.com/office/powerpoint/2010/main" val="3931532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457200" y="44624"/>
            <a:ext cx="8229600" cy="720080"/>
          </a:xfrm>
        </p:spPr>
        <p:txBody>
          <a:bodyPr/>
          <a:lstStyle/>
          <a:p>
            <a:pPr algn="ctr" eaLnBrk="1" hangingPunct="1"/>
            <a:r>
              <a:rPr lang="en-CA" altLang="en-US" sz="2800" dirty="0"/>
              <a:t>Orientation, 2020-07-08</a:t>
            </a:r>
            <a:br>
              <a:rPr lang="en-CA" altLang="en-US" sz="2800" dirty="0"/>
            </a:br>
            <a:endParaRPr lang="en-CA" altLang="en-US" sz="1400" dirty="0"/>
          </a:p>
        </p:txBody>
      </p:sp>
      <p:sp>
        <p:nvSpPr>
          <p:cNvPr id="3" name="Content Placeholder 2">
            <a:extLst>
              <a:ext uri="{FF2B5EF4-FFF2-40B4-BE49-F238E27FC236}">
                <a16:creationId xmlns:a16="http://schemas.microsoft.com/office/drawing/2014/main" id="{6A25C9B2-DC86-814D-9A7D-C82290D391BE}"/>
              </a:ext>
            </a:extLst>
          </p:cNvPr>
          <p:cNvSpPr>
            <a:spLocks noGrp="1"/>
          </p:cNvSpPr>
          <p:nvPr>
            <p:ph idx="1"/>
          </p:nvPr>
        </p:nvSpPr>
        <p:spPr>
          <a:xfrm>
            <a:off x="457200" y="764704"/>
            <a:ext cx="8229600" cy="5766098"/>
          </a:xfrm>
        </p:spPr>
        <p:txBody>
          <a:bodyPr/>
          <a:lstStyle/>
          <a:p>
            <a:r>
              <a:rPr lang="en-US" dirty="0"/>
              <a:t>Marks provided the presentation</a:t>
            </a:r>
          </a:p>
          <a:p>
            <a:pPr lvl="1"/>
            <a:r>
              <a:rPr lang="en-US" dirty="0"/>
              <a:t>encouraged participants to register in IMAT </a:t>
            </a:r>
          </a:p>
          <a:p>
            <a:pPr lvl="2"/>
            <a:r>
              <a:rPr lang="en-US" dirty="0"/>
              <a:t>35 attendees </a:t>
            </a:r>
          </a:p>
          <a:p>
            <a:pPr lvl="1"/>
            <a:r>
              <a:rPr lang="en-US" dirty="0"/>
              <a:t>encouraged participants to submit the survey </a:t>
            </a:r>
          </a:p>
          <a:p>
            <a:pPr lvl="2"/>
            <a:r>
              <a:rPr lang="en-US" dirty="0"/>
              <a:t>15 responses</a:t>
            </a:r>
          </a:p>
          <a:p>
            <a:r>
              <a:rPr lang="en-US" dirty="0"/>
              <a:t>Marks completed the presenter survey</a:t>
            </a:r>
          </a:p>
        </p:txBody>
      </p:sp>
    </p:spTree>
    <p:extLst>
      <p:ext uri="{BB962C8B-B14F-4D97-AF65-F5344CB8AC3E}">
        <p14:creationId xmlns:p14="http://schemas.microsoft.com/office/powerpoint/2010/main" val="104140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0" y="44624"/>
            <a:ext cx="8892480" cy="720080"/>
          </a:xfrm>
        </p:spPr>
        <p:txBody>
          <a:bodyPr/>
          <a:lstStyle/>
          <a:p>
            <a:pPr algn="ctr" eaLnBrk="1" hangingPunct="1"/>
            <a:r>
              <a:rPr lang="en-CA" altLang="en-US" sz="2800" dirty="0"/>
              <a:t>Orientation Survey 2020-07-08 (1/4)</a:t>
            </a:r>
            <a:br>
              <a:rPr lang="en-CA" altLang="en-US" sz="2800" dirty="0"/>
            </a:br>
            <a:endParaRPr lang="en-CA" altLang="en-US" sz="1400" dirty="0"/>
          </a:p>
        </p:txBody>
      </p:sp>
      <p:sp>
        <p:nvSpPr>
          <p:cNvPr id="3" name="Content Placeholder 2">
            <a:extLst>
              <a:ext uri="{FF2B5EF4-FFF2-40B4-BE49-F238E27FC236}">
                <a16:creationId xmlns:a16="http://schemas.microsoft.com/office/drawing/2014/main" id="{6A25C9B2-DC86-814D-9A7D-C82290D391BE}"/>
              </a:ext>
            </a:extLst>
          </p:cNvPr>
          <p:cNvSpPr>
            <a:spLocks noGrp="1"/>
          </p:cNvSpPr>
          <p:nvPr>
            <p:ph idx="1"/>
          </p:nvPr>
        </p:nvSpPr>
        <p:spPr>
          <a:xfrm>
            <a:off x="457200" y="764704"/>
            <a:ext cx="8229600" cy="5766098"/>
          </a:xfrm>
        </p:spPr>
        <p:txBody>
          <a:bodyPr/>
          <a:lstStyle/>
          <a:p>
            <a:r>
              <a:rPr lang="en-US" sz="2000" dirty="0"/>
              <a:t>Surveys returned: 15 </a:t>
            </a:r>
          </a:p>
          <a:p>
            <a:r>
              <a:rPr lang="en-US" sz="2000" dirty="0"/>
              <a:t>How likely is it that you would recommend IEEE 802 Orientation Training to a friend or colleague? (out of 10)</a:t>
            </a:r>
          </a:p>
          <a:p>
            <a:pPr lvl="1"/>
            <a:r>
              <a:rPr lang="en-US" sz="1800" dirty="0"/>
              <a:t>Average: 8.7/10 [10 (4x) , 9 (5x), 8 (4x), 7 (1x), 6 (1x)]</a:t>
            </a:r>
          </a:p>
          <a:p>
            <a:r>
              <a:rPr lang="en-US" sz="2000" dirty="0"/>
              <a:t>Overall, how would you rate the IEEE 802 Orientation Training?</a:t>
            </a:r>
          </a:p>
          <a:p>
            <a:pPr lvl="1"/>
            <a:r>
              <a:rPr lang="en-US" sz="1800" dirty="0"/>
              <a:t>Average: 3.8/5 [Very Good (4x), Good (3x)]</a:t>
            </a:r>
          </a:p>
          <a:p>
            <a:r>
              <a:rPr lang="en-US" sz="2000" dirty="0"/>
              <a:t>How organized was the IEEE 802 Orientation Training program?</a:t>
            </a:r>
          </a:p>
          <a:p>
            <a:pPr lvl="1"/>
            <a:r>
              <a:rPr lang="en-US" sz="1800" dirty="0"/>
              <a:t>Average: 4.0/5 [Extremely (2x) , Very (11x), Somewhat (2x)]</a:t>
            </a:r>
            <a:endParaRPr lang="en-US" sz="2000" dirty="0"/>
          </a:p>
          <a:p>
            <a:r>
              <a:rPr lang="en-US" sz="2000" dirty="0"/>
              <a:t>How friendly was the speaker?</a:t>
            </a:r>
          </a:p>
          <a:p>
            <a:pPr lvl="1"/>
            <a:r>
              <a:rPr lang="en-US" sz="1800" dirty="0"/>
              <a:t>Average: 4.5/5 [Extremely (7x) , Very (8x)]</a:t>
            </a:r>
            <a:endParaRPr lang="en-US" sz="2000" dirty="0"/>
          </a:p>
          <a:p>
            <a:r>
              <a:rPr lang="en-US" sz="2000" dirty="0"/>
              <a:t>How helpful was the speaker?</a:t>
            </a:r>
          </a:p>
          <a:p>
            <a:pPr lvl="1"/>
            <a:r>
              <a:rPr lang="en-US" sz="1800" dirty="0"/>
              <a:t>Average: 4.1/5 [Extremely (2x) , Very (13x)]</a:t>
            </a:r>
            <a:endParaRPr lang="en-US" sz="2000" dirty="0"/>
          </a:p>
          <a:p>
            <a:r>
              <a:rPr lang="en-US" sz="2000" dirty="0"/>
              <a:t>Did the written material include the information you needed?</a:t>
            </a:r>
          </a:p>
          <a:p>
            <a:pPr lvl="1"/>
            <a:r>
              <a:rPr lang="en-US" sz="1800" dirty="0"/>
              <a:t>Average: 4.1/5 [All (3x) , Most (11x), Some (1x)]</a:t>
            </a:r>
            <a:endParaRPr lang="en-US" sz="2000" dirty="0"/>
          </a:p>
          <a:p>
            <a:r>
              <a:rPr lang="en-US" sz="2000" dirty="0"/>
              <a:t>Was the IEEE 802 Orientation Training program length too long too short or about right?</a:t>
            </a:r>
          </a:p>
          <a:p>
            <a:pPr lvl="1"/>
            <a:r>
              <a:rPr lang="en-US" sz="1800" dirty="0"/>
              <a:t>About Right (15x)</a:t>
            </a:r>
          </a:p>
          <a:p>
            <a:endParaRPr lang="en-US" sz="2000" dirty="0"/>
          </a:p>
          <a:p>
            <a:endParaRPr lang="en-US" sz="2000" dirty="0"/>
          </a:p>
          <a:p>
            <a:endParaRPr lang="en-US" sz="1800" dirty="0"/>
          </a:p>
        </p:txBody>
      </p:sp>
    </p:spTree>
    <p:extLst>
      <p:ext uri="{BB962C8B-B14F-4D97-AF65-F5344CB8AC3E}">
        <p14:creationId xmlns:p14="http://schemas.microsoft.com/office/powerpoint/2010/main" val="25811959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107504" y="44624"/>
            <a:ext cx="8928992" cy="720080"/>
          </a:xfrm>
        </p:spPr>
        <p:txBody>
          <a:bodyPr/>
          <a:lstStyle/>
          <a:p>
            <a:pPr algn="ctr" eaLnBrk="1" hangingPunct="1"/>
            <a:r>
              <a:rPr lang="en-CA" altLang="en-US" sz="2800" dirty="0"/>
              <a:t>Newcomer Orientation Survey 2020-07-08 (2/4)</a:t>
            </a:r>
            <a:endParaRPr lang="en-CA" altLang="en-US" sz="1400" dirty="0"/>
          </a:p>
        </p:txBody>
      </p:sp>
      <p:sp>
        <p:nvSpPr>
          <p:cNvPr id="3" name="Content Placeholder 2">
            <a:extLst>
              <a:ext uri="{FF2B5EF4-FFF2-40B4-BE49-F238E27FC236}">
                <a16:creationId xmlns:a16="http://schemas.microsoft.com/office/drawing/2014/main" id="{6A25C9B2-DC86-814D-9A7D-C82290D391BE}"/>
              </a:ext>
            </a:extLst>
          </p:cNvPr>
          <p:cNvSpPr>
            <a:spLocks noGrp="1"/>
          </p:cNvSpPr>
          <p:nvPr>
            <p:ph idx="1"/>
          </p:nvPr>
        </p:nvSpPr>
        <p:spPr>
          <a:xfrm>
            <a:off x="457200" y="764704"/>
            <a:ext cx="8229600" cy="5766098"/>
          </a:xfrm>
        </p:spPr>
        <p:txBody>
          <a:bodyPr/>
          <a:lstStyle/>
          <a:p>
            <a:r>
              <a:rPr lang="en-US" sz="2000" dirty="0"/>
              <a:t>What did you like about the IEEE 802 Orientation Training program?</a:t>
            </a:r>
          </a:p>
          <a:p>
            <a:pPr lvl="1"/>
            <a:r>
              <a:rPr lang="en-US" sz="1800" dirty="0"/>
              <a:t>short and to the point, good intro</a:t>
            </a:r>
          </a:p>
          <a:p>
            <a:pPr lvl="1"/>
            <a:r>
              <a:rPr lang="en-US" sz="1800" dirty="0"/>
              <a:t>very helpful</a:t>
            </a:r>
          </a:p>
          <a:p>
            <a:pPr lvl="1"/>
            <a:r>
              <a:rPr lang="en-US" sz="1800" dirty="0"/>
              <a:t>I was not aware of some abbreviations like PAR, TIG. Moreover, I learned the method of Acquiring WG membership.</a:t>
            </a:r>
          </a:p>
          <a:p>
            <a:pPr lvl="1"/>
            <a:r>
              <a:rPr lang="en-US" sz="1800" dirty="0"/>
              <a:t>It helped me learn how to become a WG member.</a:t>
            </a:r>
          </a:p>
          <a:p>
            <a:pPr lvl="1"/>
            <a:r>
              <a:rPr lang="en-US" sz="1800" dirty="0"/>
              <a:t>excellent presentation</a:t>
            </a:r>
          </a:p>
          <a:p>
            <a:pPr lvl="1"/>
            <a:r>
              <a:rPr lang="en-US" sz="1800" dirty="0"/>
              <a:t>A lot of good, detailed information</a:t>
            </a:r>
          </a:p>
          <a:p>
            <a:pPr lvl="1"/>
            <a:r>
              <a:rPr lang="en-US" sz="1800" dirty="0"/>
              <a:t>Verbal explanation is simple and clear. Documentation can be confusing and the slides are too brief.</a:t>
            </a:r>
          </a:p>
          <a:p>
            <a:pPr lvl="1"/>
            <a:r>
              <a:rPr lang="en-US" sz="1800" dirty="0"/>
              <a:t>It has a good general overview of the IEEE 802.</a:t>
            </a:r>
          </a:p>
          <a:p>
            <a:pPr lvl="1"/>
            <a:r>
              <a:rPr lang="en-US" sz="1800" dirty="0"/>
              <a:t>provide a lot information for new comer</a:t>
            </a:r>
          </a:p>
          <a:p>
            <a:pPr lvl="1"/>
            <a:r>
              <a:rPr lang="en-US" sz="1800" dirty="0"/>
              <a:t>Overall coverage</a:t>
            </a:r>
          </a:p>
          <a:p>
            <a:pPr lvl="1"/>
            <a:r>
              <a:rPr lang="en-US" sz="1800" dirty="0"/>
              <a:t>Shortly it introduces IEEE 802 organization.</a:t>
            </a:r>
          </a:p>
          <a:p>
            <a:pPr lvl="1"/>
            <a:r>
              <a:rPr lang="en-US" sz="1800" dirty="0"/>
              <a:t>The presentation made an effort to cover most of the content related to (potential) new members</a:t>
            </a:r>
          </a:p>
          <a:p>
            <a:pPr lvl="1"/>
            <a:r>
              <a:rPr lang="en-US" sz="1800" dirty="0"/>
              <a:t>It was well organized and give helpful details.</a:t>
            </a:r>
          </a:p>
        </p:txBody>
      </p:sp>
    </p:spTree>
    <p:extLst>
      <p:ext uri="{BB962C8B-B14F-4D97-AF65-F5344CB8AC3E}">
        <p14:creationId xmlns:p14="http://schemas.microsoft.com/office/powerpoint/2010/main" val="1458266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107504" y="44624"/>
            <a:ext cx="8928992" cy="720080"/>
          </a:xfrm>
        </p:spPr>
        <p:txBody>
          <a:bodyPr/>
          <a:lstStyle/>
          <a:p>
            <a:pPr algn="ctr" eaLnBrk="1" hangingPunct="1"/>
            <a:r>
              <a:rPr lang="en-CA" altLang="en-US" sz="2800" dirty="0"/>
              <a:t>Newcomer Orientation Survey 2020-07-08 (3/4)</a:t>
            </a:r>
            <a:endParaRPr lang="en-CA" altLang="en-US" sz="1400" dirty="0"/>
          </a:p>
        </p:txBody>
      </p:sp>
      <p:sp>
        <p:nvSpPr>
          <p:cNvPr id="3" name="Content Placeholder 2">
            <a:extLst>
              <a:ext uri="{FF2B5EF4-FFF2-40B4-BE49-F238E27FC236}">
                <a16:creationId xmlns:a16="http://schemas.microsoft.com/office/drawing/2014/main" id="{6A25C9B2-DC86-814D-9A7D-C82290D391BE}"/>
              </a:ext>
            </a:extLst>
          </p:cNvPr>
          <p:cNvSpPr>
            <a:spLocks noGrp="1"/>
          </p:cNvSpPr>
          <p:nvPr>
            <p:ph idx="1"/>
          </p:nvPr>
        </p:nvSpPr>
        <p:spPr>
          <a:xfrm>
            <a:off x="457200" y="764704"/>
            <a:ext cx="8229600" cy="5766098"/>
          </a:xfrm>
        </p:spPr>
        <p:txBody>
          <a:bodyPr/>
          <a:lstStyle/>
          <a:p>
            <a:r>
              <a:rPr lang="en-US" sz="2000" dirty="0"/>
              <a:t>What did you dislike about the IEEE 802 Orientation Training program?</a:t>
            </a:r>
          </a:p>
          <a:p>
            <a:pPr lvl="1"/>
            <a:r>
              <a:rPr lang="en-US" sz="1800" dirty="0"/>
              <a:t>Nothing</a:t>
            </a:r>
          </a:p>
          <a:p>
            <a:pPr lvl="1"/>
            <a:r>
              <a:rPr lang="en-US" sz="1800" dirty="0"/>
              <a:t>Everything was fine.</a:t>
            </a:r>
          </a:p>
          <a:p>
            <a:pPr lvl="1"/>
            <a:r>
              <a:rPr lang="en-US" sz="1800" dirty="0"/>
              <a:t>bad microphone for the narrator</a:t>
            </a:r>
          </a:p>
          <a:p>
            <a:pPr lvl="1"/>
            <a:r>
              <a:rPr lang="en-US" sz="1800" dirty="0"/>
              <a:t>Sound quality was poor at times.  Would be nice to have a checklist showing exactly what is required to become a member of a specific working group (steps required, what meetings must be attended, etc.)</a:t>
            </a:r>
          </a:p>
          <a:p>
            <a:pPr lvl="1"/>
            <a:r>
              <a:rPr lang="en-US" sz="1800" dirty="0"/>
              <a:t>Not all links are in the PDF</a:t>
            </a:r>
          </a:p>
          <a:p>
            <a:pPr lvl="1"/>
            <a:r>
              <a:rPr lang="en-US" sz="1800" dirty="0"/>
              <a:t>While the presenter tried to follow the slides, there were times he backtracked or said "I didn't explain that yet, but...". It's not such a big problem, but I guess it would be better if there was a more smooth flow.</a:t>
            </a:r>
          </a:p>
          <a:p>
            <a:pPr lvl="1"/>
            <a:r>
              <a:rPr lang="en-US" sz="1800" dirty="0"/>
              <a:t>nothing</a:t>
            </a:r>
          </a:p>
          <a:p>
            <a:pPr lvl="1"/>
            <a:r>
              <a:rPr lang="en-US" sz="1800" dirty="0"/>
              <a:t>The audio dropped low for large part of session</a:t>
            </a:r>
          </a:p>
          <a:p>
            <a:pPr lvl="1"/>
            <a:r>
              <a:rPr lang="en-US" sz="1800" dirty="0"/>
              <a:t>I believe from the new member's perspective, the specifics related to membership/membership criteria is the most important aspect. The organizers might want to spend a little more time on it, taking into consideration the upcoming preliminary. Examples of the scenarios might help newcomers understand better.</a:t>
            </a:r>
          </a:p>
        </p:txBody>
      </p:sp>
    </p:spTree>
    <p:extLst>
      <p:ext uri="{BB962C8B-B14F-4D97-AF65-F5344CB8AC3E}">
        <p14:creationId xmlns:p14="http://schemas.microsoft.com/office/powerpoint/2010/main" val="31151044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107504" y="44624"/>
            <a:ext cx="8928992" cy="720080"/>
          </a:xfrm>
        </p:spPr>
        <p:txBody>
          <a:bodyPr/>
          <a:lstStyle/>
          <a:p>
            <a:pPr algn="ctr" eaLnBrk="1" hangingPunct="1"/>
            <a:r>
              <a:rPr lang="en-CA" altLang="en-US" sz="2800" dirty="0"/>
              <a:t>Newcomer Orientation Survey 2020-07-08 (4/4)</a:t>
            </a:r>
            <a:endParaRPr lang="en-CA" altLang="en-US" sz="1400" dirty="0"/>
          </a:p>
        </p:txBody>
      </p:sp>
      <p:sp>
        <p:nvSpPr>
          <p:cNvPr id="3" name="Content Placeholder 2">
            <a:extLst>
              <a:ext uri="{FF2B5EF4-FFF2-40B4-BE49-F238E27FC236}">
                <a16:creationId xmlns:a16="http://schemas.microsoft.com/office/drawing/2014/main" id="{6A25C9B2-DC86-814D-9A7D-C82290D391BE}"/>
              </a:ext>
            </a:extLst>
          </p:cNvPr>
          <p:cNvSpPr>
            <a:spLocks noGrp="1"/>
          </p:cNvSpPr>
          <p:nvPr>
            <p:ph idx="1"/>
          </p:nvPr>
        </p:nvSpPr>
        <p:spPr>
          <a:xfrm>
            <a:off x="457200" y="764704"/>
            <a:ext cx="8229600" cy="5766098"/>
          </a:xfrm>
        </p:spPr>
        <p:txBody>
          <a:bodyPr/>
          <a:lstStyle/>
          <a:p>
            <a:r>
              <a:rPr lang="en-US" sz="2000" dirty="0"/>
              <a:t>What additional questions do you have following the IEEE 802 Orientation Training program ?</a:t>
            </a:r>
          </a:p>
          <a:p>
            <a:pPr lvl="1"/>
            <a:r>
              <a:rPr lang="en-US" sz="2000" dirty="0"/>
              <a:t>Not any at this point</a:t>
            </a:r>
          </a:p>
          <a:p>
            <a:pPr lvl="1"/>
            <a:r>
              <a:rPr lang="en-US" sz="2000" dirty="0"/>
              <a:t>No questions, thanks.</a:t>
            </a:r>
          </a:p>
          <a:p>
            <a:pPr lvl="1"/>
            <a:r>
              <a:rPr lang="en-US" sz="2000" dirty="0"/>
              <a:t>All good</a:t>
            </a:r>
          </a:p>
          <a:p>
            <a:pPr lvl="1"/>
            <a:r>
              <a:rPr lang="en-US" sz="2000" dirty="0"/>
              <a:t>Voting is still confusing.</a:t>
            </a:r>
          </a:p>
          <a:p>
            <a:pPr lvl="1"/>
            <a:r>
              <a:rPr lang="en-US" sz="2000" dirty="0"/>
              <a:t>As mentioned, the membership/participant criteria is probably the most crucial information from a newcomer's perspective</a:t>
            </a:r>
          </a:p>
        </p:txBody>
      </p:sp>
    </p:spTree>
    <p:extLst>
      <p:ext uri="{BB962C8B-B14F-4D97-AF65-F5344CB8AC3E}">
        <p14:creationId xmlns:p14="http://schemas.microsoft.com/office/powerpoint/2010/main" val="35489945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16871</TotalTime>
  <Words>1184</Words>
  <Application>Microsoft Macintosh PowerPoint</Application>
  <PresentationFormat>On-screen Show (4:3)</PresentationFormat>
  <Paragraphs>137</Paragraphs>
  <Slides>12</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Georgia</vt:lpstr>
      <vt:lpstr>Helvetica Neue</vt:lpstr>
      <vt:lpstr>Trebuchet MS</vt:lpstr>
      <vt:lpstr>Wingdings 2</vt:lpstr>
      <vt:lpstr>Urban</vt:lpstr>
      <vt:lpstr> Orientation Program Report</vt:lpstr>
      <vt:lpstr>IEEE 802 Orientation slides </vt:lpstr>
      <vt:lpstr>Orientation </vt:lpstr>
      <vt:lpstr>Orientation Presenters </vt:lpstr>
      <vt:lpstr>Orientation, 2020-07-08 </vt:lpstr>
      <vt:lpstr>Orientation Survey 2020-07-08 (1/4) </vt:lpstr>
      <vt:lpstr>Newcomer Orientation Survey 2020-07-08 (2/4)</vt:lpstr>
      <vt:lpstr>Newcomer Orientation Survey 2020-07-08 (3/4)</vt:lpstr>
      <vt:lpstr>Newcomer Orientation Survey 2020-07-08 (4/4)</vt:lpstr>
      <vt:lpstr>Presenter Survey 2020-07-08 (1/2)</vt:lpstr>
      <vt:lpstr>Presenter Survey 2020-07-08 (2/2)</vt:lpstr>
      <vt:lpstr>Recommendations</vt:lpstr>
    </vt:vector>
  </TitlesOfParts>
  <Company>Ericsson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ITU SC</dc:title>
  <dc:creator>epargle</dc:creator>
  <cp:keywords>No Restrictions</cp:keywords>
  <cp:lastModifiedBy>Roger Marks</cp:lastModifiedBy>
  <cp:revision>396</cp:revision>
  <cp:lastPrinted>2018-07-13T21:49:10Z</cp:lastPrinted>
  <dcterms:created xsi:type="dcterms:W3CDTF">2013-11-15T16:17:16Z</dcterms:created>
  <dcterms:modified xsi:type="dcterms:W3CDTF">2020-07-08T19:46:54Z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72156b37-93b3-4536-949a-f3c82521375d</vt:lpwstr>
  </property>
  <property fmtid="{D5CDD505-2E9C-101B-9397-08002B2CF9AE}" pid="3" name="DellClassification">
    <vt:lpwstr>No Restrictions</vt:lpwstr>
  </property>
  <property fmtid="{D5CDD505-2E9C-101B-9397-08002B2CF9AE}" pid="4" name="DellSubLabels">
    <vt:lpwstr/>
  </property>
  <property fmtid="{D5CDD505-2E9C-101B-9397-08002B2CF9AE}" pid="5" name="UpdateProcess">
    <vt:lpwstr>End</vt:lpwstr>
  </property>
</Properties>
</file>