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7" r:id="rId3"/>
    <p:sldId id="1720" r:id="rId4"/>
    <p:sldId id="1721" r:id="rId5"/>
    <p:sldId id="1719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63" d="100"/>
          <a:sy n="63" d="100"/>
        </p:scale>
        <p:origin x="1548" y="6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-20-0128-00-00ec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0951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Jul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July 2020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6 July 2020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Execute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The IEEE 802 JTC1 SC has one slot at the July 2020 virtual plenary meeting in Hawaii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Monday</a:t>
            </a:r>
          </a:p>
          <a:p>
            <a:pPr algn="ctr">
              <a:defRPr/>
            </a:pPr>
            <a:r>
              <a:rPr lang="en-US" sz="1600" b="1" dirty="0">
                <a:latin typeface="+mj-lt"/>
              </a:rPr>
              <a:t>13 Jul 20, 5-7pm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/>
              <a:t>High level agenda: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Jan 2020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formalisation of status as SC in Jul 2018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ballots</a:t>
            </a:r>
          </a:p>
          <a:p>
            <a:pPr lvl="1"/>
            <a:r>
              <a:rPr lang="en-AU" dirty="0"/>
              <a:t>Review SC6 activities</a:t>
            </a:r>
          </a:p>
          <a:p>
            <a:pPr lvl="1"/>
            <a:r>
              <a:rPr lang="en-AU" dirty="0"/>
              <a:t>Previous SC6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AC25A-5314-4A72-98BF-217C66E85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After a long hiatus in FDIS ballots, five ballots completed in the last few months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B8ACB-477E-4784-9B54-4A97CBB3B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Recent FDIS ballots all require responses</a:t>
            </a:r>
          </a:p>
          <a:p>
            <a:pPr lvl="1"/>
            <a:r>
              <a:rPr lang="en-AU" dirty="0"/>
              <a:t>IEEE 802.1Xck FDIS ballot requires a response</a:t>
            </a:r>
          </a:p>
          <a:p>
            <a:pPr lvl="2"/>
            <a:r>
              <a:rPr lang="en-AU" dirty="0"/>
              <a:t>Passed, with China NB voting “no” with one comment</a:t>
            </a:r>
          </a:p>
          <a:p>
            <a:pPr lvl="1"/>
            <a:r>
              <a:rPr lang="en-AU" dirty="0"/>
              <a:t>IEEE 802.1AE-Rev FDIS ballot requires a response</a:t>
            </a:r>
          </a:p>
          <a:p>
            <a:pPr lvl="2"/>
            <a:r>
              <a:rPr lang="en-AU" dirty="0"/>
              <a:t>Passed, with China NB voting “no” with five comments</a:t>
            </a:r>
          </a:p>
          <a:p>
            <a:pPr lvl="1"/>
            <a:r>
              <a:rPr lang="en-AU" dirty="0"/>
              <a:t>IEEE 802.11aj FDIS ballot requires a response</a:t>
            </a:r>
          </a:p>
          <a:p>
            <a:pPr lvl="2"/>
            <a:r>
              <a:rPr lang="en-AU" dirty="0"/>
              <a:t>Passed, with China NB voting “yes” with two comments</a:t>
            </a:r>
          </a:p>
          <a:p>
            <a:pPr lvl="1"/>
            <a:r>
              <a:rPr lang="en-AU" dirty="0"/>
              <a:t>IEEE 802.11ak FDIS ballot requires a response</a:t>
            </a:r>
          </a:p>
          <a:p>
            <a:pPr lvl="2"/>
            <a:r>
              <a:rPr lang="en-AU" dirty="0"/>
              <a:t>Passed, with China NB voting “no” with one comment</a:t>
            </a:r>
          </a:p>
          <a:p>
            <a:pPr lvl="1"/>
            <a:r>
              <a:rPr lang="en-AU" dirty="0"/>
              <a:t>IEEE 802.11aq FDIS ballot requires a response</a:t>
            </a:r>
          </a:p>
          <a:p>
            <a:pPr lvl="2"/>
            <a:r>
              <a:rPr lang="en-AU" dirty="0"/>
              <a:t>Passed, with China NB voting “no” with one comment</a:t>
            </a:r>
          </a:p>
          <a:p>
            <a:pPr lvl="2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B8E650-1CDF-4CBF-A302-542296ED2B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48CD8E-889E-4F37-9743-628E7B2D5B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08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C8D3E-07AC-402A-92F9-610F61E97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SC6 is starting a number of activities with potential overlap with IEEE 802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B6C37-7552-4813-B4CE-ACF99A99A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AU" dirty="0"/>
              <a:t>Recent SC6 activities have potential IEEE 802 overlap</a:t>
            </a:r>
          </a:p>
          <a:p>
            <a:pPr lvl="1"/>
            <a:r>
              <a:rPr lang="en-AU" dirty="0"/>
              <a:t>SC6 created a SG on wearable devices, with possible overlap with 802.15.4 activities</a:t>
            </a:r>
          </a:p>
          <a:p>
            <a:pPr lvl="2"/>
            <a:r>
              <a:rPr lang="en-AU" dirty="0"/>
              <a:t>No known activity</a:t>
            </a:r>
          </a:p>
          <a:p>
            <a:pPr lvl="1"/>
            <a:r>
              <a:rPr lang="en-AU" dirty="0"/>
              <a:t>SC6 created </a:t>
            </a:r>
            <a:r>
              <a:rPr lang="en-CA" i="1" dirty="0"/>
              <a:t>Trustworthiness ad-hoc </a:t>
            </a:r>
            <a:r>
              <a:rPr lang="en-CA" dirty="0"/>
              <a:t>with very broad scope, including security (encryption) issues</a:t>
            </a:r>
          </a:p>
          <a:p>
            <a:pPr lvl="2"/>
            <a:r>
              <a:rPr lang="en-AU" dirty="0"/>
              <a:t>No known activity</a:t>
            </a:r>
          </a:p>
          <a:p>
            <a:pPr lvl="1"/>
            <a:r>
              <a:rPr lang="en-AU" dirty="0"/>
              <a:t>SC6 created a preliminary work item (PWI) on </a:t>
            </a:r>
            <a:r>
              <a:rPr lang="en-CA" dirty="0"/>
              <a:t>Wake Up Radio based on a proposal from Korea NB, which appears to duplicate 802.11ba and might be of interest to 802.15 WG too</a:t>
            </a:r>
            <a:endParaRPr lang="en-AU" dirty="0"/>
          </a:p>
          <a:p>
            <a:pPr lvl="2"/>
            <a:r>
              <a:rPr lang="en-AU" dirty="0"/>
              <a:t>A LS is probably required</a:t>
            </a:r>
          </a:p>
          <a:p>
            <a:pPr lvl="1"/>
            <a:r>
              <a:rPr lang="en-AU" dirty="0"/>
              <a:t>An activity has started in WG7 on a mechanism based on CAPWAP that allows APs to be allocated to ACs with load balancing &amp; backup</a:t>
            </a:r>
          </a:p>
          <a:p>
            <a:pPr lvl="2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FC595A-20D6-4A36-9807-DD13C34E04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708447-259D-4EE9-AAF4-32883948CE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18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62 standards through to PSDO ratification with 36 in-process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6983567"/>
              </p:ext>
            </p:extLst>
          </p:nvPr>
        </p:nvGraphicFramePr>
        <p:xfrm>
          <a:off x="1447800" y="1905000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In-process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802.16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63344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473</Words>
  <Application>Microsoft Office PowerPoint</Application>
  <PresentationFormat>On-screen Show (4:3)</PresentationFormat>
  <Paragraphs>101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IEEE 802 JTC1 Standing Committee July 2020 opening report for EC</vt:lpstr>
      <vt:lpstr>The IEEE 802 JTC1 SC has one slot at the July 2020 virtual plenary meeting in Hawaii</vt:lpstr>
      <vt:lpstr>After a long hiatus in FDIS ballots, five ballots completed in the last few months</vt:lpstr>
      <vt:lpstr>SC6 is starting a number of activities with potential overlap with IEEE 802 work</vt:lpstr>
      <vt:lpstr>IEEE 802 has sent 62 standards through to PSDO ratification with 36 in-process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2020-07-05T22:24:53Z</dcterms:modified>
</cp:coreProperties>
</file>