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1" r:id="rId3"/>
    <p:sldId id="417" r:id="rId4"/>
    <p:sldId id="511" r:id="rId5"/>
  </p:sldIdLst>
  <p:sldSz cx="9144000" cy="6858000" type="screen4x3"/>
  <p:notesSz cx="7102475" cy="93884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3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9" autoAdjust="0"/>
    <p:restoredTop sz="96000" autoAdjust="0"/>
  </p:normalViewPr>
  <p:slideViewPr>
    <p:cSldViewPr>
      <p:cViewPr varScale="1">
        <p:scale>
          <a:sx n="105" d="100"/>
          <a:sy n="105" d="100"/>
        </p:scale>
        <p:origin x="28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3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85" y="0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08-Jul-20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85" y="8917928"/>
            <a:ext cx="3078065" cy="468942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2475" cy="93884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7266" y="97965"/>
            <a:ext cx="655287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922" y="97965"/>
            <a:ext cx="845533" cy="213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1263" y="709613"/>
            <a:ext cx="4678362" cy="35083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8157" cy="4223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91" tIns="46863" rIns="95191" bIns="4686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7834" y="9089766"/>
            <a:ext cx="944720" cy="183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4972" algn="l"/>
                <a:tab pos="1394917" algn="l"/>
                <a:tab pos="2324862" algn="l"/>
                <a:tab pos="3254807" algn="l"/>
                <a:tab pos="4184752" algn="l"/>
                <a:tab pos="5114696" algn="l"/>
                <a:tab pos="6044641" algn="l"/>
                <a:tab pos="6974586" algn="l"/>
                <a:tab pos="7904531" algn="l"/>
                <a:tab pos="8834476" algn="l"/>
                <a:tab pos="9764420" algn="l"/>
                <a:tab pos="1069436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0830" y="9089765"/>
            <a:ext cx="523580" cy="367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842" y="9089766"/>
            <a:ext cx="731711" cy="18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9945" algn="l"/>
                <a:tab pos="1859890" algn="l"/>
                <a:tab pos="2789834" algn="l"/>
                <a:tab pos="3719779" algn="l"/>
                <a:tab pos="4649724" algn="l"/>
                <a:tab pos="5579669" algn="l"/>
                <a:tab pos="6509614" algn="l"/>
                <a:tab pos="7439558" algn="l"/>
                <a:tab pos="8369503" algn="l"/>
                <a:tab pos="9299448" algn="l"/>
                <a:tab pos="10229393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467" y="9088161"/>
            <a:ext cx="5619541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418" y="300317"/>
            <a:ext cx="5775639" cy="1605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994" tIns="46497" rIns="92994" bIns="46497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82121" y="709837"/>
            <a:ext cx="4738235" cy="35090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994" tIns="46497" rIns="92994" bIns="46497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6347" y="4459767"/>
            <a:ext cx="5209782" cy="432004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10Jul20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21986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10Jul20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Jay Holcomb (Itron)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90757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802.18 LMSC Opening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EC-20/0125r00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my.webex.com/ieee802.my/j.php?MTID=m9f99a72a0130ab9c299bdc62828ddfa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10Jul20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>
                <a:latin typeface="+mn-lt"/>
              </a:rPr>
              <a:t>IEEE 802.18 RR-TAG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Electronic Plenary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LMSC (EC) Opening Report</a:t>
            </a:r>
            <a:endParaRPr lang="en-GB" sz="2400" dirty="0">
              <a:latin typeface="+mn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7016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Date:</a:t>
            </a:r>
            <a:r>
              <a:rPr lang="en-GB" sz="2000" b="0" dirty="0"/>
              <a:t> 10 July 2020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 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9943946-CAC7-4B5F-A0AD-61A516AFFB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9485"/>
              </p:ext>
            </p:extLst>
          </p:nvPr>
        </p:nvGraphicFramePr>
        <p:xfrm>
          <a:off x="527050" y="3608388"/>
          <a:ext cx="799306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9943946-CAC7-4B5F-A0AD-61A516AFFB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608388"/>
                        <a:ext cx="799306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367950" y="609601"/>
            <a:ext cx="8408100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802.18 Radio Regulatory Advisory Group – RR-TAG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8334" y="1371600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Number of voters:  46 (7 on LMSC)</a:t>
            </a:r>
            <a:r>
              <a:rPr lang="en-US" altLang="en-US" sz="2000" dirty="0">
                <a:solidFill>
                  <a:schemeClr val="tx1"/>
                </a:solidFill>
              </a:rPr>
              <a:t>;  Aspirant members: 22</a:t>
            </a:r>
          </a:p>
          <a:p>
            <a:pPr eaLnBrk="1" hangingPunct="1">
              <a:defRPr/>
            </a:pPr>
            <a:endParaRPr lang="en-US" sz="1000" dirty="0">
              <a:solidFill>
                <a:srgbClr val="FF0000"/>
              </a:solidFill>
              <a:ea typeface="+mn-ea"/>
              <a:cs typeface="+mn-cs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Officers or the RR-TAG / IEEE 802.18:</a:t>
            </a:r>
          </a:p>
          <a:p>
            <a:pPr lvl="1">
              <a:defRPr/>
            </a:pPr>
            <a:r>
              <a:rPr lang="en-US" sz="1800" dirty="0"/>
              <a:t>Chair is Jay Holcomb (Itron) </a:t>
            </a:r>
          </a:p>
          <a:p>
            <a:pPr lvl="1">
              <a:defRPr/>
            </a:pPr>
            <a:r>
              <a:rPr lang="en-US" sz="1800" dirty="0"/>
              <a:t>Vice-chair is open – </a:t>
            </a:r>
          </a:p>
          <a:p>
            <a:pPr lvl="1">
              <a:defRPr/>
            </a:pPr>
            <a:r>
              <a:rPr lang="en-US" sz="1800" dirty="0"/>
              <a:t>Secretary is open –  </a:t>
            </a:r>
          </a:p>
          <a:p>
            <a:pPr lvl="1">
              <a:defRPr/>
            </a:pPr>
            <a:r>
              <a:rPr lang="en-US" sz="1600" dirty="0"/>
              <a:t>	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+mn-cs"/>
              </a:rPr>
              <a:t>Schedule this plenary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16</a:t>
            </a:r>
            <a:r>
              <a:rPr lang="en-US" baseline="30000" dirty="0">
                <a:cs typeface="+mn-cs"/>
              </a:rPr>
              <a:t>th</a:t>
            </a:r>
            <a:r>
              <a:rPr lang="en-US" dirty="0">
                <a:cs typeface="+mn-cs"/>
              </a:rPr>
              <a:t> 15:00et, opening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+mn-cs"/>
              </a:rPr>
              <a:t>Thursday  23</a:t>
            </a:r>
            <a:r>
              <a:rPr lang="en-US" baseline="30000" dirty="0">
                <a:cs typeface="+mn-cs"/>
              </a:rPr>
              <a:t>rd</a:t>
            </a:r>
            <a:r>
              <a:rPr lang="en-US" dirty="0">
                <a:cs typeface="+mn-cs"/>
              </a:rPr>
              <a:t> 15:00et, closing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dirty="0">
              <a:latin typeface="Times New Roman" pitchFamily="16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itchFamily="16" charset="0"/>
              </a:rPr>
              <a:t>Description JOIN WEBEX MEETING </a:t>
            </a:r>
            <a:r>
              <a:rPr lang="en-US" sz="1400" u="sng" dirty="0">
                <a:latin typeface="Times New Roman" pitchFamily="16" charset="0"/>
                <a:hlinkClick r:id="rId2"/>
              </a:rPr>
              <a:t>https://ieee802.my.webex.com/ieee802.my/j.php?MTID=m9f99a72a0130ab9c299bdc62828ddfae</a:t>
            </a:r>
            <a:r>
              <a:rPr lang="en-US" sz="1400" dirty="0">
                <a:latin typeface="Times New Roman" pitchFamily="16" charset="0"/>
              </a:rPr>
              <a:t>  </a:t>
            </a:r>
            <a:endParaRPr lang="en-US" sz="1600" dirty="0">
              <a:latin typeface="Times New Roman" pitchFamily="16" charset="0"/>
            </a:endParaRPr>
          </a:p>
          <a:p>
            <a:r>
              <a:rPr lang="en-US" sz="1050" dirty="0">
                <a:latin typeface="Times New Roman" pitchFamily="16" charset="0"/>
              </a:rPr>
              <a:t>	</a:t>
            </a:r>
            <a:r>
              <a:rPr lang="en-US" sz="1600" dirty="0">
                <a:latin typeface="Times New Roman" pitchFamily="16" charset="0"/>
              </a:rPr>
              <a:t>Meeting number (access code): 132 016 8425 </a:t>
            </a:r>
          </a:p>
          <a:p>
            <a:r>
              <a:rPr lang="en-US" sz="1600" dirty="0">
                <a:latin typeface="Times New Roman" pitchFamily="16" charset="0"/>
              </a:rPr>
              <a:t>	Meeting password: rrtag2007 (77824200 from phones)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10Jul20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74688" y="381000"/>
            <a:ext cx="7770813" cy="838200"/>
          </a:xfrm>
        </p:spPr>
        <p:txBody>
          <a:bodyPr/>
          <a:lstStyle/>
          <a:p>
            <a:r>
              <a:rPr lang="en-US" altLang="en-US" sz="2400" dirty="0"/>
              <a:t>802.18 meeting discussion item</a:t>
            </a:r>
            <a:r>
              <a:rPr lang="en-US" altLang="en-US" sz="20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74688" y="990600"/>
            <a:ext cx="8316912" cy="5484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000" dirty="0"/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16</a:t>
            </a:r>
            <a:r>
              <a:rPr lang="en-US" altLang="en-US" sz="1800" baseline="30000" dirty="0"/>
              <a:t>th</a:t>
            </a:r>
            <a:r>
              <a:rPr lang="en-US" altLang="en-US" sz="1800" dirty="0"/>
              <a:t> of July meeting:  Elections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Approve teleconferences </a:t>
            </a:r>
            <a:r>
              <a:rPr lang="en-US" altLang="en-US" sz="1800"/>
              <a:t>moving forward</a:t>
            </a:r>
            <a:endParaRPr lang="en-US" altLang="en-US" sz="1800" dirty="0"/>
          </a:p>
          <a:p>
            <a:pPr marL="457200" lvl="1" indent="0">
              <a:spcBef>
                <a:spcPts val="0"/>
              </a:spcBef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EU activities in ETSI, CEPT,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Will discuss what members have to share on ITU-R and WRC activities.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Status of FCC 6 GHz R&amp;O and FNPRM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Anything that comes up before the meetings, e, g. regulator activities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Any other business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33375"/>
            <a:ext cx="2198688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10Jul20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FEC4E-D58D-4A00-A290-A9FAA196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62BAE-8D0B-4B09-8E4E-60DDA402ED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31770-8B4D-40EC-9E24-EB5B54D59C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Jay Holcomb (Itron)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77190-09EE-41DC-AB47-FC11E978F36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655888" cy="273050"/>
          </a:xfrm>
        </p:spPr>
        <p:txBody>
          <a:bodyPr/>
          <a:lstStyle/>
          <a:p>
            <a:r>
              <a:rPr lang="en-US"/>
              <a:t>10Jul20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663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7030A0"/>
      </a:hlink>
      <a:folHlink>
        <a:srgbClr val="00002D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67385</TotalTime>
  <Words>249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IEEE 802.18 RR-TAG Electronic Plenary LMSC (EC) Opening Report</vt:lpstr>
      <vt:lpstr>802.18 Radio Regulatory Advisory Group – RR-TAG</vt:lpstr>
      <vt:lpstr>802.18 meeting discussion items</vt:lpstr>
      <vt:lpstr>PowerPoint Presentation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Holcomb, Jay</cp:lastModifiedBy>
  <cp:revision>467</cp:revision>
  <cp:lastPrinted>2017-08-03T16:59:47Z</cp:lastPrinted>
  <dcterms:created xsi:type="dcterms:W3CDTF">2016-03-03T14:54:45Z</dcterms:created>
  <dcterms:modified xsi:type="dcterms:W3CDTF">2020-07-08T18:52:23Z</dcterms:modified>
</cp:coreProperties>
</file>