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2" r:id="rId3"/>
    <p:sldId id="274" r:id="rId4"/>
    <p:sldId id="258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634D69-04DE-48C1-B3DD-CD4DB804129E}">
          <p14:sldIdLst>
            <p14:sldId id="257"/>
            <p14:sldId id="262"/>
            <p14:sldId id="274"/>
            <p14:sldId id="258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5F76E-481A-4F59-AACA-0265BABBED69}" v="46" dt="2020-04-22T12:19:28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Ambrosia" userId="a76b78698ac40a99" providerId="LiveId" clId="{E2E6DF03-7185-4574-ABB4-A14C7E001EDC}"/>
    <pc:docChg chg="undo custSel addSld delSld modSld modMainMaster modSection">
      <pc:chgData name="John DAmbrosia" userId="a76b78698ac40a99" providerId="LiveId" clId="{E2E6DF03-7185-4574-ABB4-A14C7E001EDC}" dt="2020-04-22T12:25:07.172" v="1634" actId="20577"/>
      <pc:docMkLst>
        <pc:docMk/>
      </pc:docMkLst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0" sldId="256"/>
        </pc:sldMkLst>
      </pc:sldChg>
      <pc:sldChg chg="modSp">
        <pc:chgData name="John DAmbrosia" userId="a76b78698ac40a99" providerId="LiveId" clId="{E2E6DF03-7185-4574-ABB4-A14C7E001EDC}" dt="2020-04-22T08:22:18.651" v="14" actId="6549"/>
        <pc:sldMkLst>
          <pc:docMk/>
          <pc:sldMk cId="0" sldId="257"/>
        </pc:sldMkLst>
        <pc:spChg chg="mod">
          <ac:chgData name="John DAmbrosia" userId="a76b78698ac40a99" providerId="LiveId" clId="{E2E6DF03-7185-4574-ABB4-A14C7E001EDC}" dt="2020-04-22T08:22:18.651" v="14" actId="6549"/>
          <ac:spMkLst>
            <pc:docMk/>
            <pc:sldMk cId="0" sldId="257"/>
            <ac:spMk id="520" creationId="{00000000-0000-0000-0000-000000000000}"/>
          </ac:spMkLst>
        </pc:spChg>
      </pc:sldChg>
      <pc:sldChg chg="delSp modSp add">
        <pc:chgData name="John DAmbrosia" userId="a76b78698ac40a99" providerId="LiveId" clId="{E2E6DF03-7185-4574-ABB4-A14C7E001EDC}" dt="2020-04-22T08:49:30.878" v="403" actId="948"/>
        <pc:sldMkLst>
          <pc:docMk/>
          <pc:sldMk cId="2833472985" sldId="258"/>
        </pc:sldMkLst>
        <pc:spChg chg="mod">
          <ac:chgData name="John DAmbrosia" userId="a76b78698ac40a99" providerId="LiveId" clId="{E2E6DF03-7185-4574-ABB4-A14C7E001EDC}" dt="2020-04-22T08:46:19.729" v="241" actId="20577"/>
          <ac:spMkLst>
            <pc:docMk/>
            <pc:sldMk cId="2833472985" sldId="258"/>
            <ac:spMk id="2" creationId="{C6480371-AABA-445B-A745-A0CFC86045A5}"/>
          </ac:spMkLst>
        </pc:spChg>
        <pc:spChg chg="mod">
          <ac:chgData name="John DAmbrosia" userId="a76b78698ac40a99" providerId="LiveId" clId="{E2E6DF03-7185-4574-ABB4-A14C7E001EDC}" dt="2020-04-22T08:49:30.878" v="403" actId="948"/>
          <ac:spMkLst>
            <pc:docMk/>
            <pc:sldMk cId="2833472985" sldId="258"/>
            <ac:spMk id="3" creationId="{EBD0A2CE-D51A-429B-A698-6E40BC7D6D45}"/>
          </ac:spMkLst>
        </pc:spChg>
        <pc:spChg chg="del">
          <ac:chgData name="John DAmbrosia" userId="a76b78698ac40a99" providerId="LiveId" clId="{E2E6DF03-7185-4574-ABB4-A14C7E001EDC}" dt="2020-04-22T08:41:06.816" v="40"/>
          <ac:spMkLst>
            <pc:docMk/>
            <pc:sldMk cId="2833472985" sldId="258"/>
            <ac:spMk id="4" creationId="{7341AE1A-AB68-4529-8F63-60B553076271}"/>
          </ac:spMkLst>
        </pc:spChg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0" sldId="260"/>
        </pc:sldMkLst>
      </pc:sldChg>
      <pc:sldChg chg="delSp modSp">
        <pc:chgData name="John DAmbrosia" userId="a76b78698ac40a99" providerId="LiveId" clId="{E2E6DF03-7185-4574-ABB4-A14C7E001EDC}" dt="2020-04-22T08:57:26.844" v="608" actId="20577"/>
        <pc:sldMkLst>
          <pc:docMk/>
          <pc:sldMk cId="2839131557" sldId="262"/>
        </pc:sldMkLst>
        <pc:spChg chg="mod">
          <ac:chgData name="John DAmbrosia" userId="a76b78698ac40a99" providerId="LiveId" clId="{E2E6DF03-7185-4574-ABB4-A14C7E001EDC}" dt="2020-04-22T08:31:03.213" v="17" actId="403"/>
          <ac:spMkLst>
            <pc:docMk/>
            <pc:sldMk cId="2839131557" sldId="262"/>
            <ac:spMk id="5" creationId="{46542BB2-4BDC-4F5E-BE8B-711850186D21}"/>
          </ac:spMkLst>
        </pc:spChg>
        <pc:spChg chg="mod">
          <ac:chgData name="John DAmbrosia" userId="a76b78698ac40a99" providerId="LiveId" clId="{E2E6DF03-7185-4574-ABB4-A14C7E001EDC}" dt="2020-04-22T08:57:26.844" v="608" actId="20577"/>
          <ac:spMkLst>
            <pc:docMk/>
            <pc:sldMk cId="2839131557" sldId="262"/>
            <ac:spMk id="6" creationId="{5157A891-DA7B-4C20-856D-4ABC8FEA91FD}"/>
          </ac:spMkLst>
        </pc:spChg>
        <pc:spChg chg="del">
          <ac:chgData name="John DAmbrosia" userId="a76b78698ac40a99" providerId="LiveId" clId="{E2E6DF03-7185-4574-ABB4-A14C7E001EDC}" dt="2020-04-22T08:39:50.464" v="35"/>
          <ac:spMkLst>
            <pc:docMk/>
            <pc:sldMk cId="2839131557" sldId="262"/>
            <ac:spMk id="7" creationId="{3CC78535-0BC5-4DB1-A2AF-4025BB1500BB}"/>
          </ac:spMkLst>
        </pc:spChg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2046819865" sldId="266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2589205271" sldId="267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593359920" sldId="268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0" sldId="269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0" sldId="270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0" sldId="271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2158516708" sldId="272"/>
        </pc:sldMkLst>
      </pc:sldChg>
      <pc:sldChg chg="del">
        <pc:chgData name="John DAmbrosia" userId="a76b78698ac40a99" providerId="LiveId" clId="{E2E6DF03-7185-4574-ABB4-A14C7E001EDC}" dt="2020-04-22T09:58:04.771" v="731" actId="47"/>
        <pc:sldMkLst>
          <pc:docMk/>
          <pc:sldMk cId="1881372627" sldId="273"/>
        </pc:sldMkLst>
      </pc:sldChg>
      <pc:sldChg chg="delSp modSp add">
        <pc:chgData name="John DAmbrosia" userId="a76b78698ac40a99" providerId="LiveId" clId="{E2E6DF03-7185-4574-ABB4-A14C7E001EDC}" dt="2020-04-22T08:45:28.730" v="235" actId="20577"/>
        <pc:sldMkLst>
          <pc:docMk/>
          <pc:sldMk cId="2216640440" sldId="274"/>
        </pc:sldMkLst>
        <pc:spChg chg="mod">
          <ac:chgData name="John DAmbrosia" userId="a76b78698ac40a99" providerId="LiveId" clId="{E2E6DF03-7185-4574-ABB4-A14C7E001EDC}" dt="2020-04-22T08:45:28.730" v="235" actId="20577"/>
          <ac:spMkLst>
            <pc:docMk/>
            <pc:sldMk cId="2216640440" sldId="274"/>
            <ac:spMk id="2" creationId="{107ECC80-47B0-4BDE-B632-7FA663DBC87D}"/>
          </ac:spMkLst>
        </pc:spChg>
        <pc:spChg chg="mod">
          <ac:chgData name="John DAmbrosia" userId="a76b78698ac40a99" providerId="LiveId" clId="{E2E6DF03-7185-4574-ABB4-A14C7E001EDC}" dt="2020-04-22T08:45:17.649" v="218" actId="948"/>
          <ac:spMkLst>
            <pc:docMk/>
            <pc:sldMk cId="2216640440" sldId="274"/>
            <ac:spMk id="3" creationId="{F64BA4E0-06CF-4578-87C8-4091595447B9}"/>
          </ac:spMkLst>
        </pc:spChg>
        <pc:spChg chg="del">
          <ac:chgData name="John DAmbrosia" userId="a76b78698ac40a99" providerId="LiveId" clId="{E2E6DF03-7185-4574-ABB4-A14C7E001EDC}" dt="2020-04-22T08:44:37.380" v="213"/>
          <ac:spMkLst>
            <pc:docMk/>
            <pc:sldMk cId="2216640440" sldId="274"/>
            <ac:spMk id="4" creationId="{77A11B41-08FF-40BF-99F2-9007EC475774}"/>
          </ac:spMkLst>
        </pc:spChg>
        <pc:spChg chg="mod">
          <ac:chgData name="John DAmbrosia" userId="a76b78698ac40a99" providerId="LiveId" clId="{E2E6DF03-7185-4574-ABB4-A14C7E001EDC}" dt="2020-04-22T08:34:56.035" v="28" actId="6549"/>
          <ac:spMkLst>
            <pc:docMk/>
            <pc:sldMk cId="2216640440" sldId="274"/>
            <ac:spMk id="5" creationId="{FF73076F-5B33-464B-8E2D-3625C965F789}"/>
          </ac:spMkLst>
        </pc:spChg>
      </pc:sldChg>
      <pc:sldChg chg="modSp add">
        <pc:chgData name="John DAmbrosia" userId="a76b78698ac40a99" providerId="LiveId" clId="{E2E6DF03-7185-4574-ABB4-A14C7E001EDC}" dt="2020-04-22T08:53:55.703" v="578" actId="20577"/>
        <pc:sldMkLst>
          <pc:docMk/>
          <pc:sldMk cId="1877045026" sldId="275"/>
        </pc:sldMkLst>
        <pc:spChg chg="mod">
          <ac:chgData name="John DAmbrosia" userId="a76b78698ac40a99" providerId="LiveId" clId="{E2E6DF03-7185-4574-ABB4-A14C7E001EDC}" dt="2020-04-22T08:51:42.348" v="434" actId="20577"/>
          <ac:spMkLst>
            <pc:docMk/>
            <pc:sldMk cId="1877045026" sldId="275"/>
            <ac:spMk id="2" creationId="{E14331F0-6DB6-41C4-8495-2D5B8F29BA54}"/>
          </ac:spMkLst>
        </pc:spChg>
        <pc:spChg chg="mod">
          <ac:chgData name="John DAmbrosia" userId="a76b78698ac40a99" providerId="LiveId" clId="{E2E6DF03-7185-4574-ABB4-A14C7E001EDC}" dt="2020-04-22T08:53:55.703" v="578" actId="20577"/>
          <ac:spMkLst>
            <pc:docMk/>
            <pc:sldMk cId="1877045026" sldId="275"/>
            <ac:spMk id="3" creationId="{C85E913D-9DC7-429C-96B5-7CBB688733DB}"/>
          </ac:spMkLst>
        </pc:spChg>
      </pc:sldChg>
      <pc:sldChg chg="modSp add">
        <pc:chgData name="John DAmbrosia" userId="a76b78698ac40a99" providerId="LiveId" clId="{E2E6DF03-7185-4574-ABB4-A14C7E001EDC}" dt="2020-04-22T09:57:20.825" v="730" actId="6549"/>
        <pc:sldMkLst>
          <pc:docMk/>
          <pc:sldMk cId="3786986438" sldId="276"/>
        </pc:sldMkLst>
        <pc:spChg chg="mod">
          <ac:chgData name="John DAmbrosia" userId="a76b78698ac40a99" providerId="LiveId" clId="{E2E6DF03-7185-4574-ABB4-A14C7E001EDC}" dt="2020-04-22T08:58:07.331" v="625" actId="20577"/>
          <ac:spMkLst>
            <pc:docMk/>
            <pc:sldMk cId="3786986438" sldId="276"/>
            <ac:spMk id="2" creationId="{C45A3CAA-B23B-4896-AD03-8BC5F93399E1}"/>
          </ac:spMkLst>
        </pc:spChg>
        <pc:spChg chg="mod">
          <ac:chgData name="John DAmbrosia" userId="a76b78698ac40a99" providerId="LiveId" clId="{E2E6DF03-7185-4574-ABB4-A14C7E001EDC}" dt="2020-04-22T09:57:20.825" v="730" actId="6549"/>
          <ac:spMkLst>
            <pc:docMk/>
            <pc:sldMk cId="3786986438" sldId="276"/>
            <ac:spMk id="3" creationId="{7E157CF0-F2C4-46CA-A445-FA41E58D25B8}"/>
          </ac:spMkLst>
        </pc:spChg>
      </pc:sldChg>
      <pc:sldChg chg="modSp add">
        <pc:chgData name="John DAmbrosia" userId="a76b78698ac40a99" providerId="LiveId" clId="{E2E6DF03-7185-4574-ABB4-A14C7E001EDC}" dt="2020-04-22T10:03:24.397" v="1083" actId="20577"/>
        <pc:sldMkLst>
          <pc:docMk/>
          <pc:sldMk cId="3555803832" sldId="277"/>
        </pc:sldMkLst>
        <pc:spChg chg="mod">
          <ac:chgData name="John DAmbrosia" userId="a76b78698ac40a99" providerId="LiveId" clId="{E2E6DF03-7185-4574-ABB4-A14C7E001EDC}" dt="2020-04-22T10:00:09.385" v="753" actId="20577"/>
          <ac:spMkLst>
            <pc:docMk/>
            <pc:sldMk cId="3555803832" sldId="277"/>
            <ac:spMk id="2" creationId="{98CB1736-BEAD-4EAD-97D5-F75EC7BC85C7}"/>
          </ac:spMkLst>
        </pc:spChg>
        <pc:spChg chg="mod">
          <ac:chgData name="John DAmbrosia" userId="a76b78698ac40a99" providerId="LiveId" clId="{E2E6DF03-7185-4574-ABB4-A14C7E001EDC}" dt="2020-04-22T10:03:24.397" v="1083" actId="20577"/>
          <ac:spMkLst>
            <pc:docMk/>
            <pc:sldMk cId="3555803832" sldId="277"/>
            <ac:spMk id="3" creationId="{EF6E1986-7168-4DAB-BABF-6220307A4EF6}"/>
          </ac:spMkLst>
        </pc:spChg>
      </pc:sldChg>
      <pc:sldChg chg="addSp delSp modSp add">
        <pc:chgData name="John DAmbrosia" userId="a76b78698ac40a99" providerId="LiveId" clId="{E2E6DF03-7185-4574-ABB4-A14C7E001EDC}" dt="2020-04-22T12:18:55.810" v="1421" actId="207"/>
        <pc:sldMkLst>
          <pc:docMk/>
          <pc:sldMk cId="630355799" sldId="278"/>
        </pc:sldMkLst>
        <pc:spChg chg="mod">
          <ac:chgData name="John DAmbrosia" userId="a76b78698ac40a99" providerId="LiveId" clId="{E2E6DF03-7185-4574-ABB4-A14C7E001EDC}" dt="2020-04-22T10:03:40.414" v="1100" actId="20577"/>
          <ac:spMkLst>
            <pc:docMk/>
            <pc:sldMk cId="630355799" sldId="278"/>
            <ac:spMk id="2" creationId="{C49356B0-E7EC-4C46-A124-F2BBB9182C2E}"/>
          </ac:spMkLst>
        </pc:spChg>
        <pc:spChg chg="del">
          <ac:chgData name="John DAmbrosia" userId="a76b78698ac40a99" providerId="LiveId" clId="{E2E6DF03-7185-4574-ABB4-A14C7E001EDC}" dt="2020-04-22T12:07:57.512" v="1103" actId="478"/>
          <ac:spMkLst>
            <pc:docMk/>
            <pc:sldMk cId="630355799" sldId="278"/>
            <ac:spMk id="3" creationId="{BB3B7CD1-DCBB-4A8C-B8FF-91F2FA2EEA85}"/>
          </ac:spMkLst>
        </pc:spChg>
        <pc:spChg chg="add mod">
          <ac:chgData name="John DAmbrosia" userId="a76b78698ac40a99" providerId="LiveId" clId="{E2E6DF03-7185-4574-ABB4-A14C7E001EDC}" dt="2020-04-22T12:18:55.810" v="1421" actId="207"/>
          <ac:spMkLst>
            <pc:docMk/>
            <pc:sldMk cId="630355799" sldId="278"/>
            <ac:spMk id="9" creationId="{91F23CF2-F4BE-420E-B23A-8A5E7484C3BB}"/>
          </ac:spMkLst>
        </pc:spChg>
        <pc:graphicFrameChg chg="add del">
          <ac:chgData name="John DAmbrosia" userId="a76b78698ac40a99" providerId="LiveId" clId="{E2E6DF03-7185-4574-ABB4-A14C7E001EDC}" dt="2020-04-22T12:07:52.830" v="1102" actId="478"/>
          <ac:graphicFrameMkLst>
            <pc:docMk/>
            <pc:sldMk cId="630355799" sldId="278"/>
            <ac:graphicFrameMk id="5" creationId="{301CAC81-2BF9-493D-B2BC-84211196246D}"/>
          </ac:graphicFrameMkLst>
        </pc:graphicFrameChg>
        <pc:graphicFrameChg chg="add mod modGraphic">
          <ac:chgData name="John DAmbrosia" userId="a76b78698ac40a99" providerId="LiveId" clId="{E2E6DF03-7185-4574-ABB4-A14C7E001EDC}" dt="2020-04-22T12:18:26.345" v="1369" actId="20577"/>
          <ac:graphicFrameMkLst>
            <pc:docMk/>
            <pc:sldMk cId="630355799" sldId="278"/>
            <ac:graphicFrameMk id="7" creationId="{16194268-0D79-4C0C-901B-B4AD9F749EBD}"/>
          </ac:graphicFrameMkLst>
        </pc:graphicFrameChg>
      </pc:sldChg>
      <pc:sldChg chg="modSp add">
        <pc:chgData name="John DAmbrosia" userId="a76b78698ac40a99" providerId="LiveId" clId="{E2E6DF03-7185-4574-ABB4-A14C7E001EDC}" dt="2020-04-22T12:25:07.172" v="1634" actId="20577"/>
        <pc:sldMkLst>
          <pc:docMk/>
          <pc:sldMk cId="2740989841" sldId="279"/>
        </pc:sldMkLst>
        <pc:spChg chg="mod">
          <ac:chgData name="John DAmbrosia" userId="a76b78698ac40a99" providerId="LiveId" clId="{E2E6DF03-7185-4574-ABB4-A14C7E001EDC}" dt="2020-04-22T12:19:33.141" v="1435" actId="20577"/>
          <ac:spMkLst>
            <pc:docMk/>
            <pc:sldMk cId="2740989841" sldId="279"/>
            <ac:spMk id="2" creationId="{C31F8417-B0A0-45A3-B773-2254624D862E}"/>
          </ac:spMkLst>
        </pc:spChg>
        <pc:spChg chg="mod">
          <ac:chgData name="John DAmbrosia" userId="a76b78698ac40a99" providerId="LiveId" clId="{E2E6DF03-7185-4574-ABB4-A14C7E001EDC}" dt="2020-04-22T12:25:07.172" v="1634" actId="20577"/>
          <ac:spMkLst>
            <pc:docMk/>
            <pc:sldMk cId="2740989841" sldId="279"/>
            <ac:spMk id="3" creationId="{BBD320C0-7B28-4338-BB17-AEB433B3D318}"/>
          </ac:spMkLst>
        </pc:spChg>
      </pc:sldChg>
      <pc:sldMasterChg chg="modSp delSldLayout modSldLayout">
        <pc:chgData name="John DAmbrosia" userId="a76b78698ac40a99" providerId="LiveId" clId="{E2E6DF03-7185-4574-ABB4-A14C7E001EDC}" dt="2020-04-22T09:58:04.771" v="731" actId="47"/>
        <pc:sldMasterMkLst>
          <pc:docMk/>
          <pc:sldMasterMk cId="2180386678" sldId="2147483660"/>
        </pc:sldMasterMkLst>
        <pc:spChg chg="mod">
          <ac:chgData name="John DAmbrosia" userId="a76b78698ac40a99" providerId="LiveId" clId="{E2E6DF03-7185-4574-ABB4-A14C7E001EDC}" dt="2020-04-22T08:32:31.307" v="24"/>
          <ac:spMkLst>
            <pc:docMk/>
            <pc:sldMasterMk cId="2180386678" sldId="2147483660"/>
            <ac:spMk id="2" creationId="{613174EF-E81B-42B8-BF06-0D81E6DD6AC4}"/>
          </ac:spMkLst>
        </pc:spChg>
        <pc:sldLayoutChg chg="delSp modSp del">
          <pc:chgData name="John DAmbrosia" userId="a76b78698ac40a99" providerId="LiveId" clId="{E2E6DF03-7185-4574-ABB4-A14C7E001EDC}" dt="2020-04-22T09:58:04.771" v="731" actId="47"/>
          <pc:sldLayoutMkLst>
            <pc:docMk/>
            <pc:sldMasterMk cId="2180386678" sldId="2147483660"/>
            <pc:sldLayoutMk cId="3579267993" sldId="2147483662"/>
          </pc:sldLayoutMkLst>
          <pc:spChg chg="mod">
            <ac:chgData name="John DAmbrosia" userId="a76b78698ac40a99" providerId="LiveId" clId="{E2E6DF03-7185-4574-ABB4-A14C7E001EDC}" dt="2020-04-22T08:31:23.845" v="18" actId="403"/>
            <ac:spMkLst>
              <pc:docMk/>
              <pc:sldMasterMk cId="2180386678" sldId="2147483660"/>
              <pc:sldLayoutMk cId="3579267993" sldId="2147483662"/>
              <ac:spMk id="177" creationId="{00000000-0000-0000-0000-000000000000}"/>
            </ac:spMkLst>
          </pc:spChg>
          <pc:spChg chg="mod">
            <ac:chgData name="John DAmbrosia" userId="a76b78698ac40a99" providerId="LiveId" clId="{E2E6DF03-7185-4574-ABB4-A14C7E001EDC}" dt="2020-04-22T08:32:24.079" v="23" actId="14100"/>
            <ac:spMkLst>
              <pc:docMk/>
              <pc:sldMasterMk cId="2180386678" sldId="2147483660"/>
              <pc:sldLayoutMk cId="3579267993" sldId="2147483662"/>
              <ac:spMk id="178" creationId="{00000000-0000-0000-0000-000000000000}"/>
            </ac:spMkLst>
          </pc:spChg>
          <pc:spChg chg="del">
            <ac:chgData name="John DAmbrosia" userId="a76b78698ac40a99" providerId="LiveId" clId="{E2E6DF03-7185-4574-ABB4-A14C7E001EDC}" dt="2020-04-22T08:31:35.241" v="20" actId="478"/>
            <ac:spMkLst>
              <pc:docMk/>
              <pc:sldMasterMk cId="2180386678" sldId="2147483660"/>
              <pc:sldLayoutMk cId="3579267993" sldId="2147483662"/>
              <ac:spMk id="180" creationId="{00000000-0000-0000-0000-000000000000}"/>
            </ac:spMkLst>
          </pc:spChg>
        </pc:sldLayoutChg>
        <pc:sldLayoutChg chg="delSp modSp">
          <pc:chgData name="John DAmbrosia" userId="a76b78698ac40a99" providerId="LiveId" clId="{E2E6DF03-7185-4574-ABB4-A14C7E001EDC}" dt="2020-04-22T08:56:53.634" v="584" actId="255"/>
          <pc:sldLayoutMkLst>
            <pc:docMk/>
            <pc:sldMasterMk cId="2180386678" sldId="2147483660"/>
            <pc:sldLayoutMk cId="2142027123" sldId="2147483681"/>
          </pc:sldLayoutMkLst>
          <pc:spChg chg="del mod">
            <ac:chgData name="John DAmbrosia" userId="a76b78698ac40a99" providerId="LiveId" clId="{E2E6DF03-7185-4574-ABB4-A14C7E001EDC}" dt="2020-04-22T08:40:51.371" v="39" actId="478"/>
            <ac:spMkLst>
              <pc:docMk/>
              <pc:sldMasterMk cId="2180386678" sldId="2147483660"/>
              <pc:sldLayoutMk cId="2142027123" sldId="2147483681"/>
              <ac:spMk id="308" creationId="{00000000-0000-0000-0000-000000000000}"/>
            </ac:spMkLst>
          </pc:spChg>
          <pc:spChg chg="mod">
            <ac:chgData name="John DAmbrosia" userId="a76b78698ac40a99" providerId="LiveId" clId="{E2E6DF03-7185-4574-ABB4-A14C7E001EDC}" dt="2020-04-22T08:55:47.412" v="580" actId="14100"/>
            <ac:spMkLst>
              <pc:docMk/>
              <pc:sldMasterMk cId="2180386678" sldId="2147483660"/>
              <pc:sldLayoutMk cId="2142027123" sldId="2147483681"/>
              <ac:spMk id="309" creationId="{00000000-0000-0000-0000-000000000000}"/>
            </ac:spMkLst>
          </pc:spChg>
          <pc:spChg chg="mod">
            <ac:chgData name="John DAmbrosia" userId="a76b78698ac40a99" providerId="LiveId" clId="{E2E6DF03-7185-4574-ABB4-A14C7E001EDC}" dt="2020-04-22T08:56:53.634" v="584" actId="255"/>
            <ac:spMkLst>
              <pc:docMk/>
              <pc:sldMasterMk cId="2180386678" sldId="2147483660"/>
              <pc:sldLayoutMk cId="2142027123" sldId="2147483681"/>
              <ac:spMk id="310" creationId="{00000000-0000-0000-0000-000000000000}"/>
            </ac:spMkLst>
          </pc:spChg>
        </pc:sldLayoutChg>
        <pc:sldLayoutChg chg="modSp">
          <pc:chgData name="John DAmbrosia" userId="a76b78698ac40a99" providerId="LiveId" clId="{E2E6DF03-7185-4574-ABB4-A14C7E001EDC}" dt="2020-04-22T08:38:31.423" v="30" actId="179"/>
          <pc:sldLayoutMkLst>
            <pc:docMk/>
            <pc:sldMasterMk cId="2180386678" sldId="2147483660"/>
            <pc:sldLayoutMk cId="947280650" sldId="2147483695"/>
          </pc:sldLayoutMkLst>
          <pc:spChg chg="mod">
            <ac:chgData name="John DAmbrosia" userId="a76b78698ac40a99" providerId="LiveId" clId="{E2E6DF03-7185-4574-ABB4-A14C7E001EDC}" dt="2020-04-22T08:38:31.423" v="30" actId="179"/>
            <ac:spMkLst>
              <pc:docMk/>
              <pc:sldMasterMk cId="2180386678" sldId="2147483660"/>
              <pc:sldLayoutMk cId="947280650" sldId="2147483695"/>
              <ac:spMk id="4" creationId="{7C362445-0AD9-41E2-A29F-19E22363D523}"/>
            </ac:spMkLst>
          </pc:spChg>
          <pc:spChg chg="mod">
            <ac:chgData name="John DAmbrosia" userId="a76b78698ac40a99" providerId="LiveId" clId="{E2E6DF03-7185-4574-ABB4-A14C7E001EDC}" dt="2020-04-22T08:33:43.347" v="25" actId="6549"/>
            <ac:spMkLst>
              <pc:docMk/>
              <pc:sldMasterMk cId="2180386678" sldId="2147483660"/>
              <pc:sldLayoutMk cId="947280650" sldId="2147483695"/>
              <ac:spMk id="5" creationId="{E93C5823-19E1-44D2-A6E1-BB5894E57545}"/>
            </ac:spMkLst>
          </pc:spChg>
        </pc:sldLayoutChg>
        <pc:sldLayoutChg chg="delSp del">
          <pc:chgData name="John DAmbrosia" userId="a76b78698ac40a99" providerId="LiveId" clId="{E2E6DF03-7185-4574-ABB4-A14C7E001EDC}" dt="2020-04-22T09:58:04.771" v="731" actId="47"/>
          <pc:sldLayoutMkLst>
            <pc:docMk/>
            <pc:sldMasterMk cId="2180386678" sldId="2147483660"/>
            <pc:sldLayoutMk cId="4033924628" sldId="2147483696"/>
          </pc:sldLayoutMkLst>
          <pc:spChg chg="del">
            <ac:chgData name="John DAmbrosia" userId="a76b78698ac40a99" providerId="LiveId" clId="{E2E6DF03-7185-4574-ABB4-A14C7E001EDC}" dt="2020-04-22T08:34:41.407" v="27"/>
            <ac:spMkLst>
              <pc:docMk/>
              <pc:sldMasterMk cId="2180386678" sldId="2147483660"/>
              <pc:sldLayoutMk cId="4033924628" sldId="2147483696"/>
              <ac:spMk id="22" creationId="{00000000-0000-0000-0000-000000000000}"/>
            </ac:spMkLst>
          </pc:sp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4033924628" sldId="2147483696"/>
              <ac:picMk id="26" creationId="{00000000-0000-0000-0000-000000000000}"/>
            </ac:picMkLst>
          </pc:pic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4033924628" sldId="2147483696"/>
              <ac:picMk id="27" creationId="{00000000-0000-0000-0000-000000000000}"/>
            </ac:picMkLst>
          </pc:pic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4033924628" sldId="2147483696"/>
              <ac:picMk id="28" creationId="{00000000-0000-0000-0000-000000000000}"/>
            </ac:picMkLst>
          </pc:picChg>
        </pc:sldLayoutChg>
        <pc:sldLayoutChg chg="delSp del">
          <pc:chgData name="John DAmbrosia" userId="a76b78698ac40a99" providerId="LiveId" clId="{E2E6DF03-7185-4574-ABB4-A14C7E001EDC}" dt="2020-04-22T09:58:04.771" v="731" actId="47"/>
          <pc:sldLayoutMkLst>
            <pc:docMk/>
            <pc:sldMasterMk cId="2180386678" sldId="2147483660"/>
            <pc:sldLayoutMk cId="907248663" sldId="2147483697"/>
          </pc:sldLayoutMkLst>
          <pc:spChg chg="del">
            <ac:chgData name="John DAmbrosia" userId="a76b78698ac40a99" providerId="LiveId" clId="{E2E6DF03-7185-4574-ABB4-A14C7E001EDC}" dt="2020-04-22T08:34:41.407" v="27"/>
            <ac:spMkLst>
              <pc:docMk/>
              <pc:sldMasterMk cId="2180386678" sldId="2147483660"/>
              <pc:sldLayoutMk cId="907248663" sldId="2147483697"/>
              <ac:spMk id="36" creationId="{00000000-0000-0000-0000-000000000000}"/>
            </ac:spMkLst>
          </pc:sp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907248663" sldId="2147483697"/>
              <ac:picMk id="40" creationId="{00000000-0000-0000-0000-000000000000}"/>
            </ac:picMkLst>
          </pc:pic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907248663" sldId="2147483697"/>
              <ac:picMk id="41" creationId="{00000000-0000-0000-0000-000000000000}"/>
            </ac:picMkLst>
          </pc:picChg>
        </pc:sldLayoutChg>
        <pc:sldLayoutChg chg="delSp del">
          <pc:chgData name="John DAmbrosia" userId="a76b78698ac40a99" providerId="LiveId" clId="{E2E6DF03-7185-4574-ABB4-A14C7E001EDC}" dt="2020-04-22T09:58:04.771" v="731" actId="47"/>
          <pc:sldLayoutMkLst>
            <pc:docMk/>
            <pc:sldMasterMk cId="2180386678" sldId="2147483660"/>
            <pc:sldLayoutMk cId="1559773920" sldId="2147483698"/>
          </pc:sldLayoutMkLst>
          <pc:spChg chg="del">
            <ac:chgData name="John DAmbrosia" userId="a76b78698ac40a99" providerId="LiveId" clId="{E2E6DF03-7185-4574-ABB4-A14C7E001EDC}" dt="2020-04-22T08:34:41.407" v="27"/>
            <ac:spMkLst>
              <pc:docMk/>
              <pc:sldMasterMk cId="2180386678" sldId="2147483660"/>
              <pc:sldLayoutMk cId="1559773920" sldId="2147483698"/>
              <ac:spMk id="45" creationId="{00000000-0000-0000-0000-000000000000}"/>
            </ac:spMkLst>
          </pc:sp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1559773920" sldId="2147483698"/>
              <ac:picMk id="48" creationId="{00000000-0000-0000-0000-000000000000}"/>
            </ac:picMkLst>
          </pc:picChg>
          <pc:picChg chg="del">
            <ac:chgData name="John DAmbrosia" userId="a76b78698ac40a99" providerId="LiveId" clId="{E2E6DF03-7185-4574-ABB4-A14C7E001EDC}" dt="2020-04-22T08:34:41.407" v="27"/>
            <ac:picMkLst>
              <pc:docMk/>
              <pc:sldMasterMk cId="2180386678" sldId="2147483660"/>
              <pc:sldLayoutMk cId="1559773920" sldId="2147483698"/>
              <ac:picMk id="49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3FDB-0C36-4C9F-8458-40C5A50F052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0939-14EF-4E43-BD4F-CC2428C4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c96a96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c96a96a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4c96a96a4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1"/>
            <a:ext cx="122236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ctrTitle"/>
          </p:nvPr>
        </p:nvSpPr>
        <p:spPr>
          <a:xfrm>
            <a:off x="914400" y="4184080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100"/>
              <a:buFont typeface="Merriweather San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215713" cy="35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45694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5" y="826176"/>
            <a:ext cx="194462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8" y="826176"/>
            <a:ext cx="2365248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1956816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499616" cy="241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1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6172200" y="2837469"/>
            <a:ext cx="5181600" cy="2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838200" y="1815897"/>
            <a:ext cx="5181600" cy="3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2"/>
          </p:nvPr>
        </p:nvSpPr>
        <p:spPr>
          <a:xfrm>
            <a:off x="6172200" y="2837468"/>
            <a:ext cx="5181600" cy="2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68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6172200" y="3807093"/>
            <a:ext cx="5181600" cy="1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1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3"/>
          </p:nvPr>
        </p:nvSpPr>
        <p:spPr>
          <a:xfrm>
            <a:off x="6172200" y="1847705"/>
            <a:ext cx="5181600" cy="1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4"/>
          </p:nvPr>
        </p:nvSpPr>
        <p:spPr>
          <a:xfrm>
            <a:off x="838200" y="3807093"/>
            <a:ext cx="5181600" cy="1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5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57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0260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7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2"/>
          </p:nvPr>
        </p:nvSpPr>
        <p:spPr>
          <a:xfrm>
            <a:off x="838200" y="4788817"/>
            <a:ext cx="51816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36"/>
          <p:cNvSpPr>
            <a:spLocks noGrp="1"/>
          </p:cNvSpPr>
          <p:nvPr>
            <p:ph type="pic" idx="3"/>
          </p:nvPr>
        </p:nvSpPr>
        <p:spPr>
          <a:xfrm>
            <a:off x="838200" y="1825625"/>
            <a:ext cx="5181600" cy="29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1"/>
          </p:nvPr>
        </p:nvSpPr>
        <p:spPr>
          <a:xfrm>
            <a:off x="838200" y="2837467"/>
            <a:ext cx="10515600" cy="2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3"/>
          </p:nvPr>
        </p:nvSpPr>
        <p:spPr>
          <a:xfrm>
            <a:off x="838200" y="4977353"/>
            <a:ext cx="10515600" cy="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17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838200" y="4006392"/>
            <a:ext cx="51816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2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>
            <a:spLocks noGrp="1"/>
          </p:cNvSpPr>
          <p:nvPr>
            <p:ph type="pic" idx="3"/>
          </p:nvPr>
        </p:nvSpPr>
        <p:spPr>
          <a:xfrm>
            <a:off x="6172200" y="4006391"/>
            <a:ext cx="51816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805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6628000" cy="2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2"/>
          </p:nvPr>
        </p:nvSpPr>
        <p:spPr>
          <a:xfrm>
            <a:off x="838200" y="4713401"/>
            <a:ext cx="66280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40"/>
          <p:cNvSpPr>
            <a:spLocks noGrp="1"/>
          </p:cNvSpPr>
          <p:nvPr>
            <p:ph type="pic" idx="3"/>
          </p:nvPr>
        </p:nvSpPr>
        <p:spPr>
          <a:xfrm>
            <a:off x="7616857" y="1825625"/>
            <a:ext cx="37368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49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 Blank">
  <p:cSld name="5_Title Only Blank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sldNum" idx="12"/>
          </p:nvPr>
        </p:nvSpPr>
        <p:spPr>
          <a:xfrm>
            <a:off x="513763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6" name="Google Shape;306;p41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76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189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77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66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54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1625600" y="6172201"/>
            <a:ext cx="416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64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711201" y="6172201"/>
            <a:ext cx="91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75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213700" y="371475"/>
            <a:ext cx="11562700" cy="67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0" name="Google Shape;310;p42"/>
          <p:cNvSpPr txBox="1">
            <a:spLocks noGrp="1"/>
          </p:cNvSpPr>
          <p:nvPr>
            <p:ph type="body" idx="1"/>
          </p:nvPr>
        </p:nvSpPr>
        <p:spPr>
          <a:xfrm>
            <a:off x="415600" y="1255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311" name="Google Shape;311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4" name="Google Shape;314;p43"/>
          <p:cNvSpPr/>
          <p:nvPr/>
        </p:nvSpPr>
        <p:spPr>
          <a:xfrm>
            <a:off x="213715" y="1105677"/>
            <a:ext cx="11770800" cy="55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226400" y="258433"/>
            <a:ext cx="7278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415600" y="1215235"/>
            <a:ext cx="11360800" cy="5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84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ctrTitle"/>
          </p:nvPr>
        </p:nvSpPr>
        <p:spPr>
          <a:xfrm>
            <a:off x="914401" y="2130427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5268-A0C7-4B31-BEDF-17F08A53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12C2-BC36-4BB4-A2AD-E520B836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62445-0AD9-41E2-A29F-19E22363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C5823-19E1-44D2-A6E1-BB5894E5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69A1A-ABEF-4DA1-9A54-2A15EEED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9EDC-021E-4FCF-947D-934A1ED3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">
  <p:cSld name="Presentation Title Slide Opt 1 Editab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1"/>
            <a:ext cx="122236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215713" cy="35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ctrTitle"/>
          </p:nvPr>
        </p:nvSpPr>
        <p:spPr>
          <a:xfrm>
            <a:off x="914400" y="4184080"/>
            <a:ext cx="103632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100"/>
              <a:buFont typeface="Merriweather San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7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Divider Title Slide Opt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1"/>
            <a:ext cx="122236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100"/>
              <a:buFont typeface="Merriweather San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215713" cy="35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73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2">
            <a:alphaModFix amt="50000"/>
          </a:blip>
          <a:srcRect l="10602" t="24998"/>
          <a:stretch/>
        </p:blipFill>
        <p:spPr>
          <a:xfrm rot="10800000" flipH="1">
            <a:off x="-31666" y="-2"/>
            <a:ext cx="12223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100"/>
              <a:buFont typeface="Merriweather San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215713" cy="35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88" y="470090"/>
            <a:ext cx="906997" cy="9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1878" y="1095103"/>
            <a:ext cx="1343053" cy="135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 rotWithShape="1">
          <a:blip r:embed="rId7">
            <a:alphaModFix/>
          </a:blip>
          <a:srcRect l="7774" t="7774"/>
          <a:stretch/>
        </p:blipFill>
        <p:spPr>
          <a:xfrm>
            <a:off x="-3725" y="-4064"/>
            <a:ext cx="2334535" cy="238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0091" y="2785395"/>
            <a:ext cx="1643932" cy="192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4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2">
            <a:alphaModFix amt="50000"/>
          </a:blip>
          <a:srcRect l="10602" t="24998"/>
          <a:stretch/>
        </p:blipFill>
        <p:spPr>
          <a:xfrm rot="10800000" flipH="1">
            <a:off x="-31666" y="-2"/>
            <a:ext cx="12223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100"/>
              <a:buFont typeface="Merriweather San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5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215713" cy="35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2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1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3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92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6172200" y="3792801"/>
            <a:ext cx="5181600" cy="1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44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01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25">
            <a:alphaModFix/>
          </a:blip>
          <a:srcRect l="1497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513761" y="6205392"/>
            <a:ext cx="64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558348" y="5994807"/>
            <a:ext cx="1215713" cy="35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25">
            <a:alphaModFix/>
          </a:blip>
          <a:srcRect l="1497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3174EF-E81B-42B8-BF06-0D81E6DD6AC4}"/>
              </a:ext>
            </a:extLst>
          </p:cNvPr>
          <p:cNvSpPr/>
          <p:nvPr userDrawn="1"/>
        </p:nvSpPr>
        <p:spPr>
          <a:xfrm>
            <a:off x="309047" y="6570593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i="1" kern="0" dirty="0">
                <a:solidFill>
                  <a:schemeClr val="bg1"/>
                </a:solidFill>
                <a:cs typeface="Arial"/>
                <a:sym typeface="Arial"/>
              </a:rPr>
              <a:t>ec-20-0071-00-PVIS</a:t>
            </a:r>
          </a:p>
        </p:txBody>
      </p:sp>
    </p:spTree>
    <p:extLst>
      <p:ext uri="{BB962C8B-B14F-4D97-AF65-F5344CB8AC3E}">
        <p14:creationId xmlns:p14="http://schemas.microsoft.com/office/powerpoint/2010/main" val="2180386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95" r:id="rId23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4"/>
          <p:cNvSpPr txBox="1">
            <a:spLocks noGrp="1"/>
          </p:cNvSpPr>
          <p:nvPr>
            <p:ph type="title"/>
          </p:nvPr>
        </p:nvSpPr>
        <p:spPr>
          <a:xfrm>
            <a:off x="831851" y="2743952"/>
            <a:ext cx="10515600" cy="82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IEEE 802 40th Anniversary </a:t>
            </a:r>
            <a:br>
              <a:rPr lang="en-US" dirty="0"/>
            </a:br>
            <a:r>
              <a:rPr lang="en-US" dirty="0"/>
              <a:t>Public Visibility Campaign Update</a:t>
            </a:r>
            <a:br>
              <a:rPr lang="en-US" dirty="0"/>
            </a:br>
            <a:endParaRPr dirty="0"/>
          </a:p>
        </p:txBody>
      </p:sp>
      <p:sp>
        <p:nvSpPr>
          <p:cNvPr id="520" name="Google Shape;520;p74"/>
          <p:cNvSpPr txBox="1"/>
          <p:nvPr/>
        </p:nvSpPr>
        <p:spPr>
          <a:xfrm>
            <a:off x="935328" y="4523971"/>
            <a:ext cx="7169085" cy="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i="1" kern="0" dirty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John D’Ambrosia</a:t>
            </a:r>
          </a:p>
          <a:p>
            <a:pPr defTabSz="1219170">
              <a:buClr>
                <a:srgbClr val="000000"/>
              </a:buClr>
            </a:pPr>
            <a:r>
              <a:rPr lang="en-US" sz="2667" i="1" kern="0" dirty="0" err="1">
                <a:solidFill>
                  <a:srgbClr val="999999"/>
                </a:solidFill>
                <a:latin typeface="Arial"/>
                <a:cs typeface="Arial"/>
                <a:sym typeface="Arial"/>
              </a:rPr>
              <a:t>Futurewei</a:t>
            </a:r>
            <a:r>
              <a:rPr lang="en-US" sz="2667" i="1" kern="0" dirty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, U.S. Subsidiary of Huawei</a:t>
            </a:r>
          </a:p>
          <a:p>
            <a:pPr defTabSz="1219170">
              <a:buClr>
                <a:srgbClr val="000000"/>
              </a:buClr>
            </a:pPr>
            <a:r>
              <a:rPr lang="en-US" sz="2667" i="1" kern="0" dirty="0">
                <a:solidFill>
                  <a:srgbClr val="999999"/>
                </a:solidFill>
                <a:cs typeface="Arial"/>
                <a:sym typeface="Arial"/>
              </a:rPr>
              <a:t>ec-20-0071-00-PVIS</a:t>
            </a:r>
          </a:p>
          <a:p>
            <a:pPr defTabSz="1219170">
              <a:buClr>
                <a:srgbClr val="000000"/>
              </a:buClr>
            </a:pPr>
            <a:r>
              <a:rPr lang="en-US" sz="2667" i="1" kern="0" dirty="0">
                <a:solidFill>
                  <a:srgbClr val="999999"/>
                </a:solidFill>
                <a:cs typeface="Arial"/>
                <a:sym typeface="Arial"/>
              </a:rPr>
              <a:t>Apr 22</a:t>
            </a:r>
            <a:r>
              <a:rPr lang="en-US" sz="2667" i="1" kern="0" dirty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, 2020</a:t>
            </a:r>
            <a:endParaRPr sz="2667" i="1" kern="0" dirty="0">
              <a:solidFill>
                <a:srgbClr val="99999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74"/>
          <p:cNvSpPr/>
          <p:nvPr/>
        </p:nvSpPr>
        <p:spPr>
          <a:xfrm>
            <a:off x="-15000" y="30800"/>
            <a:ext cx="12222000" cy="27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472C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A7A4E-F2F9-451C-802F-83BCA13798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542BB2-4BDC-4F5E-BE8B-71185018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57A891-DA7B-4C20-856D-4ABC8FEA9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Scope</a:t>
            </a:r>
          </a:p>
          <a:p>
            <a:r>
              <a:rPr lang="en-US" dirty="0"/>
              <a:t>Members</a:t>
            </a:r>
          </a:p>
          <a:p>
            <a:r>
              <a:rPr lang="en-US" dirty="0"/>
              <a:t>Social Media Outlets Overview</a:t>
            </a:r>
          </a:p>
          <a:p>
            <a:r>
              <a:rPr lang="en-US" dirty="0"/>
              <a:t>Potential Content</a:t>
            </a:r>
          </a:p>
          <a:p>
            <a:r>
              <a:rPr lang="en-US" dirty="0"/>
              <a:t>Policies &amp; Procedures</a:t>
            </a:r>
          </a:p>
          <a:p>
            <a:r>
              <a:rPr lang="en-US" dirty="0"/>
              <a:t>Proposed Metrics</a:t>
            </a:r>
          </a:p>
          <a:p>
            <a:r>
              <a:rPr lang="en-US" dirty="0"/>
              <a:t>Steps Forward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F2A4E0-EE2E-4CBF-A1E6-4E9E4A4C7C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CC80-47B0-4BDE-B632-7FA663DB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9" y="371475"/>
            <a:ext cx="10806725" cy="675458"/>
          </a:xfrm>
        </p:spPr>
        <p:txBody>
          <a:bodyPr/>
          <a:lstStyle/>
          <a:p>
            <a:r>
              <a:rPr lang="en-US" dirty="0"/>
              <a:t>Public Visibility Standing Committee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A4E0-06CF-4578-87C8-409159544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 raise industry awareness in timely fashion of IEEE 802 WG / TAG activities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Develop social media content based on IEEE 802 WG / TAG activities for distribution on approved IEEE 802 social media channels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66A1"/>
                </a:solidFill>
              </a:rPr>
              <a:t>Twitter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66A1"/>
                </a:solidFill>
              </a:rPr>
              <a:t>LinkedIn (to be developed)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034A8-3C9B-4CDE-8D3A-CB996896F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EC9EDC-021E-4FCF-947D-934A1ED30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0371-AABA-445B-A745-A0CFC860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0" y="371475"/>
            <a:ext cx="11562700" cy="675458"/>
          </a:xfrm>
        </p:spPr>
        <p:txBody>
          <a:bodyPr/>
          <a:lstStyle/>
          <a:p>
            <a:r>
              <a:rPr lang="en-US" dirty="0"/>
              <a:t>PV Standing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A2CE-D51A-429B-A698-6E40BC7D6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 from each of 802 WGs and TAGs</a:t>
            </a:r>
          </a:p>
          <a:p>
            <a:pPr>
              <a:spcBef>
                <a:spcPts val="600"/>
              </a:spcBef>
            </a:pPr>
            <a:r>
              <a:rPr lang="en-US" dirty="0"/>
              <a:t>Volunteers so far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John D’Ambrosia	Char, 802, 802.3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Roger Marks 		802,  802.1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Phil Beecher		802.15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Benjamin Rolfe	802.19, 802.24?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66A1"/>
                </a:solidFill>
              </a:rPr>
              <a:t>Points of Contact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Jon Rosdahl 		802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Dorothy Stanley	802.11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Jay Holcomb		802.18</a:t>
            </a:r>
          </a:p>
          <a:p>
            <a:pPr lvl="1"/>
            <a:endParaRPr lang="en-US" dirty="0">
              <a:solidFill>
                <a:srgbClr val="0066A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EDA1B-49B6-4705-9EDE-891A2C25E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EC9EDC-021E-4FCF-947D-934A1ED30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7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31F0-6DB6-41C4-8495-2D5B8F29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Outlets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913D-9DC7-429C-96B5-7CBB68873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Twitter (@IEEE802)</a:t>
            </a:r>
          </a:p>
          <a:p>
            <a:pPr>
              <a:spcBef>
                <a:spcPts val="600"/>
              </a:spcBef>
            </a:pPr>
            <a:r>
              <a:rPr lang="en-US" dirty="0"/>
              <a:t>LinkedIn – Needs registration / development</a:t>
            </a:r>
          </a:p>
          <a:p>
            <a:pPr>
              <a:spcBef>
                <a:spcPts val="600"/>
              </a:spcBef>
            </a:pPr>
            <a:r>
              <a:rPr lang="en-US" dirty="0"/>
              <a:t>Other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66A1"/>
                </a:solidFill>
              </a:rPr>
              <a:t>IEEE SA – IEEE 802 Marketing Webpage (</a:t>
            </a:r>
            <a:r>
              <a:rPr lang="en-US" dirty="0">
                <a:solidFill>
                  <a:srgbClr val="0066A1"/>
                </a:solidFill>
                <a:hlinkClick r:id="rId2"/>
              </a:rPr>
              <a:t>https://standards.ieee.org/featured/802/</a:t>
            </a:r>
            <a:r>
              <a:rPr lang="en-US" dirty="0">
                <a:solidFill>
                  <a:srgbClr val="0066A1"/>
                </a:solidFill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B3338-DEA0-4CAD-ACC9-CE41157749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3CAA-B23B-4896-AD03-8BC5F933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7CF0-F2C4-46CA-A445-FA41E58D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F2F Meeting announcements (802 / WG / TAGs)</a:t>
            </a:r>
          </a:p>
          <a:p>
            <a:r>
              <a:rPr lang="en-US" sz="1800" dirty="0"/>
              <a:t>Review Pre 802 Plenary meetings for social media messaging</a:t>
            </a:r>
          </a:p>
          <a:p>
            <a:pPr lvl="1"/>
            <a:r>
              <a:rPr lang="en-US" sz="1600" dirty="0"/>
              <a:t>PARs to be considered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Tutorials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[802.3] Call-for-Interests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New Task Force formations</a:t>
            </a:r>
          </a:p>
          <a:p>
            <a:r>
              <a:rPr lang="en-US" sz="1800" dirty="0"/>
              <a:t>Review Post 802 Plenary meetings for social media messaging</a:t>
            </a:r>
          </a:p>
          <a:p>
            <a:pPr lvl="1"/>
            <a:r>
              <a:rPr lang="en-US" sz="1600" dirty="0"/>
              <a:t>Study Group formations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IEEE 802 Position Approvals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C00000"/>
                </a:solidFill>
              </a:rPr>
              <a:t>PAR Approvals (EC)??</a:t>
            </a:r>
          </a:p>
          <a:p>
            <a:r>
              <a:rPr lang="en-US" sz="1800" dirty="0"/>
              <a:t>Other 802 related material for social media messaging</a:t>
            </a:r>
          </a:p>
          <a:p>
            <a:pPr lvl="1"/>
            <a:r>
              <a:rPr lang="en-US" sz="1400" dirty="0"/>
              <a:t>Press Releases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White Paper publications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Standards Approval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Standards Publication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Other 802 approved news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0B31-C1B2-4FA7-939F-C3D99D4DDA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1736-BEAD-4EAD-97D5-F75EC7BC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&amp;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1986-7168-4DAB-BABF-6220307A4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IEEE Social Media Policy</a:t>
            </a:r>
          </a:p>
          <a:p>
            <a:pPr lvl="1"/>
            <a:r>
              <a:rPr lang="en-US" dirty="0"/>
              <a:t>Companies should not be cited in social media</a:t>
            </a:r>
          </a:p>
          <a:p>
            <a:pPr lvl="1"/>
            <a:r>
              <a:rPr lang="en-US" dirty="0"/>
              <a:t>Pictures – copyright release </a:t>
            </a:r>
          </a:p>
          <a:p>
            <a:r>
              <a:rPr lang="en-US" dirty="0"/>
              <a:t>Operating under assumed procedure that anything going through 802 social media channel needs to be based on approved 802 content</a:t>
            </a:r>
          </a:p>
          <a:p>
            <a:r>
              <a:rPr lang="en-US" dirty="0"/>
              <a:t>Work in progress – procedures may need to be identified &amp; 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7625E-6FC4-43A0-8942-0294127B90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56B0-E7EC-4C46-A124-F2BBB918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B2C11-ACEA-45AC-9D7B-9F52945727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6194268-0D79-4C0C-901B-B4AD9F749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49965"/>
              </p:ext>
            </p:extLst>
          </p:nvPr>
        </p:nvGraphicFramePr>
        <p:xfrm>
          <a:off x="429394" y="1549080"/>
          <a:ext cx="8127999" cy="254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393">
                  <a:extLst>
                    <a:ext uri="{9D8B030D-6E8A-4147-A177-3AD203B41FA5}">
                      <a16:colId xmlns:a16="http://schemas.microsoft.com/office/drawing/2014/main" val="4131223927"/>
                    </a:ext>
                  </a:extLst>
                </a:gridCol>
                <a:gridCol w="2452303">
                  <a:extLst>
                    <a:ext uri="{9D8B030D-6E8A-4147-A177-3AD203B41FA5}">
                      <a16:colId xmlns:a16="http://schemas.microsoft.com/office/drawing/2014/main" val="2440378267"/>
                    </a:ext>
                  </a:extLst>
                </a:gridCol>
                <a:gridCol w="2452303">
                  <a:extLst>
                    <a:ext uri="{9D8B030D-6E8A-4147-A177-3AD203B41FA5}">
                      <a16:colId xmlns:a16="http://schemas.microsoft.com/office/drawing/2014/main" val="3803185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1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Followers 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Reach / Impressions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35,700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3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Followers LinkedIn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4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802 Mktg Page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3384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4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802 Mktg Page Interest Form Submissions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A1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6762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F23CF2-F4BE-420E-B23A-8A5E7484C3BB}"/>
              </a:ext>
            </a:extLst>
          </p:cNvPr>
          <p:cNvSpPr txBox="1"/>
          <p:nvPr/>
        </p:nvSpPr>
        <p:spPr>
          <a:xfrm>
            <a:off x="429394" y="4355432"/>
            <a:ext cx="812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A1"/>
                </a:solidFill>
              </a:rPr>
              <a:t>* - LinkedIn Page does not exist as of 4/22/20</a:t>
            </a:r>
          </a:p>
        </p:txBody>
      </p:sp>
    </p:spTree>
    <p:extLst>
      <p:ext uri="{BB962C8B-B14F-4D97-AF65-F5344CB8AC3E}">
        <p14:creationId xmlns:p14="http://schemas.microsoft.com/office/powerpoint/2010/main" val="63035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8417-B0A0-45A3-B773-2254624D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320C0-7B28-4338-BB17-AEB433B3D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 Meeting cycle for Standing Committee</a:t>
            </a:r>
          </a:p>
          <a:p>
            <a:r>
              <a:rPr lang="en-US" dirty="0"/>
              <a:t>Establish calendar for content generation</a:t>
            </a:r>
          </a:p>
          <a:p>
            <a:r>
              <a:rPr lang="en-US" dirty="0"/>
              <a:t>Establish LinkedIn Page</a:t>
            </a:r>
          </a:p>
          <a:p>
            <a:r>
              <a:rPr lang="en-US" dirty="0"/>
              <a:t>Get copyright release</a:t>
            </a:r>
          </a:p>
          <a:p>
            <a:r>
              <a:rPr lang="en-US" dirty="0"/>
              <a:t>Get photos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D0686-87CB-4A1C-8D2C-266F318B6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98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386</Words>
  <Application>Microsoft Office PowerPoint</Application>
  <PresentationFormat>Widescreen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Merriweather Sans</vt:lpstr>
      <vt:lpstr>Noto Sans Symbols</vt:lpstr>
      <vt:lpstr>Verdana</vt:lpstr>
      <vt:lpstr>Theme 1</vt:lpstr>
      <vt:lpstr>IEEE 802 40th Anniversary  Public Visibility Campaign Update </vt:lpstr>
      <vt:lpstr>Agenda</vt:lpstr>
      <vt:lpstr>Public Visibility Standing Committee Scope</vt:lpstr>
      <vt:lpstr>PV Standing Committee Members</vt:lpstr>
      <vt:lpstr>Social Media Outlets</vt:lpstr>
      <vt:lpstr>Potential Content</vt:lpstr>
      <vt:lpstr>Policies &amp; Procedures</vt:lpstr>
      <vt:lpstr>Proposed Metrics</vt:lpstr>
      <vt:lpstr>Steps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 40th Anniversary  Public Visibility Campaign Update</dc:title>
  <dc:creator>John DAmbrosia</dc:creator>
  <cp:lastModifiedBy>John DAmbrosia</cp:lastModifiedBy>
  <cp:revision>9</cp:revision>
  <dcterms:created xsi:type="dcterms:W3CDTF">2019-11-11T15:48:41Z</dcterms:created>
  <dcterms:modified xsi:type="dcterms:W3CDTF">2020-04-22T12:27:59Z</dcterms:modified>
</cp:coreProperties>
</file>