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361" r:id="rId3"/>
    <p:sldId id="287" r:id="rId4"/>
    <p:sldId id="288" r:id="rId5"/>
    <p:sldId id="289" r:id="rId6"/>
    <p:sldId id="672" r:id="rId7"/>
    <p:sldId id="685" r:id="rId8"/>
    <p:sldId id="686" r:id="rId9"/>
    <p:sldId id="688" r:id="rId10"/>
    <p:sldId id="689" r:id="rId11"/>
    <p:sldId id="69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16" autoAdjust="0"/>
    <p:restoredTop sz="95437" autoAdjust="0"/>
  </p:normalViewPr>
  <p:slideViewPr>
    <p:cSldViewPr>
      <p:cViewPr varScale="1">
        <p:scale>
          <a:sx n="110" d="100"/>
          <a:sy n="110" d="100"/>
        </p:scale>
        <p:origin x="990" y="7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6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0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1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41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2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6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392920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20 March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2nd Formal Electronic</a:t>
            </a:r>
            <a:br>
              <a:rPr lang="en-US" sz="4000" dirty="0"/>
            </a:br>
            <a:r>
              <a:rPr lang="en-US" sz="4000" dirty="0"/>
              <a:t>802 Executive Committee Meeting of March 2020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ec-20-0056-01-00EC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Discussion?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5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dirty="0"/>
              <a:t>Kudos to 802 leadership and participants</a:t>
            </a:r>
            <a:endParaRPr lang="en-US" sz="1600" dirty="0"/>
          </a:p>
          <a:p>
            <a:pPr lvl="1"/>
            <a:endParaRPr lang="en-US" sz="1600" dirty="0"/>
          </a:p>
          <a:p>
            <a:pPr marL="342900" lvl="1"/>
            <a:r>
              <a:rPr lang="en-US" sz="2000" dirty="0"/>
              <a:t>WG/TAGs/EC continued progress via virtual meetings despite the cancellation of the March 2020 face to face plenary session</a:t>
            </a:r>
          </a:p>
          <a:p>
            <a:pPr marL="342900" lvl="1"/>
            <a:endParaRPr lang="en-US" sz="2000" dirty="0"/>
          </a:p>
          <a:p>
            <a:pPr marL="342900" lvl="1"/>
            <a:r>
              <a:rPr lang="en-US" sz="2000" dirty="0"/>
              <a:t>I sincerely appreciations the efforts of all 802 leadership and participants in quickly adapting to the situation and their flexibility. It has been a remarkable demonstration of the organization’s resilience.</a:t>
            </a:r>
          </a:p>
          <a:p>
            <a:pPr marL="342900" lvl="1"/>
            <a:endParaRPr lang="en-US" sz="2000" dirty="0"/>
          </a:p>
          <a:p>
            <a:pPr marL="342900" lvl="1"/>
            <a:r>
              <a:rPr lang="en-US" sz="2000" dirty="0"/>
              <a:t>I will prepare a memo for distribution to the entire 802 community acknowledging the current situation and plans to adapt 802 operations going forward in these uncertain times.</a:t>
            </a:r>
            <a:br>
              <a:rPr lang="en-US" sz="1200" dirty="0"/>
            </a:br>
            <a:br>
              <a:rPr lang="en-US" sz="1200" dirty="0"/>
            </a:br>
            <a:endParaRPr lang="en-US" sz="20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sz="2000" dirty="0"/>
              <a:t>802/SA Task Force (Tentative date for virtual meeting – 20 April 2020)  </a:t>
            </a:r>
          </a:p>
          <a:p>
            <a:pPr marL="514350" lvl="2" indent="0">
              <a:buNone/>
            </a:pPr>
            <a:r>
              <a:rPr lang="en-US" sz="1600" dirty="0"/>
              <a:t>Possible Agenda Topics:</a:t>
            </a:r>
          </a:p>
          <a:p>
            <a:pPr marL="742950" lvl="2"/>
            <a:r>
              <a:rPr lang="en-US" sz="1600" dirty="0"/>
              <a:t>a) IEEE SA tools update &amp; discussion </a:t>
            </a:r>
            <a:br>
              <a:rPr lang="en-US" sz="1600" dirty="0"/>
            </a:br>
            <a:r>
              <a:rPr lang="en-US" sz="1600" dirty="0"/>
              <a:t>(listserv instability update?), 10 min, Newman</a:t>
            </a:r>
          </a:p>
          <a:p>
            <a:pPr marL="742950" lvl="2"/>
            <a:r>
              <a:rPr lang="en-US" sz="1600" dirty="0"/>
              <a:t>a.1) SA provided electronic meeting tools are no longer usable – what plans does SA have to improve the tools, 10 min, </a:t>
            </a:r>
            <a:r>
              <a:rPr lang="en-US" sz="1600" dirty="0" err="1"/>
              <a:t>Rosdahl</a:t>
            </a:r>
            <a:r>
              <a:rPr lang="en-US" sz="1600" dirty="0"/>
              <a:t>/</a:t>
            </a:r>
            <a:r>
              <a:rPr lang="en-US" sz="1600" dirty="0" err="1"/>
              <a:t>D’Ambrosia</a:t>
            </a:r>
            <a:r>
              <a:rPr lang="en-US" sz="1600" dirty="0"/>
              <a:t>/Goldberg</a:t>
            </a:r>
          </a:p>
          <a:p>
            <a:pPr marL="742950" lvl="2"/>
            <a:r>
              <a:rPr lang="en-US" sz="1600" dirty="0"/>
              <a:t>b) Bulk </a:t>
            </a:r>
            <a:r>
              <a:rPr lang="en-US" sz="1600" dirty="0" err="1"/>
              <a:t>Framemaker</a:t>
            </a:r>
            <a:r>
              <a:rPr lang="en-US" sz="1600" dirty="0"/>
              <a:t> license discussion (ongoing, Law investigating), 10 min, Law</a:t>
            </a:r>
          </a:p>
          <a:p>
            <a:pPr marL="742950" lvl="2"/>
            <a:r>
              <a:rPr lang="en-US" sz="1600" dirty="0"/>
              <a:t>c) identify potential future time/days for 802/SA electronic meetings (I suggest 3 per year; 3rd Monday of April, August, December), 5 min, all</a:t>
            </a:r>
          </a:p>
          <a:p>
            <a:pPr marL="742950" lvl="2"/>
            <a:r>
              <a:rPr lang="en-US" sz="1600" dirty="0"/>
              <a:t>d) Any other business, 5-15 min, all</a:t>
            </a:r>
          </a:p>
          <a:p>
            <a:pPr marL="742950" lvl="2"/>
            <a:r>
              <a:rPr lang="en-US" sz="1600" dirty="0"/>
              <a:t>e) Action item review, 5 min, </a:t>
            </a:r>
            <a:r>
              <a:rPr lang="en-US" sz="1600" dirty="0" err="1"/>
              <a:t>Nikolich</a:t>
            </a:r>
            <a:endParaRPr lang="en-US" sz="1600" dirty="0"/>
          </a:p>
          <a:p>
            <a:pPr marL="742950" lvl="2"/>
            <a:r>
              <a:rPr lang="en-US" sz="1600" dirty="0"/>
              <a:t>f) Adjourn (not later than 60 minutes after start of meeting)</a:t>
            </a:r>
            <a:br>
              <a:rPr lang="en-US" sz="1600" dirty="0"/>
            </a:br>
            <a:endParaRPr lang="en-US" sz="1600" dirty="0"/>
          </a:p>
          <a:p>
            <a:pPr marL="342900" lvl="1"/>
            <a:r>
              <a:rPr lang="en-US" sz="2000" dirty="0"/>
              <a:t>Awaiting feedback from SA staff  (Sciacca, Goldberg, Newman)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8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Proposal to establish 802 EC ad hoc groups on the following topics:</a:t>
            </a:r>
            <a:br>
              <a:rPr lang="en-US" dirty="0"/>
            </a:br>
            <a:endParaRPr lang="en-US" dirty="0"/>
          </a:p>
          <a:p>
            <a:pPr lvl="1"/>
            <a:r>
              <a:rPr lang="en-US" sz="2400" dirty="0"/>
              <a:t>Virtual Plenary Session Policies, chaired by James </a:t>
            </a:r>
            <a:r>
              <a:rPr lang="en-US" sz="2400" dirty="0" err="1"/>
              <a:t>Gilb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802 Reorganization ad hoc, chaired by Roger Marks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Details yet to be refined with James and Roger</a:t>
            </a:r>
          </a:p>
          <a:p>
            <a:pPr lvl="2"/>
            <a:r>
              <a:rPr lang="en-US" sz="2000" dirty="0"/>
              <a:t>rough scope of work in next two slides 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7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dirty="0"/>
              <a:t>Virtual Plenary Session Policies ad hoc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scope: revise rules to accommodate conversion of face-to-face meetings into virtual meetings</a:t>
            </a:r>
            <a:br>
              <a:rPr lang="en-US" sz="2400" dirty="0"/>
            </a:br>
            <a:r>
              <a:rPr lang="en-US" sz="2400" dirty="0"/>
              <a:t>a.1 consider adding criteria as appropriate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/>
              <a:t>schedule: prepare P&amp;P suspension request for SASB by 07 April 2020 date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strike="sngStrike" dirty="0"/>
              <a:t>schedule: prepare P&amp;P revisions to accommodate virtual meetings in the long term by TBD date</a:t>
            </a:r>
            <a:endParaRPr lang="en-US" sz="2000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1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579" y="1943100"/>
            <a:ext cx="7940842" cy="4114800"/>
          </a:xfrm>
        </p:spPr>
        <p:txBody>
          <a:bodyPr/>
          <a:lstStyle/>
          <a:p>
            <a:r>
              <a:rPr lang="en-US" sz="2800" dirty="0"/>
              <a:t>802 re-organization ad hoc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scope : Answer the question: does the Plenary session serve a purpose in the long term? 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schedule: deliver analysis by </a:t>
            </a:r>
            <a:r>
              <a:rPr lang="en-US" sz="2000"/>
              <a:t>the later of </a:t>
            </a:r>
            <a:r>
              <a:rPr lang="en-US" sz="2000" dirty="0"/>
              <a:t>31DEC2020 date or at least two face to face plenaries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scope: Based on (a) make recommendations on reorganization options.  </a:t>
            </a:r>
            <a:br>
              <a:rPr lang="en-US" sz="2000" dirty="0"/>
            </a:br>
            <a:r>
              <a:rPr lang="en-US" sz="2000" dirty="0"/>
              <a:t>- ensure time lines are included to address financial obligations (</a:t>
            </a:r>
            <a:r>
              <a:rPr lang="en-US" sz="2000" dirty="0" err="1"/>
              <a:t>e.g</a:t>
            </a:r>
            <a:r>
              <a:rPr lang="en-US" sz="2000" dirty="0"/>
              <a:t>, contracts currently in place through 2027).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/>
              <a:t>schedule: present to EC for decision by TBD date, begin execution immediately thereafter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69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281844</TotalTime>
  <Words>638</Words>
  <Application>Microsoft Office PowerPoint</Application>
  <PresentationFormat>On-screen Show (4:3)</PresentationFormat>
  <Paragraphs>80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20 March 2020  2nd Formal Electronic 802 Executive Committee Meeting of March 2020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3.01 Chair’s Announcements</vt:lpstr>
      <vt:lpstr>3.01 Chair’s Announcements</vt:lpstr>
      <vt:lpstr>3.01 Chair’s Announcements</vt:lpstr>
      <vt:lpstr>3.01 Chair’s Announcements</vt:lpstr>
      <vt:lpstr>3.01 Chair’s Announcements</vt:lpstr>
      <vt:lpstr>3.01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4063</cp:revision>
  <cp:lastPrinted>2020-03-16T11:24:54Z</cp:lastPrinted>
  <dcterms:created xsi:type="dcterms:W3CDTF">2002-03-10T15:43:16Z</dcterms:created>
  <dcterms:modified xsi:type="dcterms:W3CDTF">2020-03-24T18:25:01Z</dcterms:modified>
</cp:coreProperties>
</file>