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455" r:id="rId5"/>
    <p:sldId id="344" r:id="rId6"/>
    <p:sldId id="483" r:id="rId7"/>
    <p:sldId id="500" r:id="rId8"/>
    <p:sldId id="499" r:id="rId9"/>
    <p:sldId id="516" r:id="rId10"/>
    <p:sldId id="517" r:id="rId11"/>
    <p:sldId id="518" r:id="rId12"/>
    <p:sldId id="520" r:id="rId13"/>
    <p:sldId id="521" r:id="rId14"/>
    <p:sldId id="519" r:id="rId15"/>
    <p:sldId id="354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767C9-47C4-4BD3-BCDB-98017202277C}" v="66" dt="2020-03-16T05:55:17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93725" autoAdjust="0"/>
  </p:normalViewPr>
  <p:slideViewPr>
    <p:cSldViewPr>
      <p:cViewPr varScale="1">
        <p:scale>
          <a:sx n="84" d="100"/>
          <a:sy n="84" d="100"/>
        </p:scale>
        <p:origin x="108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44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490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CDA1C03A-6D3C-44F4-8C42-A3BEE6F3BB6D}"/>
    <pc:docChg chg="custSel addSld delSld modSld modMainMaster delSection modSection">
      <pc:chgData name="Jon Rosdahl" userId="2820f357-2dd4-4127-8713-e0bfde0fd756" providerId="ADAL" clId="{CDA1C03A-6D3C-44F4-8C42-A3BEE6F3BB6D}" dt="2020-03-16T05:55:47.623" v="1519" actId="20577"/>
      <pc:docMkLst>
        <pc:docMk/>
      </pc:docMkLst>
      <pc:sldChg chg="del">
        <pc:chgData name="Jon Rosdahl" userId="2820f357-2dd4-4127-8713-e0bfde0fd756" providerId="ADAL" clId="{CDA1C03A-6D3C-44F4-8C42-A3BEE6F3BB6D}" dt="2020-03-16T04:43:16.795" v="102" actId="2696"/>
        <pc:sldMkLst>
          <pc:docMk/>
          <pc:sldMk cId="718199307" sldId="256"/>
        </pc:sldMkLst>
      </pc:sldChg>
      <pc:sldChg chg="del">
        <pc:chgData name="Jon Rosdahl" userId="2820f357-2dd4-4127-8713-e0bfde0fd756" providerId="ADAL" clId="{CDA1C03A-6D3C-44F4-8C42-A3BEE6F3BB6D}" dt="2020-03-16T04:43:18.978" v="103" actId="2696"/>
        <pc:sldMkLst>
          <pc:docMk/>
          <pc:sldMk cId="4301499" sldId="257"/>
        </pc:sldMkLst>
      </pc:sldChg>
      <pc:sldChg chg="del">
        <pc:chgData name="Jon Rosdahl" userId="2820f357-2dd4-4127-8713-e0bfde0fd756" providerId="ADAL" clId="{CDA1C03A-6D3C-44F4-8C42-A3BEE6F3BB6D}" dt="2020-03-16T04:43:19.930" v="104" actId="2696"/>
        <pc:sldMkLst>
          <pc:docMk/>
          <pc:sldMk cId="1609638746" sldId="258"/>
        </pc:sldMkLst>
      </pc:sldChg>
      <pc:sldChg chg="del">
        <pc:chgData name="Jon Rosdahl" userId="2820f357-2dd4-4127-8713-e0bfde0fd756" providerId="ADAL" clId="{CDA1C03A-6D3C-44F4-8C42-A3BEE6F3BB6D}" dt="2020-03-16T04:43:22.172" v="106" actId="2696"/>
        <pc:sldMkLst>
          <pc:docMk/>
          <pc:sldMk cId="1781209715" sldId="260"/>
        </pc:sldMkLst>
      </pc:sldChg>
      <pc:sldChg chg="del">
        <pc:chgData name="Jon Rosdahl" userId="2820f357-2dd4-4127-8713-e0bfde0fd756" providerId="ADAL" clId="{CDA1C03A-6D3C-44F4-8C42-A3BEE6F3BB6D}" dt="2020-03-16T04:43:21.061" v="105" actId="2696"/>
        <pc:sldMkLst>
          <pc:docMk/>
          <pc:sldMk cId="1908370403" sldId="262"/>
        </pc:sldMkLst>
      </pc:sldChg>
      <pc:sldChg chg="del">
        <pc:chgData name="Jon Rosdahl" userId="2820f357-2dd4-4127-8713-e0bfde0fd756" providerId="ADAL" clId="{CDA1C03A-6D3C-44F4-8C42-A3BEE6F3BB6D}" dt="2020-03-16T04:43:29.595" v="112" actId="2696"/>
        <pc:sldMkLst>
          <pc:docMk/>
          <pc:sldMk cId="364122685" sldId="265"/>
        </pc:sldMkLst>
      </pc:sldChg>
      <pc:sldChg chg="del">
        <pc:chgData name="Jon Rosdahl" userId="2820f357-2dd4-4127-8713-e0bfde0fd756" providerId="ADAL" clId="{CDA1C03A-6D3C-44F4-8C42-A3BEE6F3BB6D}" dt="2020-03-16T04:43:23.962" v="108" actId="2696"/>
        <pc:sldMkLst>
          <pc:docMk/>
          <pc:sldMk cId="1763834239" sldId="266"/>
        </pc:sldMkLst>
      </pc:sldChg>
      <pc:sldChg chg="del">
        <pc:chgData name="Jon Rosdahl" userId="2820f357-2dd4-4127-8713-e0bfde0fd756" providerId="ADAL" clId="{CDA1C03A-6D3C-44F4-8C42-A3BEE6F3BB6D}" dt="2020-03-16T04:43:24.572" v="109" actId="2696"/>
        <pc:sldMkLst>
          <pc:docMk/>
          <pc:sldMk cId="2036610352" sldId="268"/>
        </pc:sldMkLst>
      </pc:sldChg>
      <pc:sldChg chg="modSp">
        <pc:chgData name="Jon Rosdahl" userId="2820f357-2dd4-4127-8713-e0bfde0fd756" providerId="ADAL" clId="{CDA1C03A-6D3C-44F4-8C42-A3BEE6F3BB6D}" dt="2020-03-16T04:42:13.751" v="94" actId="20577"/>
        <pc:sldMkLst>
          <pc:docMk/>
          <pc:sldMk cId="3501020585" sldId="344"/>
        </pc:sldMkLst>
        <pc:spChg chg="mod">
          <ac:chgData name="Jon Rosdahl" userId="2820f357-2dd4-4127-8713-e0bfde0fd756" providerId="ADAL" clId="{CDA1C03A-6D3C-44F4-8C42-A3BEE6F3BB6D}" dt="2020-03-16T04:42:13.751" v="94" actId="20577"/>
          <ac:spMkLst>
            <pc:docMk/>
            <pc:sldMk cId="3501020585" sldId="344"/>
            <ac:spMk id="3" creationId="{00000000-0000-0000-0000-000000000000}"/>
          </ac:spMkLst>
        </pc:spChg>
      </pc:sldChg>
      <pc:sldChg chg="del">
        <pc:chgData name="Jon Rosdahl" userId="2820f357-2dd4-4127-8713-e0bfde0fd756" providerId="ADAL" clId="{CDA1C03A-6D3C-44F4-8C42-A3BEE6F3BB6D}" dt="2020-03-16T04:46:09.226" v="152" actId="2696"/>
        <pc:sldMkLst>
          <pc:docMk/>
          <pc:sldMk cId="3920232993" sldId="352"/>
        </pc:sldMkLst>
      </pc:sldChg>
      <pc:sldChg chg="modSp">
        <pc:chgData name="Jon Rosdahl" userId="2820f357-2dd4-4127-8713-e0bfde0fd756" providerId="ADAL" clId="{CDA1C03A-6D3C-44F4-8C42-A3BEE6F3BB6D}" dt="2020-03-16T05:54:48.520" v="1504" actId="20577"/>
        <pc:sldMkLst>
          <pc:docMk/>
          <pc:sldMk cId="547716750" sldId="354"/>
        </pc:sldMkLst>
        <pc:spChg chg="mod">
          <ac:chgData name="Jon Rosdahl" userId="2820f357-2dd4-4127-8713-e0bfde0fd756" providerId="ADAL" clId="{CDA1C03A-6D3C-44F4-8C42-A3BEE6F3BB6D}" dt="2020-03-16T05:54:48.520" v="1504" actId="20577"/>
          <ac:spMkLst>
            <pc:docMk/>
            <pc:sldMk cId="547716750" sldId="354"/>
            <ac:spMk id="3" creationId="{00000000-0000-0000-0000-000000000000}"/>
          </ac:spMkLst>
        </pc:spChg>
      </pc:sldChg>
      <pc:sldChg chg="del">
        <pc:chgData name="Jon Rosdahl" userId="2820f357-2dd4-4127-8713-e0bfde0fd756" providerId="ADAL" clId="{CDA1C03A-6D3C-44F4-8C42-A3BEE6F3BB6D}" dt="2020-03-16T04:48:12.186" v="247" actId="2696"/>
        <pc:sldMkLst>
          <pc:docMk/>
          <pc:sldMk cId="48349680" sldId="355"/>
        </pc:sldMkLst>
      </pc:sldChg>
      <pc:sldChg chg="del">
        <pc:chgData name="Jon Rosdahl" userId="2820f357-2dd4-4127-8713-e0bfde0fd756" providerId="ADAL" clId="{CDA1C03A-6D3C-44F4-8C42-A3BEE6F3BB6D}" dt="2020-03-16T04:48:13.194" v="248" actId="2696"/>
        <pc:sldMkLst>
          <pc:docMk/>
          <pc:sldMk cId="1544303686" sldId="357"/>
        </pc:sldMkLst>
      </pc:sldChg>
      <pc:sldChg chg="del">
        <pc:chgData name="Jon Rosdahl" userId="2820f357-2dd4-4127-8713-e0bfde0fd756" providerId="ADAL" clId="{CDA1C03A-6D3C-44F4-8C42-A3BEE6F3BB6D}" dt="2020-03-16T04:48:17.252" v="249" actId="2696"/>
        <pc:sldMkLst>
          <pc:docMk/>
          <pc:sldMk cId="713421799" sldId="358"/>
        </pc:sldMkLst>
      </pc:sldChg>
      <pc:sldChg chg="del">
        <pc:chgData name="Jon Rosdahl" userId="2820f357-2dd4-4127-8713-e0bfde0fd756" providerId="ADAL" clId="{CDA1C03A-6D3C-44F4-8C42-A3BEE6F3BB6D}" dt="2020-03-16T04:48:18.483" v="250" actId="2696"/>
        <pc:sldMkLst>
          <pc:docMk/>
          <pc:sldMk cId="378660520" sldId="359"/>
        </pc:sldMkLst>
      </pc:sldChg>
      <pc:sldChg chg="del">
        <pc:chgData name="Jon Rosdahl" userId="2820f357-2dd4-4127-8713-e0bfde0fd756" providerId="ADAL" clId="{CDA1C03A-6D3C-44F4-8C42-A3BEE6F3BB6D}" dt="2020-03-16T04:43:14.914" v="101" actId="2696"/>
        <pc:sldMkLst>
          <pc:docMk/>
          <pc:sldMk cId="1269748682" sldId="384"/>
        </pc:sldMkLst>
      </pc:sldChg>
      <pc:sldChg chg="del">
        <pc:chgData name="Jon Rosdahl" userId="2820f357-2dd4-4127-8713-e0bfde0fd756" providerId="ADAL" clId="{CDA1C03A-6D3C-44F4-8C42-A3BEE6F3BB6D}" dt="2020-03-16T04:44:44.409" v="127" actId="2696"/>
        <pc:sldMkLst>
          <pc:docMk/>
          <pc:sldMk cId="2180411671" sldId="404"/>
        </pc:sldMkLst>
      </pc:sldChg>
      <pc:sldChg chg="del">
        <pc:chgData name="Jon Rosdahl" userId="2820f357-2dd4-4127-8713-e0bfde0fd756" providerId="ADAL" clId="{CDA1C03A-6D3C-44F4-8C42-A3BEE6F3BB6D}" dt="2020-03-16T04:45:14.699" v="130" actId="2696"/>
        <pc:sldMkLst>
          <pc:docMk/>
          <pc:sldMk cId="1303961553" sldId="405"/>
        </pc:sldMkLst>
      </pc:sldChg>
      <pc:sldChg chg="del">
        <pc:chgData name="Jon Rosdahl" userId="2820f357-2dd4-4127-8713-e0bfde0fd756" providerId="ADAL" clId="{CDA1C03A-6D3C-44F4-8C42-A3BEE6F3BB6D}" dt="2020-03-16T04:44:39.523" v="126" actId="2696"/>
        <pc:sldMkLst>
          <pc:docMk/>
          <pc:sldMk cId="1347016404" sldId="422"/>
        </pc:sldMkLst>
      </pc:sldChg>
      <pc:sldChg chg="del">
        <pc:chgData name="Jon Rosdahl" userId="2820f357-2dd4-4127-8713-e0bfde0fd756" providerId="ADAL" clId="{CDA1C03A-6D3C-44F4-8C42-A3BEE6F3BB6D}" dt="2020-03-16T04:46:41.043" v="157" actId="2696"/>
        <pc:sldMkLst>
          <pc:docMk/>
          <pc:sldMk cId="3301958979" sldId="452"/>
        </pc:sldMkLst>
      </pc:sldChg>
      <pc:sldChg chg="del">
        <pc:chgData name="Jon Rosdahl" userId="2820f357-2dd4-4127-8713-e0bfde0fd756" providerId="ADAL" clId="{CDA1C03A-6D3C-44F4-8C42-A3BEE6F3BB6D}" dt="2020-03-16T04:46:43.722" v="158" actId="2696"/>
        <pc:sldMkLst>
          <pc:docMk/>
          <pc:sldMk cId="4009008162" sldId="456"/>
        </pc:sldMkLst>
      </pc:sldChg>
      <pc:sldChg chg="del">
        <pc:chgData name="Jon Rosdahl" userId="2820f357-2dd4-4127-8713-e0bfde0fd756" providerId="ADAL" clId="{CDA1C03A-6D3C-44F4-8C42-A3BEE6F3BB6D}" dt="2020-03-16T04:44:35.003" v="125" actId="2696"/>
        <pc:sldMkLst>
          <pc:docMk/>
          <pc:sldMk cId="888629873" sldId="459"/>
        </pc:sldMkLst>
      </pc:sldChg>
      <pc:sldChg chg="modSp">
        <pc:chgData name="Jon Rosdahl" userId="2820f357-2dd4-4127-8713-e0bfde0fd756" providerId="ADAL" clId="{CDA1C03A-6D3C-44F4-8C42-A3BEE6F3BB6D}" dt="2020-03-16T04:43:47.592" v="114" actId="207"/>
        <pc:sldMkLst>
          <pc:docMk/>
          <pc:sldMk cId="1197996505" sldId="483"/>
        </pc:sldMkLst>
        <pc:spChg chg="mod">
          <ac:chgData name="Jon Rosdahl" userId="2820f357-2dd4-4127-8713-e0bfde0fd756" providerId="ADAL" clId="{CDA1C03A-6D3C-44F4-8C42-A3BEE6F3BB6D}" dt="2020-03-16T04:43:47.592" v="114" actId="207"/>
          <ac:spMkLst>
            <pc:docMk/>
            <pc:sldMk cId="1197996505" sldId="483"/>
            <ac:spMk id="5" creationId="{00000000-0000-0000-0000-000000000000}"/>
          </ac:spMkLst>
        </pc:spChg>
      </pc:sldChg>
      <pc:sldChg chg="del">
        <pc:chgData name="Jon Rosdahl" userId="2820f357-2dd4-4127-8713-e0bfde0fd756" providerId="ADAL" clId="{CDA1C03A-6D3C-44F4-8C42-A3BEE6F3BB6D}" dt="2020-03-16T04:32:13.070" v="90" actId="2696"/>
        <pc:sldMkLst>
          <pc:docMk/>
          <pc:sldMk cId="3101734152" sldId="488"/>
        </pc:sldMkLst>
      </pc:sldChg>
      <pc:sldChg chg="del">
        <pc:chgData name="Jon Rosdahl" userId="2820f357-2dd4-4127-8713-e0bfde0fd756" providerId="ADAL" clId="{CDA1C03A-6D3C-44F4-8C42-A3BEE6F3BB6D}" dt="2020-03-16T04:32:13.865" v="91" actId="2696"/>
        <pc:sldMkLst>
          <pc:docMk/>
          <pc:sldMk cId="3903587978" sldId="489"/>
        </pc:sldMkLst>
      </pc:sldChg>
      <pc:sldChg chg="del">
        <pc:chgData name="Jon Rosdahl" userId="2820f357-2dd4-4127-8713-e0bfde0fd756" providerId="ADAL" clId="{CDA1C03A-6D3C-44F4-8C42-A3BEE6F3BB6D}" dt="2020-03-16T04:43:23.083" v="107" actId="2696"/>
        <pc:sldMkLst>
          <pc:docMk/>
          <pc:sldMk cId="2112281857" sldId="498"/>
        </pc:sldMkLst>
      </pc:sldChg>
      <pc:sldChg chg="modSp">
        <pc:chgData name="Jon Rosdahl" userId="2820f357-2dd4-4127-8713-e0bfde0fd756" providerId="ADAL" clId="{CDA1C03A-6D3C-44F4-8C42-A3BEE6F3BB6D}" dt="2020-03-16T04:44:25.992" v="124" actId="20577"/>
        <pc:sldMkLst>
          <pc:docMk/>
          <pc:sldMk cId="663820842" sldId="499"/>
        </pc:sldMkLst>
        <pc:spChg chg="mod">
          <ac:chgData name="Jon Rosdahl" userId="2820f357-2dd4-4127-8713-e0bfde0fd756" providerId="ADAL" clId="{CDA1C03A-6D3C-44F4-8C42-A3BEE6F3BB6D}" dt="2020-03-16T04:44:25.992" v="124" actId="20577"/>
          <ac:spMkLst>
            <pc:docMk/>
            <pc:sldMk cId="663820842" sldId="499"/>
            <ac:spMk id="7" creationId="{AF34C702-1E27-4B71-AC2A-EBA67C045669}"/>
          </ac:spMkLst>
        </pc:spChg>
        <pc:spChg chg="mod">
          <ac:chgData name="Jon Rosdahl" userId="2820f357-2dd4-4127-8713-e0bfde0fd756" providerId="ADAL" clId="{CDA1C03A-6D3C-44F4-8C42-A3BEE6F3BB6D}" dt="2020-03-16T04:44:17.752" v="115" actId="6549"/>
          <ac:spMkLst>
            <pc:docMk/>
            <pc:sldMk cId="663820842" sldId="499"/>
            <ac:spMk id="8" creationId="{B120A10D-9753-4280-AD3E-41F5CB159024}"/>
          </ac:spMkLst>
        </pc:spChg>
      </pc:sldChg>
      <pc:sldChg chg="del">
        <pc:chgData name="Jon Rosdahl" userId="2820f357-2dd4-4127-8713-e0bfde0fd756" providerId="ADAL" clId="{CDA1C03A-6D3C-44F4-8C42-A3BEE6F3BB6D}" dt="2020-03-16T04:43:26.019" v="110" actId="2696"/>
        <pc:sldMkLst>
          <pc:docMk/>
          <pc:sldMk cId="3931113863" sldId="506"/>
        </pc:sldMkLst>
      </pc:sldChg>
      <pc:sldChg chg="del">
        <pc:chgData name="Jon Rosdahl" userId="2820f357-2dd4-4127-8713-e0bfde0fd756" providerId="ADAL" clId="{CDA1C03A-6D3C-44F4-8C42-A3BEE6F3BB6D}" dt="2020-03-16T04:43:26.811" v="111" actId="2696"/>
        <pc:sldMkLst>
          <pc:docMk/>
          <pc:sldMk cId="2671316647" sldId="507"/>
        </pc:sldMkLst>
      </pc:sldChg>
      <pc:sldChg chg="del">
        <pc:chgData name="Jon Rosdahl" userId="2820f357-2dd4-4127-8713-e0bfde0fd756" providerId="ADAL" clId="{CDA1C03A-6D3C-44F4-8C42-A3BEE6F3BB6D}" dt="2020-03-16T04:42:29.683" v="96" actId="2696"/>
        <pc:sldMkLst>
          <pc:docMk/>
          <pc:sldMk cId="2918568304" sldId="508"/>
        </pc:sldMkLst>
      </pc:sldChg>
      <pc:sldChg chg="del">
        <pc:chgData name="Jon Rosdahl" userId="2820f357-2dd4-4127-8713-e0bfde0fd756" providerId="ADAL" clId="{CDA1C03A-6D3C-44F4-8C42-A3BEE6F3BB6D}" dt="2020-03-16T04:42:31.171" v="97" actId="2696"/>
        <pc:sldMkLst>
          <pc:docMk/>
          <pc:sldMk cId="519697639" sldId="509"/>
        </pc:sldMkLst>
      </pc:sldChg>
      <pc:sldChg chg="del">
        <pc:chgData name="Jon Rosdahl" userId="2820f357-2dd4-4127-8713-e0bfde0fd756" providerId="ADAL" clId="{CDA1C03A-6D3C-44F4-8C42-A3BEE6F3BB6D}" dt="2020-03-16T04:42:27.114" v="95" actId="2696"/>
        <pc:sldMkLst>
          <pc:docMk/>
          <pc:sldMk cId="71523965" sldId="510"/>
        </pc:sldMkLst>
      </pc:sldChg>
      <pc:sldChg chg="del">
        <pc:chgData name="Jon Rosdahl" userId="2820f357-2dd4-4127-8713-e0bfde0fd756" providerId="ADAL" clId="{CDA1C03A-6D3C-44F4-8C42-A3BEE6F3BB6D}" dt="2020-03-16T04:43:08.834" v="99" actId="2696"/>
        <pc:sldMkLst>
          <pc:docMk/>
          <pc:sldMk cId="131324634" sldId="511"/>
        </pc:sldMkLst>
      </pc:sldChg>
      <pc:sldChg chg="del">
        <pc:chgData name="Jon Rosdahl" userId="2820f357-2dd4-4127-8713-e0bfde0fd756" providerId="ADAL" clId="{CDA1C03A-6D3C-44F4-8C42-A3BEE6F3BB6D}" dt="2020-03-16T04:43:10.107" v="100" actId="2696"/>
        <pc:sldMkLst>
          <pc:docMk/>
          <pc:sldMk cId="1094435844" sldId="512"/>
        </pc:sldMkLst>
      </pc:sldChg>
      <pc:sldChg chg="del">
        <pc:chgData name="Jon Rosdahl" userId="2820f357-2dd4-4127-8713-e0bfde0fd756" providerId="ADAL" clId="{CDA1C03A-6D3C-44F4-8C42-A3BEE6F3BB6D}" dt="2020-03-16T04:44:59.348" v="128" actId="2696"/>
        <pc:sldMkLst>
          <pc:docMk/>
          <pc:sldMk cId="362664498" sldId="513"/>
        </pc:sldMkLst>
      </pc:sldChg>
      <pc:sldChg chg="del">
        <pc:chgData name="Jon Rosdahl" userId="2820f357-2dd4-4127-8713-e0bfde0fd756" providerId="ADAL" clId="{CDA1C03A-6D3C-44F4-8C42-A3BEE6F3BB6D}" dt="2020-03-16T04:45:03.362" v="129" actId="2696"/>
        <pc:sldMkLst>
          <pc:docMk/>
          <pc:sldMk cId="3593752239" sldId="514"/>
        </pc:sldMkLst>
      </pc:sldChg>
      <pc:sldChg chg="del">
        <pc:chgData name="Jon Rosdahl" userId="2820f357-2dd4-4127-8713-e0bfde0fd756" providerId="ADAL" clId="{CDA1C03A-6D3C-44F4-8C42-A3BEE6F3BB6D}" dt="2020-03-16T04:42:36.483" v="98" actId="2696"/>
        <pc:sldMkLst>
          <pc:docMk/>
          <pc:sldMk cId="3203853897" sldId="515"/>
        </pc:sldMkLst>
      </pc:sldChg>
      <pc:sldChg chg="modSp">
        <pc:chgData name="Jon Rosdahl" userId="2820f357-2dd4-4127-8713-e0bfde0fd756" providerId="ADAL" clId="{CDA1C03A-6D3C-44F4-8C42-A3BEE6F3BB6D}" dt="2020-03-16T05:32:18.020" v="1367" actId="14100"/>
        <pc:sldMkLst>
          <pc:docMk/>
          <pc:sldMk cId="1180686864" sldId="516"/>
        </pc:sldMkLst>
        <pc:spChg chg="mod">
          <ac:chgData name="Jon Rosdahl" userId="2820f357-2dd4-4127-8713-e0bfde0fd756" providerId="ADAL" clId="{CDA1C03A-6D3C-44F4-8C42-A3BEE6F3BB6D}" dt="2020-03-16T05:32:18.020" v="1367" actId="14100"/>
          <ac:spMkLst>
            <pc:docMk/>
            <pc:sldMk cId="1180686864" sldId="516"/>
            <ac:spMk id="2" creationId="{D103FF2B-28D8-4D0A-AC3A-068D4AF5EAB0}"/>
          </ac:spMkLst>
        </pc:spChg>
        <pc:spChg chg="mod">
          <ac:chgData name="Jon Rosdahl" userId="2820f357-2dd4-4127-8713-e0bfde0fd756" providerId="ADAL" clId="{CDA1C03A-6D3C-44F4-8C42-A3BEE6F3BB6D}" dt="2020-03-16T04:47:30.137" v="237" actId="20577"/>
          <ac:spMkLst>
            <pc:docMk/>
            <pc:sldMk cId="1180686864" sldId="516"/>
            <ac:spMk id="3" creationId="{881FE3AC-F167-4737-912A-8009D1790BC9}"/>
          </ac:spMkLst>
        </pc:spChg>
      </pc:sldChg>
      <pc:sldChg chg="modSp">
        <pc:chgData name="Jon Rosdahl" userId="2820f357-2dd4-4127-8713-e0bfde0fd756" providerId="ADAL" clId="{CDA1C03A-6D3C-44F4-8C42-A3BEE6F3BB6D}" dt="2020-03-16T05:27:59.051" v="1260" actId="14100"/>
        <pc:sldMkLst>
          <pc:docMk/>
          <pc:sldMk cId="3599684124" sldId="517"/>
        </pc:sldMkLst>
        <pc:spChg chg="mod">
          <ac:chgData name="Jon Rosdahl" userId="2820f357-2dd4-4127-8713-e0bfde0fd756" providerId="ADAL" clId="{CDA1C03A-6D3C-44F4-8C42-A3BEE6F3BB6D}" dt="2020-03-16T05:27:59.051" v="1260" actId="14100"/>
          <ac:spMkLst>
            <pc:docMk/>
            <pc:sldMk cId="3599684124" sldId="517"/>
            <ac:spMk id="4" creationId="{55EB2D74-EBB3-4243-9BAF-4A597F93C6F9}"/>
          </ac:spMkLst>
        </pc:spChg>
        <pc:spChg chg="mod">
          <ac:chgData name="Jon Rosdahl" userId="2820f357-2dd4-4127-8713-e0bfde0fd756" providerId="ADAL" clId="{CDA1C03A-6D3C-44F4-8C42-A3BEE6F3BB6D}" dt="2020-03-16T05:16:57.845" v="489" actId="20577"/>
          <ac:spMkLst>
            <pc:docMk/>
            <pc:sldMk cId="3599684124" sldId="517"/>
            <ac:spMk id="5" creationId="{97D5D00F-8454-4E03-90A5-146D7935A511}"/>
          </ac:spMkLst>
        </pc:spChg>
      </pc:sldChg>
      <pc:sldChg chg="delSp modSp">
        <pc:chgData name="Jon Rosdahl" userId="2820f357-2dd4-4127-8713-e0bfde0fd756" providerId="ADAL" clId="{CDA1C03A-6D3C-44F4-8C42-A3BEE6F3BB6D}" dt="2020-03-16T05:32:32.211" v="1370" actId="20577"/>
        <pc:sldMkLst>
          <pc:docMk/>
          <pc:sldMk cId="2568169452" sldId="518"/>
        </pc:sldMkLst>
        <pc:spChg chg="del">
          <ac:chgData name="Jon Rosdahl" userId="2820f357-2dd4-4127-8713-e0bfde0fd756" providerId="ADAL" clId="{CDA1C03A-6D3C-44F4-8C42-A3BEE6F3BB6D}" dt="2020-03-16T05:17:26.214" v="498"/>
          <ac:spMkLst>
            <pc:docMk/>
            <pc:sldMk cId="2568169452" sldId="518"/>
            <ac:spMk id="2" creationId="{DB621ADD-6171-424E-AC57-CB72F3E3AB0A}"/>
          </ac:spMkLst>
        </pc:spChg>
        <pc:spChg chg="mod">
          <ac:chgData name="Jon Rosdahl" userId="2820f357-2dd4-4127-8713-e0bfde0fd756" providerId="ADAL" clId="{CDA1C03A-6D3C-44F4-8C42-A3BEE6F3BB6D}" dt="2020-03-16T05:32:32.211" v="1370" actId="20577"/>
          <ac:spMkLst>
            <pc:docMk/>
            <pc:sldMk cId="2568169452" sldId="518"/>
            <ac:spMk id="4" creationId="{55EB2D74-EBB3-4243-9BAF-4A597F93C6F9}"/>
          </ac:spMkLst>
        </pc:spChg>
        <pc:spChg chg="mod">
          <ac:chgData name="Jon Rosdahl" userId="2820f357-2dd4-4127-8713-e0bfde0fd756" providerId="ADAL" clId="{CDA1C03A-6D3C-44F4-8C42-A3BEE6F3BB6D}" dt="2020-03-16T05:26:39.375" v="1246" actId="20577"/>
          <ac:spMkLst>
            <pc:docMk/>
            <pc:sldMk cId="2568169452" sldId="518"/>
            <ac:spMk id="5" creationId="{97D5D00F-8454-4E03-90A5-146D7935A511}"/>
          </ac:spMkLst>
        </pc:spChg>
      </pc:sldChg>
      <pc:sldChg chg="modSp add">
        <pc:chgData name="Jon Rosdahl" userId="2820f357-2dd4-4127-8713-e0bfde0fd756" providerId="ADAL" clId="{CDA1C03A-6D3C-44F4-8C42-A3BEE6F3BB6D}" dt="2020-03-16T05:55:47.623" v="1519" actId="20577"/>
        <pc:sldMkLst>
          <pc:docMk/>
          <pc:sldMk cId="632102877" sldId="519"/>
        </pc:sldMkLst>
        <pc:spChg chg="mod">
          <ac:chgData name="Jon Rosdahl" userId="2820f357-2dd4-4127-8713-e0bfde0fd756" providerId="ADAL" clId="{CDA1C03A-6D3C-44F4-8C42-A3BEE6F3BB6D}" dt="2020-03-16T05:55:17.295" v="1508" actId="404"/>
          <ac:spMkLst>
            <pc:docMk/>
            <pc:sldMk cId="632102877" sldId="519"/>
            <ac:spMk id="2" creationId="{24FAB2B9-7BE9-407B-B9E8-9B2ED2255B26}"/>
          </ac:spMkLst>
        </pc:spChg>
        <pc:spChg chg="mod">
          <ac:chgData name="Jon Rosdahl" userId="2820f357-2dd4-4127-8713-e0bfde0fd756" providerId="ADAL" clId="{CDA1C03A-6D3C-44F4-8C42-A3BEE6F3BB6D}" dt="2020-03-16T05:55:47.623" v="1519" actId="20577"/>
          <ac:spMkLst>
            <pc:docMk/>
            <pc:sldMk cId="632102877" sldId="519"/>
            <ac:spMk id="3" creationId="{EC335EFD-F055-4330-9372-7A95B72A44FB}"/>
          </ac:spMkLst>
        </pc:spChg>
      </pc:sldChg>
      <pc:sldChg chg="del">
        <pc:chgData name="Jon Rosdahl" userId="2820f357-2dd4-4127-8713-e0bfde0fd756" providerId="ADAL" clId="{CDA1C03A-6D3C-44F4-8C42-A3BEE6F3BB6D}" dt="2020-03-16T04:55:59.465" v="310" actId="2696"/>
        <pc:sldMkLst>
          <pc:docMk/>
          <pc:sldMk cId="1058232453" sldId="519"/>
        </pc:sldMkLst>
      </pc:sldChg>
      <pc:sldChg chg="del">
        <pc:chgData name="Jon Rosdahl" userId="2820f357-2dd4-4127-8713-e0bfde0fd756" providerId="ADAL" clId="{CDA1C03A-6D3C-44F4-8C42-A3BEE6F3BB6D}" dt="2020-03-16T04:55:45.563" v="309" actId="2696"/>
        <pc:sldMkLst>
          <pc:docMk/>
          <pc:sldMk cId="3342450004" sldId="520"/>
        </pc:sldMkLst>
      </pc:sldChg>
      <pc:sldChg chg="modSp add">
        <pc:chgData name="Jon Rosdahl" userId="2820f357-2dd4-4127-8713-e0bfde0fd756" providerId="ADAL" clId="{CDA1C03A-6D3C-44F4-8C42-A3BEE6F3BB6D}" dt="2020-03-16T05:33:06.788" v="1392" actId="20577"/>
        <pc:sldMkLst>
          <pc:docMk/>
          <pc:sldMk cId="3406086987" sldId="520"/>
        </pc:sldMkLst>
        <pc:spChg chg="mod">
          <ac:chgData name="Jon Rosdahl" userId="2820f357-2dd4-4127-8713-e0bfde0fd756" providerId="ADAL" clId="{CDA1C03A-6D3C-44F4-8C42-A3BEE6F3BB6D}" dt="2020-03-16T05:33:00.962" v="1388" actId="20577"/>
          <ac:spMkLst>
            <pc:docMk/>
            <pc:sldMk cId="3406086987" sldId="520"/>
            <ac:spMk id="2" creationId="{AB02C4EA-7406-41FC-9685-16483029F059}"/>
          </ac:spMkLst>
        </pc:spChg>
        <pc:spChg chg="mod">
          <ac:chgData name="Jon Rosdahl" userId="2820f357-2dd4-4127-8713-e0bfde0fd756" providerId="ADAL" clId="{CDA1C03A-6D3C-44F4-8C42-A3BEE6F3BB6D}" dt="2020-03-16T05:33:06.788" v="1392" actId="20577"/>
          <ac:spMkLst>
            <pc:docMk/>
            <pc:sldMk cId="3406086987" sldId="520"/>
            <ac:spMk id="3" creationId="{264B9259-AD3E-457C-9B6B-27EFE08CAF16}"/>
          </ac:spMkLst>
        </pc:spChg>
      </pc:sldChg>
      <pc:sldChg chg="modSp add">
        <pc:chgData name="Jon Rosdahl" userId="2820f357-2dd4-4127-8713-e0bfde0fd756" providerId="ADAL" clId="{CDA1C03A-6D3C-44F4-8C42-A3BEE6F3BB6D}" dt="2020-03-16T05:31:37.395" v="1355" actId="20577"/>
        <pc:sldMkLst>
          <pc:docMk/>
          <pc:sldMk cId="987625929" sldId="521"/>
        </pc:sldMkLst>
        <pc:spChg chg="mod">
          <ac:chgData name="Jon Rosdahl" userId="2820f357-2dd4-4127-8713-e0bfde0fd756" providerId="ADAL" clId="{CDA1C03A-6D3C-44F4-8C42-A3BEE6F3BB6D}" dt="2020-03-16T05:27:21.310" v="1253" actId="14100"/>
          <ac:spMkLst>
            <pc:docMk/>
            <pc:sldMk cId="987625929" sldId="521"/>
            <ac:spMk id="2" creationId="{2D28DC52-5C12-465D-A529-C1F22D94089A}"/>
          </ac:spMkLst>
        </pc:spChg>
        <pc:spChg chg="mod">
          <ac:chgData name="Jon Rosdahl" userId="2820f357-2dd4-4127-8713-e0bfde0fd756" providerId="ADAL" clId="{CDA1C03A-6D3C-44F4-8C42-A3BEE6F3BB6D}" dt="2020-03-16T05:31:37.395" v="1355" actId="20577"/>
          <ac:spMkLst>
            <pc:docMk/>
            <pc:sldMk cId="987625929" sldId="521"/>
            <ac:spMk id="3" creationId="{18C222A5-B724-44F2-8D1A-0DAC369104E2}"/>
          </ac:spMkLst>
        </pc:spChg>
      </pc:sldChg>
      <pc:sldChg chg="del">
        <pc:chgData name="Jon Rosdahl" userId="2820f357-2dd4-4127-8713-e0bfde0fd756" providerId="ADAL" clId="{CDA1C03A-6D3C-44F4-8C42-A3BEE6F3BB6D}" dt="2020-03-16T04:46:11.883" v="153" actId="2696"/>
        <pc:sldMkLst>
          <pc:docMk/>
          <pc:sldMk cId="3324891696" sldId="521"/>
        </pc:sldMkLst>
      </pc:sldChg>
      <pc:sldChg chg="del">
        <pc:chgData name="Jon Rosdahl" userId="2820f357-2dd4-4127-8713-e0bfde0fd756" providerId="ADAL" clId="{CDA1C03A-6D3C-44F4-8C42-A3BEE6F3BB6D}" dt="2020-03-16T04:46:21.634" v="154" actId="2696"/>
        <pc:sldMkLst>
          <pc:docMk/>
          <pc:sldMk cId="3993112735" sldId="522"/>
        </pc:sldMkLst>
      </pc:sldChg>
      <pc:sldChg chg="del">
        <pc:chgData name="Jon Rosdahl" userId="2820f357-2dd4-4127-8713-e0bfde0fd756" providerId="ADAL" clId="{CDA1C03A-6D3C-44F4-8C42-A3BEE6F3BB6D}" dt="2020-03-16T04:46:32.096" v="155" actId="2696"/>
        <pc:sldMkLst>
          <pc:docMk/>
          <pc:sldMk cId="336532689" sldId="523"/>
        </pc:sldMkLst>
      </pc:sldChg>
      <pc:sldChg chg="del">
        <pc:chgData name="Jon Rosdahl" userId="2820f357-2dd4-4127-8713-e0bfde0fd756" providerId="ADAL" clId="{CDA1C03A-6D3C-44F4-8C42-A3BEE6F3BB6D}" dt="2020-03-16T04:46:39.842" v="156" actId="2696"/>
        <pc:sldMkLst>
          <pc:docMk/>
          <pc:sldMk cId="1862406374" sldId="524"/>
        </pc:sldMkLst>
      </pc:sldChg>
      <pc:sldMasterChg chg="modSp modSldLayout">
        <pc:chgData name="Jon Rosdahl" userId="2820f357-2dd4-4127-8713-e0bfde0fd756" providerId="ADAL" clId="{CDA1C03A-6D3C-44F4-8C42-A3BEE6F3BB6D}" dt="2020-03-16T04:31:49.975" v="8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CDA1C03A-6D3C-44F4-8C42-A3BEE6F3BB6D}" dt="2020-03-16T04:29:05.813" v="22" actId="20577"/>
          <ac:spMkLst>
            <pc:docMk/>
            <pc:sldMasterMk cId="0" sldId="2147483657"/>
            <ac:spMk id="2" creationId="{00000000-0000-0000-0000-000000000000}"/>
          </ac:spMkLst>
        </pc:spChg>
        <pc:spChg chg="mod">
          <ac:chgData name="Jon Rosdahl" userId="2820f357-2dd4-4127-8713-e0bfde0fd756" providerId="ADAL" clId="{CDA1C03A-6D3C-44F4-8C42-A3BEE6F3BB6D}" dt="2020-03-16T04:28:50.532" v="10" actId="20577"/>
          <ac:spMkLst>
            <pc:docMk/>
            <pc:sldMasterMk cId="0" sldId="2147483657"/>
            <ac:spMk id="3" creationId="{00000000-0000-0000-0000-000000000000}"/>
          </ac:spMkLst>
        </pc:spChg>
        <pc:spChg chg="mod">
          <ac:chgData name="Jon Rosdahl" userId="2820f357-2dd4-4127-8713-e0bfde0fd756" providerId="ADAL" clId="{CDA1C03A-6D3C-44F4-8C42-A3BEE6F3BB6D}" dt="2020-03-16T04:29:25.636" v="46" actId="20577"/>
          <ac:spMkLst>
            <pc:docMk/>
            <pc:sldMasterMk cId="0" sldId="2147483657"/>
            <ac:spMk id="329737" creationId="{00000000-0000-0000-0000-000000000000}"/>
          </ac:spMkLst>
        </pc:spChg>
        <pc:sldLayoutChg chg="addSp delSp modSp">
          <pc:chgData name="Jon Rosdahl" userId="2820f357-2dd4-4127-8713-e0bfde0fd756" providerId="ADAL" clId="{CDA1C03A-6D3C-44F4-8C42-A3BEE6F3BB6D}" dt="2020-03-16T04:31:49.975" v="89"/>
          <pc:sldLayoutMkLst>
            <pc:docMk/>
            <pc:sldMasterMk cId="0" sldId="2147483657"/>
            <pc:sldLayoutMk cId="475975311" sldId="2147483703"/>
          </pc:sldLayoutMkLst>
          <pc:spChg chg="add del mod">
            <ac:chgData name="Jon Rosdahl" userId="2820f357-2dd4-4127-8713-e0bfde0fd756" providerId="ADAL" clId="{CDA1C03A-6D3C-44F4-8C42-A3BEE6F3BB6D}" dt="2020-03-16T04:30:41.957" v="49"/>
            <ac:spMkLst>
              <pc:docMk/>
              <pc:sldMasterMk cId="0" sldId="2147483657"/>
              <pc:sldLayoutMk cId="475975311" sldId="2147483703"/>
              <ac:spMk id="2" creationId="{077A5010-7BFF-4012-BB90-E66C384BCA45}"/>
            </ac:spMkLst>
          </pc:spChg>
          <pc:spChg chg="mod">
            <ac:chgData name="Jon Rosdahl" userId="2820f357-2dd4-4127-8713-e0bfde0fd756" providerId="ADAL" clId="{CDA1C03A-6D3C-44F4-8C42-A3BEE6F3BB6D}" dt="2020-03-16T04:31:20.886" v="74" actId="6549"/>
            <ac:spMkLst>
              <pc:docMk/>
              <pc:sldMasterMk cId="0" sldId="2147483657"/>
              <pc:sldLayoutMk cId="475975311" sldId="2147483703"/>
              <ac:spMk id="15" creationId="{00000000-0000-0000-0000-000000000000}"/>
            </ac:spMkLst>
          </pc:spChg>
          <pc:spChg chg="add">
            <ac:chgData name="Jon Rosdahl" userId="2820f357-2dd4-4127-8713-e0bfde0fd756" providerId="ADAL" clId="{CDA1C03A-6D3C-44F4-8C42-A3BEE6F3BB6D}" dt="2020-03-16T04:31:49.975" v="89"/>
            <ac:spMkLst>
              <pc:docMk/>
              <pc:sldMasterMk cId="0" sldId="2147483657"/>
              <pc:sldLayoutMk cId="475975311" sldId="2147483703"/>
              <ac:spMk id="17" creationId="{DA99C3E1-9487-422E-8005-506D0BB92221}"/>
            </ac:spMkLst>
          </pc:spChg>
          <pc:spChg chg="mod">
            <ac:chgData name="Jon Rosdahl" userId="2820f357-2dd4-4127-8713-e0bfde0fd756" providerId="ADAL" clId="{CDA1C03A-6D3C-44F4-8C42-A3BEE6F3BB6D}" dt="2020-03-16T04:31:32.824" v="88" actId="6549"/>
            <ac:spMkLst>
              <pc:docMk/>
              <pc:sldMasterMk cId="0" sldId="2147483657"/>
              <pc:sldLayoutMk cId="475975311" sldId="2147483703"/>
              <ac:spMk id="18" creationId="{4E5422D4-5502-4CDC-B7BF-725A29F07A14}"/>
            </ac:spMkLst>
          </pc:spChg>
          <pc:spChg chg="add del">
            <ac:chgData name="Jon Rosdahl" userId="2820f357-2dd4-4127-8713-e0bfde0fd756" providerId="ADAL" clId="{CDA1C03A-6D3C-44F4-8C42-A3BEE6F3BB6D}" dt="2020-03-16T04:30:42.645" v="50"/>
            <ac:spMkLst>
              <pc:docMk/>
              <pc:sldMasterMk cId="0" sldId="2147483657"/>
              <pc:sldLayoutMk cId="475975311" sldId="2147483703"/>
              <ac:spMk id="33075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EC-20/0048r0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16 Telecon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EC-20/0048r0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16 Telecon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16 Telecon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EC-20/0048r0</a:t>
            </a:r>
          </a:p>
        </p:txBody>
      </p:sp>
    </p:spTree>
    <p:extLst>
      <p:ext uri="{BB962C8B-B14F-4D97-AF65-F5344CB8AC3E}">
        <p14:creationId xmlns:p14="http://schemas.microsoft.com/office/powerpoint/2010/main" val="283715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60347" y="22861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March 2020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422D4-5502-4CDC-B7BF-725A29F07A14}"/>
              </a:ext>
            </a:extLst>
          </p:cNvPr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EC-20/0048r0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DA99C3E1-9487-422E-8005-506D0BB922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69064" y="6604000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March 16, 2020 Telecon</a:t>
            </a: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3469064" y="6604000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March 16, 2020 Telecon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EC-20/0048r0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42-03-00EC-2020-sasb-calendar-with-802-meetings-added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2019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  <p:extLst>
      <p:ext uri="{BB962C8B-B14F-4D97-AF65-F5344CB8AC3E}">
        <p14:creationId xmlns:p14="http://schemas.microsoft.com/office/powerpoint/2010/main" val="415422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DC52-5C12-465D-A529-C1F22D940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9" y="381000"/>
            <a:ext cx="11400367" cy="838200"/>
          </a:xfrm>
        </p:spPr>
        <p:txBody>
          <a:bodyPr/>
          <a:lstStyle/>
          <a:p>
            <a:r>
              <a:rPr lang="en-US" dirty="0"/>
              <a:t>Proposed Email Ballot #2: </a:t>
            </a:r>
            <a:br>
              <a:rPr lang="en-US" dirty="0"/>
            </a:br>
            <a:r>
              <a:rPr lang="en-US" dirty="0"/>
              <a:t>Motion to approve 2023 and 2025 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222A5-B724-44F2-8D1A-0DAC3691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524000"/>
            <a:ext cx="10972800" cy="4343400"/>
          </a:xfrm>
        </p:spPr>
        <p:txBody>
          <a:bodyPr/>
          <a:lstStyle/>
          <a:p>
            <a:r>
              <a:rPr lang="en-US" dirty="0"/>
              <a:t>Move to approve the Hilton Atlanta as the venue for 12-17 March 2023 and 9-14 March 2025 (basic terms similar to Contract for March 2020.)</a:t>
            </a:r>
          </a:p>
          <a:p>
            <a:endParaRPr lang="en-US" dirty="0"/>
          </a:p>
          <a:p>
            <a:r>
              <a:rPr lang="en-US" dirty="0"/>
              <a:t>Moved: Rosdahl</a:t>
            </a:r>
          </a:p>
          <a:p>
            <a:r>
              <a:rPr lang="en-US" dirty="0"/>
              <a:t>Second: Stanley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25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B2B9-7BE9-407B-B9E8-9B2ED225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04813"/>
            <a:ext cx="11810999" cy="792162"/>
          </a:xfrm>
        </p:spPr>
        <p:txBody>
          <a:bodyPr/>
          <a:lstStyle/>
          <a:p>
            <a:r>
              <a:rPr lang="en-US" sz="2800" dirty="0"/>
              <a:t>Proposed Email Ballot #3 - Motion to approve March 2024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35EFD-F055-4330-9372-7A95B72A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/>
              <a:t>Motion: Move </a:t>
            </a:r>
            <a:r>
              <a:rPr lang="en-US" sz="2400" dirty="0"/>
              <a:t>to approve The Hyatt Regency Chicago as the venue location for the March 2024 ( Room Rate - $179.00; Min F&amp;B $150,000,Mtg Space included in package)</a:t>
            </a:r>
          </a:p>
          <a:p>
            <a:pPr lvl="1"/>
            <a:r>
              <a:rPr lang="en-US" sz="2400" dirty="0"/>
              <a:t>Moved: Jon Rosdahl</a:t>
            </a:r>
          </a:p>
          <a:p>
            <a:pPr lvl="1"/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: Dorothy Stanley</a:t>
            </a:r>
          </a:p>
          <a:p>
            <a:r>
              <a:rPr lang="en-US" sz="2400" dirty="0"/>
              <a:t>Note this supersedes November Motion #8 </a:t>
            </a:r>
          </a:p>
          <a:p>
            <a:r>
              <a:rPr lang="en-US" sz="2400" dirty="0"/>
              <a:t>Hotel has been notified of the date change, but has not responded.</a:t>
            </a:r>
          </a:p>
        </p:txBody>
      </p:sp>
    </p:spTree>
    <p:extLst>
      <p:ext uri="{BB962C8B-B14F-4D97-AF65-F5344CB8AC3E}">
        <p14:creationId xmlns:p14="http://schemas.microsoft.com/office/powerpoint/2010/main" val="632102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11125200" cy="5334000"/>
          </a:xfrm>
        </p:spPr>
        <p:txBody>
          <a:bodyPr/>
          <a:lstStyle/>
          <a:p>
            <a:r>
              <a:rPr lang="en-US" sz="2000" b="1" dirty="0">
                <a:cs typeface="Times New Roman" panose="02020603050405020304" pitchFamily="18" charset="0"/>
              </a:rPr>
              <a:t>Future 802 Plenary Sessions in 2020:</a:t>
            </a:r>
          </a:p>
          <a:p>
            <a:r>
              <a:rPr lang="en-US" sz="2000" strike="sngStrike" dirty="0">
                <a:solidFill>
                  <a:schemeClr val="bg1">
                    <a:lumMod val="65000"/>
                  </a:schemeClr>
                </a:solidFill>
              </a:rPr>
              <a:t>15-20 March 2020		</a:t>
            </a:r>
            <a:r>
              <a:rPr lang="sv-SE" sz="2000" strike="sngStrike" dirty="0">
                <a:solidFill>
                  <a:schemeClr val="bg1">
                    <a:lumMod val="65000"/>
                  </a:schemeClr>
                </a:solidFill>
              </a:rPr>
              <a:t>Hilton Atlanta, Atlanta, GA, USA</a:t>
            </a:r>
          </a:p>
          <a:p>
            <a:r>
              <a:rPr lang="en-US" sz="2000" dirty="0"/>
              <a:t>12-17 July 2020		Sheraton Centre Montreal, Montreal, Canada</a:t>
            </a:r>
          </a:p>
          <a:p>
            <a:r>
              <a:rPr lang="en-US" sz="2000" dirty="0"/>
              <a:t> 8-13 November 2020	Marriott Marquis Queen’s Park, Bangkok, Thailand</a:t>
            </a:r>
          </a:p>
          <a:p>
            <a:pPr marL="457200" lvl="1" indent="0">
              <a:buNone/>
            </a:pPr>
            <a:endParaRPr lang="en-US" sz="1100" dirty="0"/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1800" b="1" dirty="0"/>
              <a:t>Contract Status doc 802 EC-20/0001r0:</a:t>
            </a:r>
          </a:p>
          <a:p>
            <a:pPr marL="400050" lvl="1" indent="0">
              <a:buNone/>
            </a:pPr>
            <a:endParaRPr lang="en-US" sz="1200" dirty="0"/>
          </a:p>
          <a:p>
            <a:r>
              <a:rPr lang="en-US" sz="2000" dirty="0"/>
              <a:t>Future Calendar</a:t>
            </a:r>
          </a:p>
          <a:p>
            <a:pPr marL="400050" lvl="1" indent="0">
              <a:buNone/>
            </a:pPr>
            <a:r>
              <a:rPr lang="en-US" sz="2000" dirty="0"/>
              <a:t> </a:t>
            </a:r>
            <a:r>
              <a:rPr lang="en-US" sz="1800" dirty="0"/>
              <a:t>I have been asked to post the 2020 IEEE-SA Calendar to Mentor for your reference.</a:t>
            </a:r>
          </a:p>
          <a:p>
            <a:pPr marL="400050" lvl="1" indent="0">
              <a:buNone/>
            </a:pPr>
            <a:r>
              <a:rPr lang="en-US" sz="1800" dirty="0"/>
              <a:t> I have added the 802 (and 802W) meetings as well to show the combined calendar.</a:t>
            </a:r>
          </a:p>
          <a:p>
            <a:pPr marL="400050" lvl="1" indent="0">
              <a:buNone/>
            </a:pPr>
            <a:r>
              <a:rPr lang="en-US" sz="2000" dirty="0"/>
              <a:t>2020 Calendar:</a:t>
            </a:r>
          </a:p>
          <a:p>
            <a:pPr marL="800100" lvl="2" indent="0">
              <a:buNone/>
            </a:pPr>
            <a:r>
              <a:rPr lang="en-US" sz="1600" dirty="0">
                <a:hlinkClick r:id="rId2"/>
              </a:rPr>
              <a:t>https://mentor.ieee.org/802-ec/dcn/19/ec-19-0042-03-00EC-2020-sasb-calendar-with-802-meetings-added.doc</a:t>
            </a:r>
            <a:r>
              <a:rPr lang="en-US" sz="1600" dirty="0"/>
              <a:t> </a:t>
            </a:r>
          </a:p>
          <a:p>
            <a:pPr marL="800100" lvl="2" indent="0">
              <a:buNone/>
            </a:pPr>
            <a:r>
              <a:rPr lang="en-US" sz="1600" dirty="0"/>
              <a:t>Note that the April-June IEEE-SA meetings have been changed to virtual meetings only.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Exec Sec Agenda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4.03  II  Current and Future Venue Report              10 Min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15-20 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12-17 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8-13 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2F3CD-E832-4FC3-A7D2-A53A0D98CA56}"/>
              </a:ext>
            </a:extLst>
          </p:cNvPr>
          <p:cNvSpPr txBox="1"/>
          <p:nvPr/>
        </p:nvSpPr>
        <p:spPr>
          <a:xfrm>
            <a:off x="380999" y="3135312"/>
            <a:ext cx="3581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40</a:t>
            </a:r>
            <a:r>
              <a:rPr lang="en-US" sz="2800" baseline="30000" dirty="0"/>
              <a:t>th</a:t>
            </a:r>
            <a:r>
              <a:rPr lang="en-US" sz="2800" dirty="0"/>
              <a:t> Anniversary Celebrations!!</a:t>
            </a:r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14-19 March 2021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1304833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Hyatt Regency Denver at Colorado Convention Center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11-16 July 2021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19738" y="2198686"/>
            <a:ext cx="3431202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Marriott Madrid Auditorium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14-19 November 2021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Hyatt Regency Vancouver</a:t>
            </a: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7970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DCE1E-FE20-43A0-882D-7C8DFB4125DA}"/>
              </a:ext>
            </a:extLst>
          </p:cNvPr>
          <p:cNvSpPr txBox="1"/>
          <p:nvPr/>
        </p:nvSpPr>
        <p:spPr>
          <a:xfrm>
            <a:off x="8534400" y="347970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A491-7AC3-4CE9-BD4B-360306515272}"/>
              </a:ext>
            </a:extLst>
          </p:cNvPr>
          <p:cNvSpPr txBox="1"/>
          <p:nvPr/>
        </p:nvSpPr>
        <p:spPr>
          <a:xfrm>
            <a:off x="4305300" y="3479708"/>
            <a:ext cx="3445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under negotiations</a:t>
            </a:r>
          </a:p>
        </p:txBody>
      </p:sp>
    </p:spTree>
    <p:extLst>
      <p:ext uri="{BB962C8B-B14F-4D97-AF65-F5344CB8AC3E}">
        <p14:creationId xmlns:p14="http://schemas.microsoft.com/office/powerpoint/2010/main" val="200424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F34C702-1E27-4B71-AC2A-EBA67C04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approved Future Venues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20A10D-9753-4280-AD3E-41F5CB159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906962"/>
          </a:xfrm>
        </p:spPr>
        <p:txBody>
          <a:bodyPr/>
          <a:lstStyle/>
          <a:p>
            <a:r>
              <a:rPr lang="en-US" sz="2800" dirty="0"/>
              <a:t>Committed Future Venues – </a:t>
            </a:r>
            <a:r>
              <a:rPr lang="en-US" sz="2800" dirty="0">
                <a:solidFill>
                  <a:srgbClr val="69BE28"/>
                </a:solidFill>
              </a:rPr>
              <a:t>Contract Executed</a:t>
            </a:r>
          </a:p>
          <a:p>
            <a:pPr lvl="1"/>
            <a:r>
              <a:rPr lang="en-US" dirty="0"/>
              <a:t>2022 July 10-15 - Sheraton Centre Montreal</a:t>
            </a:r>
          </a:p>
          <a:p>
            <a:pPr lvl="1"/>
            <a:r>
              <a:rPr lang="en-US" dirty="0"/>
              <a:t>2023 Nov 12-17 – Hawaiian Village (Oahu)</a:t>
            </a:r>
          </a:p>
          <a:p>
            <a:pPr lvl="1"/>
            <a:r>
              <a:rPr lang="en-US" dirty="0"/>
              <a:t>2027 Nov 14-19 – Hawaiian Village (Oahu)</a:t>
            </a:r>
          </a:p>
          <a:p>
            <a:r>
              <a:rPr lang="en-US" sz="2800" dirty="0"/>
              <a:t>Committed Future Venues – </a:t>
            </a:r>
            <a:r>
              <a:rPr lang="en-US" sz="2800" dirty="0">
                <a:solidFill>
                  <a:srgbClr val="69BE28"/>
                </a:solidFill>
              </a:rPr>
              <a:t>Contract negotiations underway.</a:t>
            </a:r>
          </a:p>
          <a:p>
            <a:pPr lvl="1"/>
            <a:r>
              <a:rPr lang="en-US" dirty="0"/>
              <a:t>2021 July 11-16 – Marriott Madrid, Spain</a:t>
            </a:r>
          </a:p>
          <a:p>
            <a:pPr lvl="1"/>
            <a:r>
              <a:rPr lang="en-US" dirty="0"/>
              <a:t>2023 July 9-14 – </a:t>
            </a:r>
            <a:r>
              <a:rPr lang="en-US" dirty="0" err="1"/>
              <a:t>Estrel</a:t>
            </a:r>
            <a:r>
              <a:rPr lang="en-US" dirty="0"/>
              <a:t>, Berlin, Germany</a:t>
            </a:r>
          </a:p>
          <a:p>
            <a:pPr lvl="1"/>
            <a:endParaRPr lang="en-US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382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3FF2B-28D8-4D0A-AC3A-068D4AF5E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404813"/>
            <a:ext cx="11552767" cy="792162"/>
          </a:xfrm>
        </p:spPr>
        <p:txBody>
          <a:bodyPr/>
          <a:lstStyle/>
          <a:p>
            <a:r>
              <a:rPr lang="en-US" sz="3200" dirty="0"/>
              <a:t>November Future Venue planning as reported in </a:t>
            </a:r>
            <a:r>
              <a:rPr lang="en-US" sz="3200" dirty="0" err="1"/>
              <a:t>AdHoc</a:t>
            </a:r>
            <a:r>
              <a:rPr lang="en-US" sz="3200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FE3AC-F167-4737-912A-8009D1790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714567" cy="4983162"/>
          </a:xfrm>
        </p:spPr>
        <p:txBody>
          <a:bodyPr/>
          <a:lstStyle/>
          <a:p>
            <a:r>
              <a:rPr lang="en-US" dirty="0"/>
              <a:t>2022 March: Hilton Buena Vista Palace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2023  March: Hyatt Regency Chicago – </a:t>
            </a:r>
          </a:p>
          <a:p>
            <a:endParaRPr lang="en-US" dirty="0"/>
          </a:p>
          <a:p>
            <a:r>
              <a:rPr lang="en-US" dirty="0"/>
              <a:t>For Backup keep Hyatt Regency Jacksonville on hold.</a:t>
            </a:r>
          </a:p>
          <a:p>
            <a:endParaRPr lang="en-US" dirty="0"/>
          </a:p>
          <a:p>
            <a:r>
              <a:rPr lang="en-US" dirty="0"/>
              <a:t>But when we moved to the next slides I made a mistake and reversed the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8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EB2D74-EBB3-4243-9BAF-4A597F93C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404813"/>
            <a:ext cx="11552767" cy="792162"/>
          </a:xfrm>
        </p:spPr>
        <p:txBody>
          <a:bodyPr/>
          <a:lstStyle/>
          <a:p>
            <a:r>
              <a:rPr lang="en-US" sz="3200" dirty="0"/>
              <a:t>2019 November Motions to Approve March 2022/2023 Venues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D5D00F-8454-4E03-90A5-146D7935A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295400"/>
            <a:ext cx="109728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* Motion #8 – Move to approve The Hyatt Regency Chicago as the venue location for the March 2022 with the Hyatt Regency Jacksonville as an option to be held as an alternate backup.  – (Room Rate - $179.00; Min F&amp;B $150,000,Mtg Space included in package) </a:t>
            </a:r>
          </a:p>
          <a:p>
            <a:pPr lvl="1"/>
            <a:r>
              <a:rPr lang="en-US" sz="1600" dirty="0"/>
              <a:t>Moved Rosdahl </a:t>
            </a:r>
          </a:p>
          <a:p>
            <a:pPr lvl="1"/>
            <a:r>
              <a:rPr lang="en-US" sz="1600" dirty="0"/>
              <a:t>Second Stanley </a:t>
            </a:r>
          </a:p>
          <a:p>
            <a:pPr lvl="1"/>
            <a:r>
              <a:rPr lang="en-US" sz="1600" dirty="0"/>
              <a:t>Results Approved by voice vote without objection Motion Passes </a:t>
            </a:r>
          </a:p>
          <a:p>
            <a:pPr lvl="1"/>
            <a:r>
              <a:rPr lang="en-US" sz="1600" dirty="0"/>
              <a:t>Reference Agenda Item #4.04 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* Motion #9 – Move to approve either “The Hilton Orlando Disney Springs or the Hilton Buena Vista Palace” hotels as the venue location for the March 2023 IEEE 802 Plenary.  – (Room Rate - $209 (includes resort fee we believe we can negotiate out. Min F&amp;B $150,000;  Mtg Space included in package) </a:t>
            </a:r>
          </a:p>
          <a:p>
            <a:pPr lvl="1"/>
            <a:r>
              <a:rPr lang="en-US" sz="1600" dirty="0"/>
              <a:t>Moved Rosdahl </a:t>
            </a:r>
          </a:p>
          <a:p>
            <a:pPr lvl="1"/>
            <a:r>
              <a:rPr lang="en-US" sz="1600" dirty="0"/>
              <a:t>Second Stanley </a:t>
            </a:r>
          </a:p>
          <a:p>
            <a:pPr lvl="1"/>
            <a:r>
              <a:rPr lang="en-US" sz="1600" dirty="0"/>
              <a:t>Results Approved by voice vote without objection Motion Passes </a:t>
            </a:r>
          </a:p>
          <a:p>
            <a:pPr lvl="1"/>
            <a:r>
              <a:rPr lang="en-US" sz="1600" dirty="0"/>
              <a:t>Reference Agenda Item #4.04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684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EB2D74-EBB3-4243-9BAF-4A597F93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Proposed Email Ballot #1 - Motion to Approve March 2022 Venue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D5D00F-8454-4E03-90A5-146D7935A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Move to approve the Hilton Buena Vista Palace” hotels as the venue location for the </a:t>
            </a:r>
            <a:r>
              <a:rPr lang="en-US" sz="2800" dirty="0">
                <a:solidFill>
                  <a:srgbClr val="C00000"/>
                </a:solidFill>
              </a:rPr>
              <a:t>March 2022 </a:t>
            </a:r>
            <a:r>
              <a:rPr lang="en-US" sz="2800" dirty="0"/>
              <a:t>IEEE 802 Plenary. </a:t>
            </a:r>
          </a:p>
          <a:p>
            <a:pPr lvl="2"/>
            <a:r>
              <a:rPr lang="en-US" sz="2000" dirty="0"/>
              <a:t>(Room Rate - $229.00 rate inclusive of the resort fee.  2% rebate on F&amp;B. Min F&amp;B $150,000; Mtg Space included in package – 3150 room nights – 150Mb $7500 – Power $5k)</a:t>
            </a:r>
          </a:p>
          <a:p>
            <a:pPr lvl="1"/>
            <a:endParaRPr lang="en-US" sz="2400" dirty="0"/>
          </a:p>
          <a:p>
            <a:r>
              <a:rPr lang="en-US" sz="2800" dirty="0"/>
              <a:t>Moved: Jon Rosdahl</a:t>
            </a:r>
          </a:p>
          <a:p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: Dorothy Stanley</a:t>
            </a:r>
          </a:p>
          <a:p>
            <a:r>
              <a:rPr lang="en-US" dirty="0"/>
              <a:t>Note this supersedes November Motion #9 </a:t>
            </a:r>
          </a:p>
          <a:p>
            <a:r>
              <a:rPr lang="en-US" dirty="0"/>
              <a:t>Contract has been executed.</a:t>
            </a:r>
          </a:p>
        </p:txBody>
      </p:sp>
    </p:spTree>
    <p:extLst>
      <p:ext uri="{BB962C8B-B14F-4D97-AF65-F5344CB8AC3E}">
        <p14:creationId xmlns:p14="http://schemas.microsoft.com/office/powerpoint/2010/main" val="256816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2C4EA-7406-41FC-9685-16483029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404813"/>
            <a:ext cx="11247967" cy="792162"/>
          </a:xfrm>
        </p:spPr>
        <p:txBody>
          <a:bodyPr/>
          <a:lstStyle/>
          <a:p>
            <a:r>
              <a:rPr lang="en-US" sz="2800" dirty="0"/>
              <a:t>The 2020 Hilton Atlanta Cancelation requires 2 Plenary Sessions.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B9259-AD3E-457C-9B6B-27EFE08CA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 of the agreement for reduced Cancellations fees, the Hilton Atlanta is booking two new Plenary Sessions.</a:t>
            </a:r>
          </a:p>
          <a:p>
            <a:r>
              <a:rPr lang="en-US" dirty="0"/>
              <a:t>2023 March – Hilton Atlanta – Same basic terms as 2020</a:t>
            </a:r>
          </a:p>
          <a:p>
            <a:r>
              <a:rPr lang="en-US" dirty="0"/>
              <a:t>2025 March – Hilton Atlanta – Same basic terms as 2020</a:t>
            </a:r>
          </a:p>
          <a:p>
            <a:r>
              <a:rPr lang="en-US" dirty="0"/>
              <a:t>Plan to have both 2023 and 2025 contracts executed by end of the month.</a:t>
            </a:r>
          </a:p>
          <a:p>
            <a:r>
              <a:rPr lang="en-US" dirty="0"/>
              <a:t>Working out details.</a:t>
            </a:r>
          </a:p>
        </p:txBody>
      </p:sp>
    </p:spTree>
    <p:extLst>
      <p:ext uri="{BB962C8B-B14F-4D97-AF65-F5344CB8AC3E}">
        <p14:creationId xmlns:p14="http://schemas.microsoft.com/office/powerpoint/2010/main" val="340608698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1E7F56-C730-4F6C-9468-5C91011B76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8E439F-A72E-46D7-A267-1A584338B00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AF35AE-3CED-456C-9F6B-F4D0B57C82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47107</TotalTime>
  <Words>680</Words>
  <Application>Microsoft Office PowerPoint</Application>
  <PresentationFormat>Widescreen</PresentationFormat>
  <Paragraphs>94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Title slide</vt:lpstr>
      <vt:lpstr>Executive Secretary Agenda Items  November 2019 Plenary</vt:lpstr>
      <vt:lpstr>802 Exec Sec Agenda Items</vt:lpstr>
      <vt:lpstr>2020 Future Venues</vt:lpstr>
      <vt:lpstr>2021 Future Venues</vt:lpstr>
      <vt:lpstr>More approved Future Venues</vt:lpstr>
      <vt:lpstr>November Future Venue planning as reported in AdHoc Report </vt:lpstr>
      <vt:lpstr>2019 November Motions to Approve March 2022/2023 Venues</vt:lpstr>
      <vt:lpstr>Proposed Email Ballot #1 - Motion to Approve March 2022 Venue</vt:lpstr>
      <vt:lpstr>The 2020 Hilton Atlanta Cancelation requires 2 Plenary Sessions.</vt:lpstr>
      <vt:lpstr>Proposed Email Ballot #2:  Motion to approve 2023 and 2025 Venues</vt:lpstr>
      <vt:lpstr>Proposed Email Ballot #3 - Motion to approve March 2024 Venue</vt:lpstr>
      <vt:lpstr>Future Venue Insight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 Sec - Venue items - March 16 Telecon</dc:title>
  <dc:subject>IEEE 802 March 16 Telecon</dc:subject>
  <dc:creator>Jon Rosdahl</dc:creator>
  <dc:description>Jon Rosdahl (Qualcomm)</dc:description>
  <cp:lastModifiedBy>Jon Rosdahl</cp:lastModifiedBy>
  <cp:revision>367</cp:revision>
  <dcterms:created xsi:type="dcterms:W3CDTF">2015-11-09T04:21:45Z</dcterms:created>
  <dcterms:modified xsi:type="dcterms:W3CDTF">2020-03-16T05:55:51Z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