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9" r:id="rId2"/>
    <p:sldId id="287" r:id="rId3"/>
    <p:sldId id="1719" r:id="rId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69" autoAdjust="0"/>
    <p:restoredTop sz="94660" autoAdjust="0"/>
  </p:normalViewPr>
  <p:slideViewPr>
    <p:cSldViewPr>
      <p:cViewPr varScale="1">
        <p:scale>
          <a:sx n="64" d="100"/>
          <a:sy n="64" d="100"/>
        </p:scale>
        <p:origin x="1508" y="4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84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802.11-16/1091r1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7165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Sept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802.11-16/1091r1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7165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Sept 2016</a:t>
            </a:r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July 2010</a:t>
            </a:r>
          </a:p>
        </p:txBody>
      </p:sp>
      <p:sp>
        <p:nvSpPr>
          <p:cNvPr id="5939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5939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B32371F6-024C-497B-815E-D0E3294E134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68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768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53388" y="6475413"/>
            <a:ext cx="490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4643176" y="363379"/>
            <a:ext cx="380232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802</a:t>
            </a:r>
            <a:r>
              <a:rPr lang="en-US" sz="1600" b="1" baseline="0" dirty="0">
                <a:latin typeface="Arial" pitchFamily="34" charset="0"/>
              </a:rPr>
              <a:t> ec</a:t>
            </a:r>
            <a:r>
              <a:rPr lang="en-US" sz="1600" b="1" dirty="0">
                <a:latin typeface="Arial" pitchFamily="34" charset="0"/>
              </a:rPr>
              <a:t>-20-0029-00-00ec</a:t>
            </a: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8784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>
                <a:latin typeface="Arial" pitchFamily="34" charset="0"/>
              </a:rPr>
              <a:t>Mar 2020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IEEE 802 JTC1 Standing Committee</a:t>
            </a:r>
            <a:br>
              <a:rPr lang="en-US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Mar 2020 opening report for EC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>
                <a:solidFill>
                  <a:schemeClr val="accent2">
                    <a:lumMod val="50000"/>
                  </a:schemeClr>
                </a:solidFill>
              </a:rPr>
              <a:t>24 Feb 2020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245814"/>
              </p:ext>
            </p:extLst>
          </p:nvPr>
        </p:nvGraphicFramePr>
        <p:xfrm>
          <a:off x="685800" y="3429000"/>
          <a:ext cx="7696200" cy="111204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Myles (Chair)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+61 2 84461010</a:t>
                      </a:r>
                      <a:endParaRPr lang="en-AU" sz="1200" dirty="0">
                        <a:effectLst/>
                      </a:endParaRPr>
                    </a:p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Peter Yee (Vice</a:t>
                      </a:r>
                      <a:r>
                        <a:rPr lang="en-AU" sz="1200" baseline="0" dirty="0">
                          <a:effectLst/>
                          <a:latin typeface="+mn-lt"/>
                          <a:ea typeface="Times New Roman"/>
                        </a:rPr>
                        <a:t> Chair)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AKAYLA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+1 415</a:t>
                      </a:r>
                      <a:r>
                        <a:rPr lang="en-AU" sz="1200" baseline="0" dirty="0">
                          <a:effectLst/>
                          <a:latin typeface="+mn-lt"/>
                          <a:ea typeface="Times New Roman"/>
                        </a:rPr>
                        <a:t> 215 7733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peter@akayla.com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685800" y="2590800"/>
            <a:ext cx="2514600" cy="1447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>
                <a:latin typeface="+mj-lt"/>
              </a:rPr>
              <a:t>Call to Order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>
                <a:latin typeface="+mj-lt"/>
              </a:rPr>
              <a:t>Approve agenda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>
                <a:latin typeface="+mj-lt"/>
              </a:rPr>
              <a:t>Execute agenda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AU" sz="1600" dirty="0">
                <a:latin typeface="+mj-lt"/>
              </a:rPr>
              <a:t>Adjourn</a:t>
            </a:r>
            <a:endParaRPr lang="en-US" sz="1600" dirty="0">
              <a:latin typeface="+mj-lt"/>
            </a:endParaRPr>
          </a:p>
        </p:txBody>
      </p:sp>
      <p:sp>
        <p:nvSpPr>
          <p:cNvPr id="10244" name="Rectangle 20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8077200" cy="1066800"/>
          </a:xfrm>
        </p:spPr>
        <p:txBody>
          <a:bodyPr/>
          <a:lstStyle/>
          <a:p>
            <a:r>
              <a:rPr lang="en-US" dirty="0"/>
              <a:t>The IEEE 802 JTC1 SC has one slot at the Mar 2020 plenary meeting in Atlanta</a:t>
            </a: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10246" name="Rectangle 15"/>
          <p:cNvSpPr>
            <a:spLocks noChangeArrowheads="1"/>
          </p:cNvSpPr>
          <p:nvPr/>
        </p:nvSpPr>
        <p:spPr bwMode="auto">
          <a:xfrm>
            <a:off x="4495800" y="1143000"/>
            <a:ext cx="39624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endParaRPr lang="en-AU" sz="1400" b="1">
              <a:latin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85800" y="1981200"/>
            <a:ext cx="2514600" cy="60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1" dirty="0">
                <a:latin typeface="+mj-lt"/>
              </a:rPr>
              <a:t>Tuesday</a:t>
            </a:r>
          </a:p>
          <a:p>
            <a:pPr algn="ctr">
              <a:defRPr/>
            </a:pPr>
            <a:r>
              <a:rPr lang="en-US" sz="1600" b="1" dirty="0">
                <a:latin typeface="+mj-lt"/>
              </a:rPr>
              <a:t>17 Mar 2020, PM1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343400" y="6477000"/>
            <a:ext cx="6551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Slide </a:t>
            </a:r>
            <a:fld id="{CE9E285F-F601-43F1-B60E-9449BADFF5FA}" type="slidenum">
              <a:rPr lang="en-US" smtClean="0">
                <a:latin typeface="+mn-lt"/>
              </a:rPr>
              <a:pPr/>
              <a:t>2</a:t>
            </a:fld>
            <a:endParaRPr lang="en-US" dirty="0">
              <a:latin typeface="+mn-lt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3429000" y="1981200"/>
            <a:ext cx="5029200" cy="4114800"/>
          </a:xfrm>
        </p:spPr>
        <p:txBody>
          <a:bodyPr/>
          <a:lstStyle/>
          <a:p>
            <a:r>
              <a:rPr lang="en-AU" dirty="0"/>
              <a:t>High level agenda:</a:t>
            </a:r>
          </a:p>
          <a:p>
            <a:pPr lvl="1"/>
            <a:r>
              <a:rPr lang="en-AU" dirty="0"/>
              <a:t>Review status of SC6 interactions</a:t>
            </a:r>
          </a:p>
          <a:p>
            <a:pPr lvl="2"/>
            <a:r>
              <a:rPr lang="en-AU" dirty="0"/>
              <a:t>Review liaisons of drafts to SC6</a:t>
            </a:r>
          </a:p>
          <a:p>
            <a:pPr lvl="2"/>
            <a:r>
              <a:rPr lang="en-AU" dirty="0"/>
              <a:t>Review notifications of projects to SC6</a:t>
            </a:r>
          </a:p>
          <a:p>
            <a:pPr lvl="2"/>
            <a:r>
              <a:rPr lang="en-AU" dirty="0"/>
              <a:t>Review status of FDIS ballots</a:t>
            </a:r>
          </a:p>
          <a:p>
            <a:pPr lvl="1"/>
            <a:r>
              <a:rPr lang="en-AU" dirty="0"/>
              <a:t>Review SC6 activities</a:t>
            </a:r>
          </a:p>
          <a:p>
            <a:pPr lvl="2"/>
            <a:r>
              <a:rPr lang="en-AU" i="1" dirty="0"/>
              <a:t>Wearable Devices </a:t>
            </a:r>
            <a:r>
              <a:rPr lang="en-AU" dirty="0"/>
              <a:t>group approved, with possible 802.15 overlap</a:t>
            </a:r>
          </a:p>
          <a:p>
            <a:pPr lvl="2"/>
            <a:r>
              <a:rPr lang="en-AU" i="1" dirty="0"/>
              <a:t>WUR</a:t>
            </a:r>
            <a:r>
              <a:rPr lang="en-AU" dirty="0"/>
              <a:t> PWI approved, with likely 802.11ba overlap</a:t>
            </a:r>
          </a:p>
          <a:p>
            <a:pPr lvl="2"/>
            <a:r>
              <a:rPr lang="en-AU" i="1" dirty="0"/>
              <a:t>Trustworthiness</a:t>
            </a:r>
            <a:r>
              <a:rPr lang="en-AU" dirty="0"/>
              <a:t> and </a:t>
            </a:r>
            <a:r>
              <a:rPr lang="en-AU" i="1" dirty="0"/>
              <a:t>Concepts &amp; Terminology</a:t>
            </a:r>
            <a:r>
              <a:rPr lang="en-AU" dirty="0"/>
              <a:t> ad </a:t>
            </a:r>
            <a:r>
              <a:rPr lang="en-AU" dirty="0" err="1"/>
              <a:t>hoc’s</a:t>
            </a:r>
            <a:r>
              <a:rPr lang="en-AU" dirty="0"/>
              <a:t> approved, of possible IEEE 802 interest to nothing bad occurs</a:t>
            </a:r>
          </a:p>
          <a:p>
            <a:pPr lvl="2"/>
            <a:r>
              <a:rPr lang="en-AU" i="1" dirty="0"/>
              <a:t>Access control </a:t>
            </a:r>
            <a:r>
              <a:rPr lang="en-AU" dirty="0"/>
              <a:t>NPs approved in WG7 for allocating APs to ACs for load balancing &amp; backup, of general Wi-Fi interest</a:t>
            </a:r>
          </a:p>
          <a:p>
            <a:pPr lvl="1"/>
            <a:endParaRPr lang="en-A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 has sent 62 standards through to PSDO ratification with 36 in-process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9142637"/>
              </p:ext>
            </p:extLst>
          </p:nvPr>
        </p:nvGraphicFramePr>
        <p:xfrm>
          <a:off x="1447800" y="1905000"/>
          <a:ext cx="5791200" cy="333692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4026387333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17491579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3686578755"/>
                    </a:ext>
                  </a:extLst>
                </a:gridCol>
              </a:tblGrid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WG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Completed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In-process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2218623818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2541870238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802.3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2616437558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802.11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3943146548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802.15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2187709932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802.16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1930315798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802.21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3179030079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802.22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T="45711" marB="4571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45711" marB="4571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6360250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</a:t>
                      </a:r>
                    </a:p>
                  </a:txBody>
                  <a:tcPr marT="45711" marB="4571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</a:p>
                  </a:txBody>
                  <a:tcPr marT="45711" marB="4571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24263602"/>
                  </a:ext>
                </a:extLst>
              </a:tr>
            </a:tbl>
          </a:graphicData>
        </a:graphic>
      </p:graphicFrame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447800" y="5394325"/>
            <a:ext cx="5791200" cy="930275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 marL="182563" indent="-1825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179388" indent="-179388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AU" altLang="en-US" sz="1600" dirty="0">
                <a:latin typeface="Arial" panose="020B0604020202020204" pitchFamily="34" charset="0"/>
              </a:rPr>
              <a:t>All ballots were delayed by a problem at ISO</a:t>
            </a:r>
          </a:p>
          <a:p>
            <a:pPr marL="179388" indent="-179388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AU" altLang="en-US" sz="1600" dirty="0">
                <a:latin typeface="Arial" panose="020B0604020202020204" pitchFamily="34" charset="0"/>
              </a:rPr>
              <a:t>The problem has been resolved and ballots have all started (or will restart soon)</a:t>
            </a:r>
          </a:p>
        </p:txBody>
      </p:sp>
    </p:spTree>
    <p:extLst>
      <p:ext uri="{BB962C8B-B14F-4D97-AF65-F5344CB8AC3E}">
        <p14:creationId xmlns:p14="http://schemas.microsoft.com/office/powerpoint/2010/main" val="75363344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272</Words>
  <Application>Microsoft Office PowerPoint</Application>
  <PresentationFormat>On-screen Show (4:3)</PresentationFormat>
  <Paragraphs>77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Times New Roman</vt:lpstr>
      <vt:lpstr>802-11-Submission</vt:lpstr>
      <vt:lpstr>IEEE 802 JTC1 Standing Committee Mar 2020 opening report for EC</vt:lpstr>
      <vt:lpstr>The IEEE 802 JTC1 SC has one slot at the Mar 2020 plenary meeting in Atlanta</vt:lpstr>
      <vt:lpstr>IEEE 802 has sent 62 standards through to PSDO ratification with 36 in-process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2020-02-23T23:53:14Z</dcterms:modified>
</cp:coreProperties>
</file>