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4"/>
  </p:notesMasterIdLst>
  <p:handoutMasterIdLst>
    <p:handoutMasterId r:id="rId65"/>
  </p:handoutMasterIdLst>
  <p:sldIdLst>
    <p:sldId id="269" r:id="rId2"/>
    <p:sldId id="2363" r:id="rId3"/>
    <p:sldId id="2364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107" r:id="rId14"/>
    <p:sldId id="2075" r:id="rId15"/>
    <p:sldId id="2365" r:id="rId16"/>
    <p:sldId id="1657" r:id="rId17"/>
    <p:sldId id="1965" r:id="rId18"/>
    <p:sldId id="1967" r:id="rId19"/>
    <p:sldId id="1968" r:id="rId20"/>
    <p:sldId id="1969" r:id="rId21"/>
    <p:sldId id="2104" r:id="rId22"/>
    <p:sldId id="2112" r:id="rId23"/>
    <p:sldId id="2113" r:id="rId24"/>
    <p:sldId id="2114" r:id="rId25"/>
    <p:sldId id="2167" r:id="rId26"/>
    <p:sldId id="2317" r:id="rId27"/>
    <p:sldId id="2331" r:id="rId28"/>
    <p:sldId id="2332" r:id="rId29"/>
    <p:sldId id="2351" r:id="rId30"/>
    <p:sldId id="2366" r:id="rId31"/>
    <p:sldId id="2008" r:id="rId32"/>
    <p:sldId id="1945" r:id="rId33"/>
    <p:sldId id="2036" r:id="rId34"/>
    <p:sldId id="2037" r:id="rId35"/>
    <p:sldId id="2071" r:id="rId36"/>
    <p:sldId id="2218" r:id="rId37"/>
    <p:sldId id="2323" r:id="rId38"/>
    <p:sldId id="2333" r:id="rId39"/>
    <p:sldId id="2334" r:id="rId40"/>
    <p:sldId id="2335" r:id="rId41"/>
    <p:sldId id="2352" r:id="rId42"/>
    <p:sldId id="2353" r:id="rId43"/>
    <p:sldId id="2367" r:id="rId44"/>
    <p:sldId id="1688" r:id="rId45"/>
    <p:sldId id="2322" r:id="rId46"/>
    <p:sldId id="1705" r:id="rId47"/>
    <p:sldId id="1706" r:id="rId48"/>
    <p:sldId id="1707" r:id="rId49"/>
    <p:sldId id="1708" r:id="rId50"/>
    <p:sldId id="1709" r:id="rId51"/>
    <p:sldId id="1710" r:id="rId52"/>
    <p:sldId id="1790" r:id="rId53"/>
    <p:sldId id="2199" r:id="rId54"/>
    <p:sldId id="2319" r:id="rId55"/>
    <p:sldId id="2320" r:id="rId56"/>
    <p:sldId id="2321" r:id="rId57"/>
    <p:sldId id="2355" r:id="rId58"/>
    <p:sldId id="2368" r:id="rId59"/>
    <p:sldId id="2354" r:id="rId60"/>
    <p:sldId id="2369" r:id="rId61"/>
    <p:sldId id="1679" r:id="rId62"/>
    <p:sldId id="2328" r:id="rId6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0000"/>
    <a:srgbClr val="343434"/>
    <a:srgbClr val="FA661C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681" autoAdjust="0"/>
    <p:restoredTop sz="94660" autoAdjust="0"/>
  </p:normalViewPr>
  <p:slideViewPr>
    <p:cSldViewPr>
      <p:cViewPr varScale="1">
        <p:scale>
          <a:sx n="76" d="100"/>
          <a:sy n="76" d="100"/>
        </p:scale>
        <p:origin x="1272" y="6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4216" y="4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notesMaster" Target="notesMasters/notesMaster1.xml"/><Relationship Id="rId69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39389" y="177284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84176" y="8982075"/>
            <a:ext cx="153407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82252" y="97909"/>
            <a:ext cx="209948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802.11-20/xxxxr00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9714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January 2020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5999" y="8985250"/>
            <a:ext cx="199573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923289" y="6475413"/>
            <a:ext cx="1620636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23289" y="6475413"/>
            <a:ext cx="16206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68962" y="363379"/>
            <a:ext cx="327653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+mj-lt"/>
              </a:rPr>
              <a:t>doc.: IEEE </a:t>
            </a:r>
            <a:r>
              <a:rPr lang="en-AU" sz="1600" b="1" i="0" kern="1200" dirty="0">
                <a:solidFill>
                  <a:schemeClr val="tx1"/>
                </a:solidFill>
                <a:effectLst/>
                <a:latin typeface="+mj-lt"/>
                <a:ea typeface="+mn-ea"/>
                <a:cs typeface="Arial" pitchFamily="34" charset="0"/>
              </a:rPr>
              <a:t>20-0004-00-00EC</a:t>
            </a:r>
            <a:endParaRPr lang="en-US" sz="1600" b="1" dirty="0">
              <a:latin typeface="+mj-lt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12984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January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/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February 2020 in London, UK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14 January 2020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6217393"/>
              </p:ext>
            </p:extLst>
          </p:nvPr>
        </p:nvGraphicFramePr>
        <p:xfrm>
          <a:off x="685800" y="3429000"/>
          <a:ext cx="7696200" cy="148272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Paul </a:t>
                      </a: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Nikolich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IEEE 802 Chair 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+1 857 205 0050 </a:t>
                      </a:r>
                      <a:endParaRPr lang="en-AU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p.nikolich@ieee.org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71328189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2679765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3738895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13 standards in the pipeline for ratification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075702"/>
              </p:ext>
            </p:extLst>
          </p:nvPr>
        </p:nvGraphicFramePr>
        <p:xfrm>
          <a:off x="152399" y="1524000"/>
          <a:ext cx="8839199" cy="49377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14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Nov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/>
                        <a:t>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Mar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577296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801361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163452583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4049192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802.1Q-2018 FDIS ballot closes in May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802.1Q-REV/D2.0 </a:t>
            </a:r>
            <a:r>
              <a:rPr lang="en-AU" dirty="0"/>
              <a:t>was liaised for information in Jul 2017 (N16688)</a:t>
            </a:r>
          </a:p>
          <a:p>
            <a:pPr lvl="1"/>
            <a:r>
              <a:rPr lang="en-GB" dirty="0"/>
              <a:t>802.1Q-2018 was </a:t>
            </a:r>
            <a:r>
              <a:rPr lang="en-AU" dirty="0"/>
              <a:t>published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/>
              <a:t>802.1Q-2018 60-day ballot passed on 11 March 2019 (N16985)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1 comment</a:t>
            </a:r>
          </a:p>
          <a:p>
            <a:pPr lvl="2"/>
            <a:r>
              <a:rPr lang="en-AU" dirty="0"/>
              <a:t>A response was sent in Apr 2019 (N16943)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4 May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PSDO process is on hold until the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 PSDO process is on hold until the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  <a:endParaRPr lang="en-AU" dirty="0"/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This status report has been developed for: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The information of ISO/IEC JTC 1/SC 6</a:t>
            </a:r>
          </a:p>
          <a:p>
            <a:pPr lvl="2">
              <a:spcBef>
                <a:spcPts val="600"/>
              </a:spcBef>
            </a:pPr>
            <a:r>
              <a:rPr lang="en-US" b="0" dirty="0"/>
              <a:t>Consideration at the SC 6 meeting in February 2020 in London, UK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Items addressed by this report include: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IEEE 802 standards ratified through the PSDO process</a:t>
            </a:r>
          </a:p>
          <a:p>
            <a:pPr marL="468312" lvl="2" indent="-285750">
              <a:spcBef>
                <a:spcPts val="600"/>
              </a:spcBef>
            </a:pPr>
            <a:r>
              <a:rPr lang="en-US" b="0" dirty="0"/>
              <a:t>Summary of standards currently progressing through the PSDO process</a:t>
            </a:r>
          </a:p>
          <a:p>
            <a:pPr marL="528637" lvl="3" indent="-160337">
              <a:spcBef>
                <a:spcPts val="600"/>
              </a:spcBef>
            </a:pPr>
            <a:r>
              <a:rPr lang="en-US" b="0" dirty="0"/>
              <a:t>  IEEE 802.1/3/11/15/22</a:t>
            </a:r>
          </a:p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b="0" dirty="0"/>
              <a:t>SC 6 is requested to provide any feedback or ask questions related to this status report through: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Any IEEE 802 representatives attending the SC 6 meeting</a:t>
            </a:r>
          </a:p>
          <a:p>
            <a:pPr marL="469900" lvl="2" indent="-285750">
              <a:spcBef>
                <a:spcPts val="600"/>
              </a:spcBef>
            </a:pPr>
            <a:r>
              <a:rPr lang="en-US" b="0" dirty="0"/>
              <a:t>The Chair of the IEEE 802 JTC1 Standing Committee (Andrew Myles, </a:t>
            </a:r>
            <a:r>
              <a:rPr lang="en-US" b="0" dirty="0" err="1"/>
              <a:t>amyles@cisco.com</a:t>
            </a:r>
            <a:r>
              <a:rPr lang="en-US" b="0" dirty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1579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1AR-Rev</a:t>
            </a:r>
            <a:r>
              <a:rPr lang="en-AU" dirty="0"/>
              <a:t> passed FDIS ballot but requires a response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responses sent</a:t>
            </a:r>
          </a:p>
          <a:p>
            <a:pPr lvl="1"/>
            <a:r>
              <a:rPr lang="en-AU" dirty="0"/>
              <a:t>802.1AR-Rev 60-day ballot passed on 14 Oct 2018 (N16858)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provided comments</a:t>
            </a:r>
          </a:p>
          <a:p>
            <a:pPr lvl="2"/>
            <a:r>
              <a:rPr lang="en-AU" dirty="0"/>
              <a:t>Response were sent in Jan 2019 (N16912)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responses required</a:t>
            </a:r>
          </a:p>
          <a:p>
            <a:pPr lvl="1"/>
            <a:r>
              <a:rPr lang="en-AU" dirty="0"/>
              <a:t>802.1AR-Rev FDIS ballot passed on 14 Nov 2019</a:t>
            </a:r>
          </a:p>
          <a:p>
            <a:pPr lvl="2"/>
            <a:r>
              <a:rPr lang="en-AU" dirty="0"/>
              <a:t>Passed 11/1/7, with China NB voting no with 2 comments (N17067)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PSDO process is on hold until the baseline is approved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marL="174625" lvl="1" indent="-174625"/>
            <a:r>
              <a:rPr lang="en-AU" dirty="0"/>
              <a:t>PSDO start is on hold until 802.1Q-2018 is approved</a:t>
            </a:r>
          </a:p>
          <a:p>
            <a:pPr marL="357187" lvl="2" indent="-174625"/>
            <a:r>
              <a:rPr lang="en-AU" dirty="0"/>
              <a:t>Submission into PSDO process was approved in July 2018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90-day is waiting for publication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533400" y="1524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was liaised in Apr 2018 (WG1N124)</a:t>
            </a:r>
          </a:p>
          <a:p>
            <a:r>
              <a:rPr lang="en-AU" dirty="0"/>
              <a:t>90-day 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waiting for publication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1AC/Cor1</a:t>
            </a:r>
            <a:r>
              <a:rPr lang="en-AU" dirty="0"/>
              <a:t> 90-day FDIS ballot passed on 18 Mar 2019 (N16981)</a:t>
            </a:r>
          </a:p>
          <a:p>
            <a:pPr lvl="2"/>
            <a:r>
              <a:rPr lang="en-AU" dirty="0"/>
              <a:t>Passed 6/0/12 on need for ISO standard</a:t>
            </a:r>
          </a:p>
          <a:p>
            <a:pPr lvl="2"/>
            <a:r>
              <a:rPr lang="en-AU" dirty="0"/>
              <a:t>Passed 6/0/12 on approval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r>
              <a:rPr lang="en-AU" dirty="0"/>
              <a:t>Publication is expected in about 8 weeks (as of end of Oct 2019)</a:t>
            </a:r>
          </a:p>
          <a:p>
            <a:pPr lvl="2"/>
            <a:r>
              <a:rPr lang="en-AU" dirty="0"/>
              <a:t>(Jan 2020) Asked Jodi </a:t>
            </a:r>
            <a:r>
              <a:rPr lang="en-AU" dirty="0" err="1"/>
              <a:t>Haasz</a:t>
            </a:r>
            <a:r>
              <a:rPr lang="en-AU" dirty="0"/>
              <a:t> for status</a:t>
            </a:r>
          </a:p>
          <a:p>
            <a:pPr lvl="1"/>
            <a:r>
              <a:rPr lang="en-AU" dirty="0"/>
              <a:t>IEEE 802.1AC/</a:t>
            </a:r>
            <a:r>
              <a:rPr lang="en-AU" dirty="0" err="1"/>
              <a:t>Cor</a:t>
            </a:r>
            <a:r>
              <a:rPr lang="en-AU" dirty="0"/>
              <a:t> 1 will be known as ISO/IEC/IEEE 8802-1AC:2018/COR 1:2019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60-day ballot passed on 11 March 2019 (N17081)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was sent in Sept 2019 (N17060)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2020) Ready to go but process issue is still being resolved</a:t>
            </a:r>
          </a:p>
          <a:p>
            <a:pPr lvl="1"/>
            <a:r>
              <a:rPr lang="en-AU" dirty="0"/>
              <a:t>Will be called ISO/IEC/IEEE 8802-1X:2013/AMD2-2019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 </a:t>
            </a:r>
            <a:r>
              <a:rPr lang="en-AU" dirty="0"/>
              <a:t>is waiting for start of FDIS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60-day ballot passed on 11 March 2019 (N17080)</a:t>
            </a:r>
          </a:p>
          <a:p>
            <a:pPr lvl="2"/>
            <a:r>
              <a:rPr lang="en-AU" dirty="0"/>
              <a:t>Passed 10/0/8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voted “no” with 6 comments</a:t>
            </a:r>
          </a:p>
          <a:p>
            <a:pPr lvl="2"/>
            <a:r>
              <a:rPr lang="en-AU" dirty="0"/>
              <a:t>Response was sent in Sept 2019 (N17059)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2020) Ready to go but process issue is still being resolved</a:t>
            </a:r>
          </a:p>
          <a:p>
            <a:pPr lvl="1"/>
            <a:r>
              <a:rPr lang="en-AU" dirty="0"/>
              <a:t>Will be known as ISO/IEC/IEEE 8802-1AE:20</a:t>
            </a:r>
            <a:r>
              <a:rPr lang="en-AU" dirty="0">
                <a:solidFill>
                  <a:srgbClr val="000000"/>
                </a:solidFill>
              </a:rPr>
              <a:t>20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</a:t>
            </a:r>
            <a:r>
              <a:rPr lang="en-US" dirty="0">
                <a:solidFill>
                  <a:srgbClr val="FF0000"/>
                </a:solidFill>
              </a:rPr>
              <a:t>N??????</a:t>
            </a:r>
            <a:r>
              <a:rPr lang="en-US" dirty="0"/>
              <a:t>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will be sent to 60-day ballot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(Nov 2019) Will go to </a:t>
            </a:r>
            <a:r>
              <a:rPr lang="en-AU" dirty="0" err="1"/>
              <a:t>RevCom</a:t>
            </a:r>
            <a:r>
              <a:rPr lang="en-AU" dirty="0"/>
              <a:t> soon and a motion to send to ISO was approved in Hawaii in Nov 2019</a:t>
            </a:r>
          </a:p>
          <a:p>
            <a:pPr lvl="2"/>
            <a:r>
              <a:rPr lang="en-AU" dirty="0"/>
              <a:t>(Jan 2020) Approved by </a:t>
            </a:r>
            <a:r>
              <a:rPr lang="en-AU" dirty="0" err="1"/>
              <a:t>RevCom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SA Ballot</a:t>
            </a:r>
          </a:p>
          <a:p>
            <a:pPr lvl="2"/>
            <a:r>
              <a:rPr lang="en-AU" dirty="0"/>
              <a:t>(Nov 2019) Still not in SA Ballot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802.1X-REV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July 2019 for submission of draft for information on entering Sponsor Ballot</a:t>
            </a:r>
          </a:p>
          <a:p>
            <a:pPr lvl="2"/>
            <a:r>
              <a:rPr lang="en-AU" dirty="0"/>
              <a:t>In Sept 2019, the 802.1 WG decided to hold off until 802.1Xck balloting is complete (now probably after June 2020)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Approval in Hawaii in Nov 2019 for submission of draft for information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Still not sent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A liaison was sent after the Nov 2019 plenary (</a:t>
            </a:r>
            <a:r>
              <a:rPr lang="en-AU" dirty="0" err="1"/>
              <a:t>N</a:t>
            </a:r>
            <a:r>
              <a:rPr lang="en-AU" dirty="0" err="1">
                <a:solidFill>
                  <a:srgbClr val="FF0000"/>
                </a:solidFill>
              </a:rPr>
              <a:t>xxxxx</a:t>
            </a:r>
            <a:r>
              <a:rPr lang="en-AU" dirty="0"/>
              <a:t>)</a:t>
            </a:r>
            <a:r>
              <a:rPr lang="en-AU" b="0" dirty="0"/>
              <a:t> noting the approval of various SGs: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/>
              <a:t>IEEE 802.3 100 Gb/s wavelength Short Reach PHYs PAR Study Group</a:t>
            </a:r>
          </a:p>
          <a:p>
            <a:pPr lvl="2"/>
            <a:r>
              <a:rPr lang="en-AU" dirty="0"/>
              <a:t>IEEE 802.11 Sensing PAR Study Group</a:t>
            </a:r>
          </a:p>
          <a:p>
            <a:pPr lvl="2"/>
            <a:r>
              <a:rPr lang="en-AU" dirty="0"/>
              <a:t>IEEE 802.15 Reduced Spectral Bandwidth PHY Study Group </a:t>
            </a:r>
            <a:endParaRPr lang="en-AU" b="0" dirty="0"/>
          </a:p>
          <a:p>
            <a:pPr lvl="2"/>
            <a:endParaRPr lang="en-AU" b="0" dirty="0">
              <a:solidFill>
                <a:srgbClr val="FF0000"/>
              </a:solidFill>
            </a:endParaRPr>
          </a:p>
          <a:p>
            <a:pPr lvl="1"/>
            <a:endParaRPr lang="en-AU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48332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802.3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755773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11 standards in the pipeline for ratification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773248"/>
              </p:ext>
            </p:extLst>
          </p:nvPr>
        </p:nvGraphicFramePr>
        <p:xfrm>
          <a:off x="152399" y="160020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9688120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02878772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905311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794721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8557541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09206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0505301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 is on hold until FDIS on IEEE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US" dirty="0"/>
              <a:t>FDIS approval for IEEE 802.3-REV will need to precede IEEE 802.3cb FDIS start, since IEEE 802.3cb is an amendment to IEEE 802.3-REV</a:t>
            </a:r>
          </a:p>
          <a:p>
            <a:pPr lvl="1"/>
            <a:r>
              <a:rPr lang="en-US" dirty="0"/>
              <a:t>Will be known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 is on hold until FDIS on 802.3-REV completes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2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802.3-REV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 D3.0 (802.3cj)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Submitted in Feb 2019 (N16892)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3-REV</a:t>
            </a:r>
            <a:r>
              <a:rPr lang="en-AU" dirty="0"/>
              <a:t> 60-day ballot passed on 14 April 2019 (N16917)</a:t>
            </a:r>
          </a:p>
          <a:p>
            <a:pPr lvl="2"/>
            <a:r>
              <a:rPr lang="en-AU" dirty="0"/>
              <a:t>Passed 7/0/11 on need for ISO standard</a:t>
            </a:r>
          </a:p>
          <a:p>
            <a:pPr lvl="2"/>
            <a:r>
              <a:rPr lang="en-AU" dirty="0"/>
              <a:t>Passed 5/1/12 on support for submission to FDIS</a:t>
            </a:r>
          </a:p>
          <a:p>
            <a:pPr lvl="1"/>
            <a:r>
              <a:rPr lang="en-AU" dirty="0"/>
              <a:t>China NB voted “no” with comments</a:t>
            </a:r>
          </a:p>
          <a:p>
            <a:pPr lvl="2"/>
            <a:r>
              <a:rPr lang="en-AU" dirty="0"/>
              <a:t>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2019) Ready to go but process issue is still being resolved</a:t>
            </a:r>
          </a:p>
          <a:p>
            <a:pPr lvl="1"/>
            <a:r>
              <a:rPr lang="en-AU" dirty="0"/>
              <a:t>Will be published as ISO/IEC/IEEE 8802-3:20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is complete  (and IEEE publication)</a:t>
            </a:r>
            <a:endParaRPr lang="en-AU" dirty="0"/>
          </a:p>
          <a:p>
            <a:pPr lvl="2"/>
            <a:r>
              <a:rPr lang="en-AU" dirty="0"/>
              <a:t>Submission to PSDO approved in Mar 2019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 is on hold until FDIS on 802.3-REV is completed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pPr lvl="1"/>
            <a:r>
              <a:rPr lang="en-AU" dirty="0"/>
              <a:t>802.3cg D3.4 was approved to be liaised for information in Nov 2019 </a:t>
            </a:r>
          </a:p>
          <a:p>
            <a:pPr lvl="2"/>
            <a:r>
              <a:rPr lang="en-AU" dirty="0"/>
              <a:t>However, David Law subsequently decided that the similarity of D3.4 with D3.1 meant another liaison was not justified at this time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Delayed until 802.</a:t>
            </a:r>
            <a:r>
              <a:rPr lang="en-AU" dirty="0">
                <a:cs typeface="Arial" panose="020B0604020202020204" pitchFamily="34" charset="0"/>
              </a:rPr>
              <a:t>3-REV FDIS completed (and IEEE publication)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802.3cn D3.1 was liaised for information in Dec 2019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Has not yet been put on SC 6 server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8477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802.3cm D3.1 was liaised for information in Dec 2019 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Has not yet been put on SC 6 server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will be submitted for balloting in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62 standards through to PSDO ratification with 36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8217640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62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 was liaised for information in Dec 2019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802.3cq D3.2 was liaised for information in Dec 2019 </a:t>
            </a:r>
          </a:p>
          <a:p>
            <a:pPr lvl="2"/>
            <a:r>
              <a:rPr lang="en-AU" dirty="0"/>
              <a:t>D3.1 was approved by EC but D3.2 was available and so was the version liaised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Has not yet been put on SC 6 server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>
                <a:solidFill>
                  <a:srgbClr val="343434"/>
                </a:solidFill>
              </a:rPr>
              <a:t>Waiting for publication</a:t>
            </a:r>
          </a:p>
          <a:p>
            <a:pPr lvl="2"/>
            <a:r>
              <a:rPr lang="en-AU" dirty="0">
                <a:solidFill>
                  <a:srgbClr val="343434"/>
                </a:solidFill>
              </a:rPr>
              <a:t>Probably submitted for balloting in Mar 2020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802.3ch D3.0 was liaised for information in Dec 2019 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Has not yet been put on SC 6 server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 </a:t>
            </a:r>
            <a:r>
              <a:rPr lang="en-AU" dirty="0"/>
              <a:t>was liaised for information in Dec 2019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802.3ca D3.0 was liaised for information in Dec 2019 </a:t>
            </a:r>
          </a:p>
          <a:p>
            <a:pPr lvl="2"/>
            <a:r>
              <a:rPr lang="en-AU" dirty="0">
                <a:solidFill>
                  <a:srgbClr val="FF0000"/>
                </a:solidFill>
              </a:rPr>
              <a:t>(6 Jan 2020) Has not yet been put on SC 6 server 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802.11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413485521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283889"/>
              </p:ext>
            </p:extLst>
          </p:nvPr>
        </p:nvGraphicFramePr>
        <p:xfrm>
          <a:off x="152399" y="2161466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D3.0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12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8838813"/>
              </p:ext>
            </p:extLst>
          </p:nvPr>
        </p:nvGraphicFramePr>
        <p:xfrm>
          <a:off x="152399" y="2368668"/>
          <a:ext cx="8839199" cy="273673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2450428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4671388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338290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65880788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0126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802.11aj 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802.11aj drafts were liaised for information </a:t>
            </a:r>
          </a:p>
          <a:p>
            <a:pPr lvl="2"/>
            <a:r>
              <a:rPr lang="en-GB" dirty="0"/>
              <a:t>D5.0 in Jun 2017</a:t>
            </a:r>
          </a:p>
          <a:p>
            <a:pPr lvl="2"/>
            <a:r>
              <a:rPr lang="en-AU" dirty="0"/>
              <a:t>Published version liaised in July 2018 (N16817)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802.11aj-2018 passed 60-day pre-ballot (N16897)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6/0/13</a:t>
            </a:r>
          </a:p>
          <a:p>
            <a:pPr lvl="1"/>
            <a:r>
              <a:rPr lang="en-AU" dirty="0"/>
              <a:t>China NB voted “yes”/”abstain” but submitted two comments</a:t>
            </a:r>
          </a:p>
          <a:p>
            <a:pPr lvl="2"/>
            <a:r>
              <a:rPr lang="en-AU" dirty="0"/>
              <a:t>Response sent in July 2019 (11-19-1177-03)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2019) Ready to go but process issue is still being resolved</a:t>
            </a:r>
          </a:p>
          <a:p>
            <a:pPr lvl="1"/>
            <a:r>
              <a:rPr lang="en-AU" dirty="0"/>
              <a:t>Will be published as ISO/IEC/IEEE 8802-11:2018/AMD 3:20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802.11ak is waiting for start of FDIS ballot 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802.11ak drafts were liaised for information </a:t>
            </a:r>
          </a:p>
          <a:p>
            <a:pPr lvl="2"/>
            <a:r>
              <a:rPr lang="en-GB" dirty="0"/>
              <a:t>D4.0 in Jun 2017</a:t>
            </a:r>
          </a:p>
          <a:p>
            <a:pPr lvl="2"/>
            <a:r>
              <a:rPr lang="en-AU" dirty="0"/>
              <a:t>Published version liaised in July 2018 (N16817)</a:t>
            </a:r>
            <a:endParaRPr lang="en-GB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(N16898)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March 2019 (N16907)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2019) Ready to go but process issue is still being resolved</a:t>
            </a:r>
          </a:p>
          <a:p>
            <a:pPr lvl="1"/>
            <a:r>
              <a:rPr lang="en-AU" dirty="0"/>
              <a:t>Will be published as ISO/IEC/IEEE 8802-11:2018/AMD 4:20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802.11aq is waiting for start of FDIS ballot 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802.11aq D8.0 was sent for liaison in Mar 2017</a:t>
            </a:r>
          </a:p>
          <a:p>
            <a:pPr lvl="1"/>
            <a:r>
              <a:rPr lang="en-AU" dirty="0"/>
              <a:t>Published version was liaised in Sept 2018 (N16854)</a:t>
            </a:r>
            <a:endParaRPr lang="en-GB" dirty="0">
              <a:solidFill>
                <a:srgbClr val="FF0000"/>
              </a:solidFill>
            </a:endParaRP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802.11ak-2018 passed 60-day pre-ballot (N16899) on 10 Feb 2019</a:t>
            </a:r>
          </a:p>
          <a:p>
            <a:pPr lvl="2"/>
            <a:r>
              <a:rPr lang="en-AU" dirty="0"/>
              <a:t>Need? 7/0/12</a:t>
            </a:r>
          </a:p>
          <a:p>
            <a:pPr lvl="2"/>
            <a:r>
              <a:rPr lang="en-AU" dirty="0"/>
              <a:t>Submission? 5/1/13</a:t>
            </a:r>
          </a:p>
          <a:p>
            <a:pPr lvl="1"/>
            <a:r>
              <a:rPr lang="en-AU" dirty="0"/>
              <a:t>China NB voted “no” and submitted a comment</a:t>
            </a:r>
          </a:p>
          <a:p>
            <a:pPr lvl="2"/>
            <a:r>
              <a:rPr lang="en-AU" dirty="0"/>
              <a:t>Response sent in Mar 2019 (N16908)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>
                <a:solidFill>
                  <a:srgbClr val="FF0000"/>
                </a:solidFill>
              </a:rPr>
              <a:t>(Jan 2019) Ready to go but process issue is still being resolved</a:t>
            </a:r>
          </a:p>
          <a:p>
            <a:pPr lvl="1"/>
            <a:r>
              <a:rPr lang="en-AU" dirty="0"/>
              <a:t>Will be published as ISO/IEC/IEEE 8802-11:2018/AMD 5:20</a:t>
            </a:r>
            <a:r>
              <a:rPr lang="en-AU" dirty="0">
                <a:solidFill>
                  <a:srgbClr val="FF0000"/>
                </a:solidFill>
              </a:rPr>
              <a:t>xx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Send D6.0 for information in January 2020 when in SA Ballot</a:t>
            </a:r>
          </a:p>
          <a:p>
            <a:pPr lvl="2"/>
            <a:r>
              <a:rPr lang="en-AU" dirty="0"/>
              <a:t>SA ballot closes on 24 Jan 2020</a:t>
            </a:r>
          </a:p>
          <a:p>
            <a:pPr lvl="2"/>
            <a:r>
              <a:rPr lang="en-AU" dirty="0"/>
              <a:t>Motion will be made on 17 Jan 2020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was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Send D5.0 for information in January 2020 when in SA Ballot</a:t>
            </a:r>
          </a:p>
          <a:p>
            <a:pPr lvl="2"/>
            <a:r>
              <a:rPr lang="en-AU" dirty="0"/>
              <a:t>SA ballot closes on 24 Jan 2020</a:t>
            </a:r>
          </a:p>
          <a:p>
            <a:pPr lvl="2"/>
            <a:r>
              <a:rPr lang="en-AU" dirty="0"/>
              <a:t>Motion will be made on 17 Jan 2020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Nov 2019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was liaised for information in Jan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</a:t>
            </a:r>
            <a:r>
              <a:rPr lang="en-AU" dirty="0" err="1"/>
              <a:t>N</a:t>
            </a:r>
            <a:r>
              <a:rPr lang="en-AU" dirty="0" err="1">
                <a:solidFill>
                  <a:srgbClr val="FF0000"/>
                </a:solidFill>
              </a:rPr>
              <a:t>xxxxx</a:t>
            </a:r>
            <a:r>
              <a:rPr lang="en-AU" dirty="0"/>
              <a:t>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802.15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14498041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0F2D16-9DB0-B944-8643-95A5812F6AA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Paul Nikolich, IEEE 802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B1A45-6BDC-264C-8E9E-09C2BDD6D3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53F45EA-2E88-9347-91FF-C3402D05E4DC}"/>
              </a:ext>
            </a:extLst>
          </p:cNvPr>
          <p:cNvSpPr txBox="1"/>
          <p:nvPr/>
        </p:nvSpPr>
        <p:spPr>
          <a:xfrm>
            <a:off x="1676400" y="2514600"/>
            <a:ext cx="5638800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lang="en-US" sz="2400" b="1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Summary of IEEE 802.22 standards currently in the PSDO process</a:t>
            </a:r>
          </a:p>
        </p:txBody>
      </p:sp>
    </p:spTree>
    <p:extLst>
      <p:ext uri="{BB962C8B-B14F-4D97-AF65-F5344CB8AC3E}">
        <p14:creationId xmlns:p14="http://schemas.microsoft.com/office/powerpoint/2010/main" val="26053774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ratification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69221912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802.22-REV is waiting for publication to start the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to ballot approved, but waiting for publication</a:t>
            </a:r>
          </a:p>
          <a:p>
            <a:pPr lvl="1"/>
            <a:r>
              <a:rPr lang="en-AU" dirty="0"/>
              <a:t>802.22 WG will be in hibernation and so comment resolution will be a little more challenging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29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0918794"/>
              </p:ext>
            </p:extLst>
          </p:nvPr>
        </p:nvGraphicFramePr>
        <p:xfrm>
          <a:off x="761999" y="1712149"/>
          <a:ext cx="7696200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7810756"/>
              </p:ext>
            </p:extLst>
          </p:nvPr>
        </p:nvGraphicFramePr>
        <p:xfrm>
          <a:off x="761999" y="1817511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15 standards completely through the PSDO ratification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err="1"/>
              <a:t>Nikolich</a:t>
            </a:r>
            <a:r>
              <a:rPr lang="en-US" dirty="0"/>
              <a:t>, 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7320917"/>
              </p:ext>
            </p:extLst>
          </p:nvPr>
        </p:nvGraphicFramePr>
        <p:xfrm>
          <a:off x="761999" y="1828800"/>
          <a:ext cx="7696200" cy="23669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4447</Words>
  <Application>Microsoft Office PowerPoint</Application>
  <PresentationFormat>On-screen Show (4:3)</PresentationFormat>
  <Paragraphs>1138</Paragraphs>
  <Slides>62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62</vt:i4>
      </vt:variant>
    </vt:vector>
  </HeadingPairs>
  <TitlesOfParts>
    <vt:vector size="65" baseType="lpstr">
      <vt:lpstr>Arial</vt:lpstr>
      <vt:lpstr>Times New Roman</vt:lpstr>
      <vt:lpstr>802-11-Submission</vt:lpstr>
      <vt:lpstr>IEEE 802 status report to ISO/IEC JTC 1/SC 6 for SC 6 meeting in February 2020 in London, UK</vt:lpstr>
      <vt:lpstr>This report from IEEE 802 summarises issues of mutual interest to SC 6</vt:lpstr>
      <vt:lpstr>IEEE 802 continues to notify SC 6 of various new projects</vt:lpstr>
      <vt:lpstr>IEEE 802 has sent 62 standards through to PSDO ratification with 36 in-process</vt:lpstr>
      <vt:lpstr>IEEE 802.1 WG has sent 29 standards completely through the PSDO ratification process</vt:lpstr>
      <vt:lpstr>IEEE 802.1 WG has sent 29 standards completely through the PSDO ratification process</vt:lpstr>
      <vt:lpstr>IEEE 802.1 WG has sent 29 standards completely through the PSDO ratification process</vt:lpstr>
      <vt:lpstr>IEEE 802.3 WG has sent 15 standards completely through the PSDO ratification process</vt:lpstr>
      <vt:lpstr>IEEE 802.3 WG has sent 15 standards completely through the PSDO ratification process</vt:lpstr>
      <vt:lpstr>IEEE 802.11 WG has sent 9 standards completely through the PSDO ratification process</vt:lpstr>
      <vt:lpstr>IEEE 802.15 WG has sent three standards  completely through the PSDO ratification process</vt:lpstr>
      <vt:lpstr>IEEE 802.16 WG has sent zero standards completely through the PSDO ratification process</vt:lpstr>
      <vt:lpstr>IEEE 802.21 WG has sent three standards completely through the PSDO ratification process</vt:lpstr>
      <vt:lpstr>IEEE 802.22 WG has sent three standards completely through the PSDO ratification process</vt:lpstr>
      <vt:lpstr>PowerPoint Presentation</vt:lpstr>
      <vt:lpstr>IEEE 802.1 has 13 standards in the pipeline for ratification under the PSDO</vt:lpstr>
      <vt:lpstr>IEEE 802.1Q-2018 FDIS ballot closes in May 2020</vt:lpstr>
      <vt:lpstr>IEEE 802.1Qcc PSDO process is on hold until the baseline is approved</vt:lpstr>
      <vt:lpstr>IEEE 802.1Qcp PSDO process is on hold until the baseline is approved</vt:lpstr>
      <vt:lpstr>IEEE 802.1AR-Rev passed FDIS ballot but requires a response </vt:lpstr>
      <vt:lpstr>IEEE 802.1Qcy PSDO process is on hold until the baseline is approved</vt:lpstr>
      <vt:lpstr>IEEE 802.1AC/Cor-1 90-day is waiting for publication</vt:lpstr>
      <vt:lpstr>IEEE 802.1Xck is waiting for start of FDIS</vt:lpstr>
      <vt:lpstr>IEEE 802.1AE-Rev is waiting for start of FDIS</vt:lpstr>
      <vt:lpstr>IEEE 802.1AS-Rev will be sent to 60-day ballot soon</vt:lpstr>
      <vt:lpstr>IEEE 802.1AX-REV will be sent to 60-day ballot soon</vt:lpstr>
      <vt:lpstr>IEEE 802.1Qcx will be liaised when appropriate</vt:lpstr>
      <vt:lpstr>IEEE 802.1X-REV will be liaised when appropriate</vt:lpstr>
      <vt:lpstr>IEEE 802.1CMde will be liaised when appropriate</vt:lpstr>
      <vt:lpstr>PowerPoint Presentation</vt:lpstr>
      <vt:lpstr>IEEE 802.3 has 11 standards in the pipeline for ratification under the PSDO process</vt:lpstr>
      <vt:lpstr>IEEE 802.3cb is on hold until FDIS on IEEE 802.3-REV completes</vt:lpstr>
      <vt:lpstr>IEEE 802.3cd is on hold until FDIS on 802.3-REV completes</vt:lpstr>
      <vt:lpstr>IEEE 802.3-REV is waiting for start of FDIS ballot </vt:lpstr>
      <vt:lpstr>IEEE 802.3bt is on hold until FDIS on 802.3-REV is completed</vt:lpstr>
      <vt:lpstr>IEEE 802.3.2 is on hold until FDIS on 802.3-REV is completed</vt:lpstr>
      <vt:lpstr>IEEE 802.3cg is on hold until FDIS on 802.3-REV is completed</vt:lpstr>
      <vt:lpstr>IEEE 802.3cn was liaised for information in Dec 2019</vt:lpstr>
      <vt:lpstr>IEEE 802.3cm was liaised for information in Dec 2019</vt:lpstr>
      <vt:lpstr>IEEE 802.3cq was liaised for information in Dec 2019</vt:lpstr>
      <vt:lpstr>IEEE 802.3ch was liaised for information in Dec 2019</vt:lpstr>
      <vt:lpstr>IEEE 802.3ca was liaised for information in Dec 2019</vt:lpstr>
      <vt:lpstr>PowerPoint Presentation</vt:lpstr>
      <vt:lpstr>IEEE 802.11 has 12 standards in the pipeline for ratification under the PSDO</vt:lpstr>
      <vt:lpstr>IEEE 802.11 has 12 standards in the pipeline for ratification under the PSDO</vt:lpstr>
      <vt:lpstr>IEEE 802.11aj is waiting for start of FDIS ballot</vt:lpstr>
      <vt:lpstr>IEEE 802.11ak is waiting for start of FDIS ballot </vt:lpstr>
      <vt:lpstr>IEEE 802.11aq is waiting for start of FDIS ballot </vt:lpstr>
      <vt:lpstr>IEEE 802.11ax was liaised for information</vt:lpstr>
      <vt:lpstr>IEEE 802.11ay was liaised for information</vt:lpstr>
      <vt:lpstr>IEEE 802.11az will be liaised in the future</vt:lpstr>
      <vt:lpstr>IEEE 802.11ba will be liaised in the future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was liaised for information in Jan 2020</vt:lpstr>
      <vt:lpstr>PowerPoint Presentation</vt:lpstr>
      <vt:lpstr>IEEE 802.15 has zero standards in the pipeline for ratification under the PSDO</vt:lpstr>
      <vt:lpstr>PowerPoint Presentation</vt:lpstr>
      <vt:lpstr>IEEE 802.22 has one standard in the pipeline for ratification under the PSDO</vt:lpstr>
      <vt:lpstr>IEEE 802.22-REV is waiting for publication to start the 60-day ballot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2020-01-15T03:24:44Z</dcterms:modified>
</cp:coreProperties>
</file>