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5"/>
  </p:notesMasterIdLst>
  <p:handoutMasterIdLst>
    <p:handoutMasterId r:id="rId6"/>
  </p:handoutMasterIdLst>
  <p:sldIdLst>
    <p:sldId id="621" r:id="rId2"/>
    <p:sldId id="619" r:id="rId3"/>
    <p:sldId id="620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05" autoAdjust="0"/>
    <p:restoredTop sz="95437" autoAdjust="0"/>
  </p:normalViewPr>
  <p:slideViewPr>
    <p:cSldViewPr>
      <p:cViewPr varScale="1">
        <p:scale>
          <a:sx n="52" d="100"/>
          <a:sy n="52" d="100"/>
        </p:scale>
        <p:origin x="1005" y="48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4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9/ec-19-0181" TargetMode="External"/><Relationship Id="rId2" Type="http://schemas.openxmlformats.org/officeDocument/2006/relationships/hyperlink" Target="https://mentor.ieee.org/802-ec/dcn/19/ec-19-018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5/ec-15-0028-01-WCSG-wc-sc-operations-manual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4800" dirty="0" smtClean="0"/>
              <a:t>2019 Nov WCSC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</a:t>
            </a:r>
            <a:r>
              <a:rPr lang="en-GB" sz="1500" dirty="0" smtClean="0"/>
              <a:t>2019-11-10</a:t>
            </a:r>
            <a:endParaRPr lang="en-GB" sz="15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D.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862397"/>
              </p:ext>
            </p:extLst>
          </p:nvPr>
        </p:nvGraphicFramePr>
        <p:xfrm>
          <a:off x="750888" y="2673350"/>
          <a:ext cx="7642225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ocument" r:id="rId5" imgW="10439485" imgH="2759751" progId="Word.Document.8">
                  <p:embed/>
                </p:oleObj>
              </mc:Choice>
              <mc:Fallback>
                <p:oleObj name="Document" r:id="rId5" imgW="10439485" imgH="275975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2673350"/>
                        <a:ext cx="7642225" cy="2003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9407775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IEEE 802 Wireless Chairs Standing Committee Report: November 2019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344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committee met on Sunday, </a:t>
            </a:r>
            <a:r>
              <a:rPr lang="en-US" sz="2400" dirty="0" smtClean="0"/>
              <a:t>November 10, 2019 </a:t>
            </a:r>
            <a:r>
              <a:rPr lang="en-US" sz="2400" dirty="0"/>
              <a:t>10 at 4pm</a:t>
            </a:r>
          </a:p>
          <a:p>
            <a:pPr marL="0" indent="0">
              <a:buNone/>
            </a:pPr>
            <a:r>
              <a:rPr lang="en-US" sz="2400" dirty="0"/>
              <a:t>The principal activity of this committee is </a:t>
            </a:r>
            <a:endParaRPr lang="en-US" sz="2400" dirty="0" smtClean="0"/>
          </a:p>
          <a:p>
            <a:pPr marL="342900" lvl="1" indent="0">
              <a:buNone/>
            </a:pPr>
            <a:r>
              <a:rPr lang="en-US" dirty="0"/>
              <a:t>M</a:t>
            </a:r>
            <a:r>
              <a:rPr lang="en-US" dirty="0" smtClean="0"/>
              <a:t>anaging </a:t>
            </a:r>
            <a:r>
              <a:rPr lang="en-US" dirty="0"/>
              <a:t>the 802.11/15 Joint Treasury, </a:t>
            </a:r>
            <a:endParaRPr lang="en-US" dirty="0" smtClean="0"/>
          </a:p>
          <a:p>
            <a:pPr marL="342900" lvl="1" indent="0">
              <a:buNone/>
            </a:pPr>
            <a:r>
              <a:rPr lang="en-US" dirty="0" smtClean="0"/>
              <a:t>Approving the locations </a:t>
            </a:r>
            <a:r>
              <a:rPr lang="en-US" dirty="0"/>
              <a:t>of </a:t>
            </a:r>
            <a:r>
              <a:rPr lang="en-US" dirty="0" smtClean="0"/>
              <a:t>Wireless Interim meetings, </a:t>
            </a:r>
            <a:r>
              <a:rPr lang="en-US" dirty="0"/>
              <a:t>and </a:t>
            </a:r>
            <a:endParaRPr lang="en-US" dirty="0" smtClean="0"/>
          </a:p>
          <a:p>
            <a:pPr marL="342900" lvl="1" indent="0">
              <a:buNone/>
            </a:pPr>
            <a:r>
              <a:rPr lang="en-US" dirty="0" smtClean="0"/>
              <a:t>Other </a:t>
            </a:r>
            <a:r>
              <a:rPr lang="en-US" dirty="0"/>
              <a:t>matters of mutual interest to the wireless groups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2019 November </a:t>
            </a:r>
            <a:r>
              <a:rPr lang="en-US" sz="2400" dirty="0"/>
              <a:t>meeting agenda: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mentor.ieee.org/802-ec/dcn/19/ec-19-0182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2019 November meeting minutes</a:t>
            </a:r>
            <a:r>
              <a:rPr lang="en-US" sz="2400" dirty="0"/>
              <a:t>: </a:t>
            </a:r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mentor.ieee.org/802-ec/dcn/19/ec-19-0181</a:t>
            </a:r>
            <a:r>
              <a:rPr lang="en-US" sz="2400" dirty="0" smtClean="0"/>
              <a:t> </a:t>
            </a: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References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2057400"/>
            <a:ext cx="8534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2400" dirty="0" smtClean="0"/>
              <a:t>Wireless Chairs </a:t>
            </a:r>
            <a:r>
              <a:rPr lang="en-US" sz="2400" dirty="0"/>
              <a:t>Standing Committee </a:t>
            </a:r>
            <a:r>
              <a:rPr lang="en-US" sz="2400" dirty="0" smtClean="0"/>
              <a:t>Operations Manual: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mentor.ieee.org/802-ec/dcn/15/ec-15-0028-01-WCSG-wc-sc-operations-manual.docx</a:t>
            </a:r>
            <a:r>
              <a:rPr lang="en-US" sz="2400" dirty="0" smtClean="0"/>
              <a:t> 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 smtClean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52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244057</TotalTime>
  <Words>121</Words>
  <Application>Microsoft Office PowerPoint</Application>
  <PresentationFormat>On-screen Show (4:3)</PresentationFormat>
  <Paragraphs>30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Document</vt:lpstr>
      <vt:lpstr>2019 Nov WCSC Report</vt:lpstr>
      <vt:lpstr> IEEE 802 Wireless Chairs Standing Committee Report: November 2019  </vt:lpstr>
      <vt:lpstr>References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IETF SC report</dc:title>
  <dc:subject>802  IETF SC report</dc:subject>
  <dc:creator>Dorothy Stanley</dc:creator>
  <cp:lastModifiedBy>Stanley, Dorothy</cp:lastModifiedBy>
  <cp:revision>3704</cp:revision>
  <cp:lastPrinted>2017-11-04T17:30:55Z</cp:lastPrinted>
  <dcterms:created xsi:type="dcterms:W3CDTF">2002-03-10T15:43:16Z</dcterms:created>
  <dcterms:modified xsi:type="dcterms:W3CDTF">2019-11-11T05:51:22Z</dcterms:modified>
</cp:coreProperties>
</file>