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41" r:id="rId3"/>
    <p:sldId id="417" r:id="rId4"/>
    <p:sldId id="511" r:id="rId5"/>
  </p:sldIdLst>
  <p:sldSz cx="9144000" cy="6858000" type="screen4x3"/>
  <p:notesSz cx="7102475" cy="93884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59" autoAdjust="0"/>
    <p:restoredTop sz="95501" autoAdjust="0"/>
  </p:normalViewPr>
  <p:slideViewPr>
    <p:cSldViewPr>
      <p:cViewPr varScale="1">
        <p:scale>
          <a:sx n="113" d="100"/>
          <a:sy n="113" d="100"/>
        </p:scale>
        <p:origin x="312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85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85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7266" y="97965"/>
            <a:ext cx="655287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922" y="97965"/>
            <a:ext cx="845533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1263" y="709613"/>
            <a:ext cx="4678362" cy="35083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8157" cy="42236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1" tIns="46863" rIns="95191" bIns="4686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7834" y="9089766"/>
            <a:ext cx="944720" cy="18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4972" algn="l"/>
                <a:tab pos="1394917" algn="l"/>
                <a:tab pos="2324862" algn="l"/>
                <a:tab pos="3254807" algn="l"/>
                <a:tab pos="4184752" algn="l"/>
                <a:tab pos="5114696" algn="l"/>
                <a:tab pos="6044641" algn="l"/>
                <a:tab pos="6974586" algn="l"/>
                <a:tab pos="7904531" algn="l"/>
                <a:tab pos="8834476" algn="l"/>
                <a:tab pos="9764420" algn="l"/>
                <a:tab pos="10694365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0830" y="9089765"/>
            <a:ext cx="523580" cy="367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842" y="9089766"/>
            <a:ext cx="731711" cy="18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1"/>
            <a:ext cx="5619541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7"/>
            <a:ext cx="5775639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2121" y="709837"/>
            <a:ext cx="4738235" cy="35090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9782" cy="43200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Jay Holcomb (Itron)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11 Nov 2019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219868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11 Nov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Jay Holcomb (Itron)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0" y="6475413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1907573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802.18 LMSC Opening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EC-18/0179r00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11 Nov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>
                <a:latin typeface="+mn-lt"/>
              </a:rPr>
              <a:t>IEEE 802.18 RR-TAG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Hilton Waikoloa, Kona, HI USA, Plenary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LMSC (EC) Opening Report</a:t>
            </a:r>
            <a:endParaRPr lang="en-GB" sz="2400" dirty="0">
              <a:latin typeface="+mn-lt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7016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	Date:</a:t>
            </a:r>
            <a:r>
              <a:rPr lang="en-GB" sz="2000" b="0" dirty="0"/>
              <a:t> 11 November 2019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 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9943946-CAC7-4B5F-A0AD-61A516AFFB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889485"/>
              </p:ext>
            </p:extLst>
          </p:nvPr>
        </p:nvGraphicFramePr>
        <p:xfrm>
          <a:off x="527050" y="3608388"/>
          <a:ext cx="7993063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Document" r:id="rId4" imgW="8245941" imgH="2541999" progId="Word.Document.8">
                  <p:embed/>
                </p:oleObj>
              </mc:Choice>
              <mc:Fallback>
                <p:oleObj name="Document" r:id="rId4" imgW="8245941" imgH="2541999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9943946-CAC7-4B5F-A0AD-61A516AFFB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3608388"/>
                        <a:ext cx="7993063" cy="246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367950" y="609601"/>
            <a:ext cx="8408100" cy="761999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imes New Roman" charset="0"/>
              </a:rPr>
              <a:t>802.18 Radio Regulatory Advisory Group – RR-TAG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8334" y="1371600"/>
            <a:ext cx="8303266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Number of voters:  47 (7 on LMSC)</a:t>
            </a:r>
            <a:r>
              <a:rPr lang="en-US" altLang="en-US" sz="2000" dirty="0">
                <a:solidFill>
                  <a:schemeClr val="tx1"/>
                </a:solidFill>
              </a:rPr>
              <a:t>;  Aspirant members: 19</a:t>
            </a:r>
          </a:p>
          <a:p>
            <a:pPr eaLnBrk="1" hangingPunct="1">
              <a:defRPr/>
            </a:pPr>
            <a:endParaRPr lang="en-US" sz="1000" dirty="0">
              <a:solidFill>
                <a:srgbClr val="FF0000"/>
              </a:solidFill>
              <a:ea typeface="+mn-ea"/>
              <a:cs typeface="+mn-cs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+mn-ea"/>
                <a:cs typeface="+mn-cs"/>
              </a:rPr>
              <a:t>Officers or the RR-TAG / IEEE 802.18:</a:t>
            </a:r>
          </a:p>
          <a:p>
            <a:pPr lvl="1">
              <a:defRPr/>
            </a:pPr>
            <a:r>
              <a:rPr lang="en-US" sz="1800" dirty="0"/>
              <a:t>Chair is Jay Holcomb (Itron) </a:t>
            </a:r>
          </a:p>
          <a:p>
            <a:pPr lvl="1">
              <a:defRPr/>
            </a:pPr>
            <a:r>
              <a:rPr lang="en-US" sz="1800" dirty="0"/>
              <a:t>Vice-chair is open – any ideas? </a:t>
            </a:r>
          </a:p>
          <a:p>
            <a:pPr lvl="1">
              <a:defRPr/>
            </a:pPr>
            <a:r>
              <a:rPr lang="en-US" sz="1800" dirty="0"/>
              <a:t>Secretary is open – any ideas? </a:t>
            </a:r>
          </a:p>
          <a:p>
            <a:pPr lvl="1">
              <a:defRPr/>
            </a:pPr>
            <a:r>
              <a:rPr lang="en-US" sz="1600" dirty="0"/>
              <a:t>	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cs typeface="+mn-cs"/>
              </a:rPr>
              <a:t>Schedule this week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Tuesday AM2 –  Kona 1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Thursday AM1 –  Kona 1</a:t>
            </a:r>
            <a:r>
              <a:rPr lang="en-US" dirty="0"/>
              <a:t> 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sz="16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11 Nov 2019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xfrm>
            <a:off x="5410200" y="6475413"/>
            <a:ext cx="3184520" cy="180975"/>
          </a:xfrm>
        </p:spPr>
        <p:txBody>
          <a:bodyPr/>
          <a:lstStyle/>
          <a:p>
            <a:r>
              <a:rPr lang="en-US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03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674688" y="381000"/>
            <a:ext cx="7770813" cy="838200"/>
          </a:xfrm>
        </p:spPr>
        <p:txBody>
          <a:bodyPr/>
          <a:lstStyle/>
          <a:p>
            <a:r>
              <a:rPr lang="en-US" altLang="en-US" sz="2400" dirty="0"/>
              <a:t>802.18 meeting discussion item</a:t>
            </a:r>
            <a:r>
              <a:rPr lang="en-US" altLang="en-US" sz="20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74688" y="990600"/>
            <a:ext cx="8316912" cy="5484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000" dirty="0"/>
          </a:p>
          <a:p>
            <a:pPr lvl="4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000" b="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Will discuss what members have to share on EU activities in ETSI, CEPT, etc.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Will discuss what members have to share on ITU-R and WRC activities.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WRC-19 is in progress.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Any other business 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b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11 Nov 2019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259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FEC4E-D58D-4A00-A290-A9FAA1966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A62BAE-8D0B-4B09-8E4E-60DDA402ED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31770-8B4D-40EC-9E24-EB5B54D59C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277190-09EE-41DC-AB47-FC11E978F36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655888" cy="273050"/>
          </a:xfrm>
        </p:spPr>
        <p:txBody>
          <a:bodyPr/>
          <a:lstStyle/>
          <a:p>
            <a:r>
              <a:rPr lang="en-US"/>
              <a:t>11 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663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7030A0"/>
      </a:hlink>
      <a:folHlink>
        <a:srgbClr val="00002D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67369</TotalTime>
  <Words>192</Words>
  <Application>Microsoft Office PowerPoint</Application>
  <PresentationFormat>On-screen Show (4:3)</PresentationFormat>
  <Paragraphs>42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IEEE 802.18 RR-TAG Hilton Waikoloa, Kona, HI USA, Plenary LMSC (EC) Opening Report</vt:lpstr>
      <vt:lpstr>802.18 Radio Regulatory Advisory Group – RR-TAG</vt:lpstr>
      <vt:lpstr>802.18 meeting discussion items</vt:lpstr>
      <vt:lpstr>PowerPoint Presentation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Holcomb, Jay</cp:lastModifiedBy>
  <cp:revision>459</cp:revision>
  <cp:lastPrinted>2017-08-03T16:59:47Z</cp:lastPrinted>
  <dcterms:created xsi:type="dcterms:W3CDTF">2016-03-03T14:54:45Z</dcterms:created>
  <dcterms:modified xsi:type="dcterms:W3CDTF">2019-11-05T15:52:42Z</dcterms:modified>
</cp:coreProperties>
</file>