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66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94" autoAdjust="0"/>
    <p:restoredTop sz="94660"/>
  </p:normalViewPr>
  <p:slideViewPr>
    <p:cSldViewPr snapToGrid="0">
      <p:cViewPr varScale="1">
        <p:scale>
          <a:sx n="99" d="100"/>
          <a:sy n="99" d="100"/>
        </p:scale>
        <p:origin x="7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794-60B7-4228-B09C-B5E5C10861EE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AFF0-5FF6-476E-8606-D312B720C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27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794-60B7-4228-B09C-B5E5C10861EE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AFF0-5FF6-476E-8606-D312B720C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607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794-60B7-4228-B09C-B5E5C10861EE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AFF0-5FF6-476E-8606-D312B720C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77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794-60B7-4228-B09C-B5E5C10861EE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AFF0-5FF6-476E-8606-D312B720C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12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794-60B7-4228-B09C-B5E5C10861EE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AFF0-5FF6-476E-8606-D312B720C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057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794-60B7-4228-B09C-B5E5C10861EE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AFF0-5FF6-476E-8606-D312B720C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103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794-60B7-4228-B09C-B5E5C10861EE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AFF0-5FF6-476E-8606-D312B720C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745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794-60B7-4228-B09C-B5E5C10861EE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AFF0-5FF6-476E-8606-D312B720C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07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794-60B7-4228-B09C-B5E5C10861EE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AFF0-5FF6-476E-8606-D312B720C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794-60B7-4228-B09C-B5E5C10861EE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AFF0-5FF6-476E-8606-D312B720C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50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794-60B7-4228-B09C-B5E5C10861EE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AFF0-5FF6-476E-8606-D312B720C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378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C3794-60B7-4228-B09C-B5E5C10861EE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7AFF0-5FF6-476E-8606-D312B720C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439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ee.org/about/news/2019/compliance-with-us-trade-restriction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BFD41-4FBB-4B2A-B8EA-25FA07AA2DC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606391"/>
            <a:ext cx="8305800" cy="5749959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sz="2400" dirty="0"/>
              <a:t>802 Task Force Thurs 10:30-12:30 18 July 2019</a:t>
            </a:r>
          </a:p>
          <a:p>
            <a:pPr marL="457200" lvl="1" indent="0">
              <a:buNone/>
              <a:defRPr/>
            </a:pPr>
            <a:r>
              <a:rPr lang="en-US" sz="2400" dirty="0"/>
              <a:t>Tentative agenda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2400" dirty="0"/>
              <a:t>Open portion of meeting:</a:t>
            </a:r>
            <a:endParaRPr lang="en-US" sz="1600" dirty="0">
              <a:solidFill>
                <a:schemeClr val="tx2"/>
              </a:solidFill>
            </a:endParaRP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/>
                </a:solidFill>
              </a:rPr>
              <a:t>IEEE 802 LMSC 40</a:t>
            </a:r>
            <a:r>
              <a:rPr lang="en-US" sz="1600" baseline="30000" dirty="0">
                <a:solidFill>
                  <a:schemeClr val="tx2"/>
                </a:solidFill>
              </a:rPr>
              <a:t>th</a:t>
            </a:r>
            <a:r>
              <a:rPr lang="en-US" sz="1600" dirty="0">
                <a:solidFill>
                  <a:schemeClr val="tx2"/>
                </a:solidFill>
              </a:rPr>
              <a:t> anniversary 13 March 2020</a:t>
            </a:r>
          </a:p>
          <a:p>
            <a:pPr marL="1657350" lvl="3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tx2"/>
                </a:solidFill>
              </a:rPr>
              <a:t>Ad hoc update</a:t>
            </a: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/>
                </a:solidFill>
              </a:rPr>
              <a:t>discuss move 802 Task Force meeting to TAB meeting venue</a:t>
            </a: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/>
                </a:solidFill>
              </a:rPr>
              <a:t>IEEE SA tools update &amp; discussion, 10 min; Marks or Law</a:t>
            </a:r>
          </a:p>
          <a:p>
            <a:pPr marL="1657350" lvl="3" indent="-342900">
              <a:buFont typeface="+mj-lt"/>
              <a:buAutoNum type="arabicPeriod"/>
              <a:defRPr/>
            </a:pPr>
            <a:r>
              <a:rPr lang="en-US" sz="1200" dirty="0" err="1">
                <a:solidFill>
                  <a:schemeClr val="tx2"/>
                </a:solidFill>
              </a:rPr>
              <a:t>MyProject</a:t>
            </a:r>
            <a:r>
              <a:rPr lang="en-US" sz="1200" dirty="0">
                <a:solidFill>
                  <a:schemeClr val="tx2"/>
                </a:solidFill>
              </a:rPr>
              <a:t> replacement status to be reported via web conference within next few weeks by Newman</a:t>
            </a:r>
          </a:p>
          <a:p>
            <a:pPr marL="1657350" lvl="3" indent="-342900">
              <a:buFont typeface="+mj-lt"/>
              <a:buAutoNum type="arabicPeriod"/>
              <a:defRPr/>
            </a:pPr>
            <a:r>
              <a:rPr lang="en-US" sz="1200" dirty="0">
                <a:solidFill>
                  <a:schemeClr val="tx2"/>
                </a:solidFill>
              </a:rPr>
              <a:t>Review draft letter regarding “old” to “new” transition concerns of the </a:t>
            </a:r>
            <a:r>
              <a:rPr lang="en-US" sz="1200" dirty="0" err="1">
                <a:solidFill>
                  <a:schemeClr val="tx2"/>
                </a:solidFill>
              </a:rPr>
              <a:t>MyProject</a:t>
            </a:r>
            <a:r>
              <a:rPr lang="en-US" sz="1200" dirty="0">
                <a:solidFill>
                  <a:schemeClr val="tx2"/>
                </a:solidFill>
              </a:rPr>
              <a:t> platform</a:t>
            </a:r>
          </a:p>
          <a:p>
            <a:pPr marL="1657350" lvl="3" indent="-342900">
              <a:buFont typeface="+mj-lt"/>
              <a:buAutoNum type="arabicPeriod"/>
              <a:defRPr/>
            </a:pPr>
            <a:r>
              <a:rPr lang="en-US" sz="1200" dirty="0">
                <a:solidFill>
                  <a:schemeClr val="tx2"/>
                </a:solidFill>
              </a:rPr>
              <a:t>Mentor – no update available</a:t>
            </a: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/>
                </a:solidFill>
              </a:rPr>
              <a:t>Web conferencing service alternative(s) discussion, 10 min; </a:t>
            </a:r>
            <a:r>
              <a:rPr lang="en-US" sz="1600" dirty="0" err="1">
                <a:solidFill>
                  <a:schemeClr val="tx2"/>
                </a:solidFill>
              </a:rPr>
              <a:t>D’Ambrosia</a:t>
            </a:r>
            <a:endParaRPr lang="en-US" sz="1600" dirty="0">
              <a:solidFill>
                <a:schemeClr val="tx2"/>
              </a:solidFill>
            </a:endParaRPr>
          </a:p>
          <a:p>
            <a:pPr marL="1657350" lvl="3" indent="-342900">
              <a:buFont typeface="+mj-lt"/>
              <a:buAutoNum type="arabicPeriod"/>
              <a:defRPr/>
            </a:pPr>
            <a:r>
              <a:rPr lang="en-US" sz="1200" dirty="0">
                <a:solidFill>
                  <a:schemeClr val="tx2"/>
                </a:solidFill>
              </a:rPr>
              <a:t>802.3 acquired annual license at low cost that is meeting their needs</a:t>
            </a: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/>
                </a:solidFill>
              </a:rPr>
              <a:t>Bulk </a:t>
            </a:r>
            <a:r>
              <a:rPr lang="en-US" sz="1600" dirty="0" err="1">
                <a:solidFill>
                  <a:schemeClr val="tx2"/>
                </a:solidFill>
              </a:rPr>
              <a:t>Framemaker</a:t>
            </a:r>
            <a:r>
              <a:rPr lang="en-US" sz="1600" dirty="0">
                <a:solidFill>
                  <a:schemeClr val="tx2"/>
                </a:solidFill>
              </a:rPr>
              <a:t> license discussion, 10 min; Law</a:t>
            </a:r>
          </a:p>
          <a:p>
            <a:pPr marL="1657350" lvl="3" indent="-342900">
              <a:buFont typeface="+mj-lt"/>
              <a:buAutoNum type="arabicPeriod"/>
              <a:defRPr/>
            </a:pPr>
            <a:r>
              <a:rPr lang="en-US" sz="1200" dirty="0">
                <a:solidFill>
                  <a:schemeClr val="tx2"/>
                </a:solidFill>
              </a:rPr>
              <a:t>Highly desirable for IEEE SA to provide a bulk license for WG editors</a:t>
            </a:r>
          </a:p>
          <a:p>
            <a:pPr marL="1657350" lvl="3" indent="-342900">
              <a:buFont typeface="+mj-lt"/>
              <a:buAutoNum type="arabicPeriod"/>
              <a:defRPr/>
            </a:pPr>
            <a:r>
              <a:rPr lang="en-US" sz="1200" dirty="0">
                <a:solidFill>
                  <a:schemeClr val="tx2"/>
                </a:solidFill>
              </a:rPr>
              <a:t>The expense is prohibitively high for WG editors to bear the cost </a:t>
            </a: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/>
                </a:solidFill>
              </a:rPr>
              <a:t>Availability of IEEE statements in response to recent additions to the U.S. Export Administration Regulations, </a:t>
            </a:r>
            <a:r>
              <a:rPr lang="en-US" sz="1600" dirty="0">
                <a:solidFill>
                  <a:schemeClr val="tx2"/>
                </a:solidFill>
                <a:hlinkClick r:id="rId2"/>
              </a:rPr>
              <a:t>https://www.ieee.org/about/news/2019/compliance-with-us-trade-restrictions.html</a:t>
            </a:r>
            <a:r>
              <a:rPr lang="en-US" sz="1600" dirty="0">
                <a:solidFill>
                  <a:schemeClr val="tx2"/>
                </a:solidFill>
              </a:rPr>
              <a:t>, 5 min; </a:t>
            </a:r>
            <a:r>
              <a:rPr lang="en-US" sz="1600" dirty="0" err="1">
                <a:solidFill>
                  <a:schemeClr val="tx2"/>
                </a:solidFill>
              </a:rPr>
              <a:t>D’Ambrosia</a:t>
            </a:r>
            <a:endParaRPr lang="en-US" sz="1600" dirty="0">
              <a:solidFill>
                <a:schemeClr val="tx2"/>
              </a:solidFill>
            </a:endParaRP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/>
                </a:solidFill>
              </a:rPr>
              <a:t>Any other business, 5 min, all?</a:t>
            </a: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/>
                </a:solidFill>
              </a:rPr>
              <a:t>Action item review, 5 min, </a:t>
            </a:r>
            <a:r>
              <a:rPr lang="en-US" sz="1600" dirty="0" err="1">
                <a:solidFill>
                  <a:schemeClr val="tx2"/>
                </a:solidFill>
              </a:rPr>
              <a:t>Nikolich</a:t>
            </a:r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2"/>
                </a:solidFill>
              </a:rPr>
              <a:t>Closed portion of meeting: none</a:t>
            </a:r>
            <a:endParaRPr lang="en-US" sz="2000" dirty="0"/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2"/>
                </a:solidFill>
              </a:rPr>
              <a:t>Adjourn</a:t>
            </a:r>
            <a:endParaRPr lang="en-US" sz="1600" dirty="0">
              <a:solidFill>
                <a:schemeClr val="tx2"/>
              </a:solidFill>
            </a:endParaRPr>
          </a:p>
          <a:p>
            <a:pPr lvl="1" eaLnBrk="1" hangingPunct="1">
              <a:defRPr/>
            </a:pPr>
            <a:endParaRPr lang="en-US" sz="1600" dirty="0"/>
          </a:p>
          <a:p>
            <a:pPr lvl="2" eaLnBrk="1" hangingPunct="1">
              <a:defRPr/>
            </a:pPr>
            <a:endParaRPr lang="en-US" sz="2000" dirty="0"/>
          </a:p>
          <a:p>
            <a:pPr lvl="2" eaLnBrk="1" hangingPunct="1">
              <a:defRPr/>
            </a:pP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71E371-6CE7-46ED-9341-034C23A2E72A}"/>
              </a:ext>
            </a:extLst>
          </p:cNvPr>
          <p:cNvSpPr txBox="1"/>
          <p:nvPr/>
        </p:nvSpPr>
        <p:spPr>
          <a:xfrm>
            <a:off x="6604132" y="136524"/>
            <a:ext cx="176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DCN ec-19-0126-00-00EC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94434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213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5.13 802 Task Force </dc:title>
  <dc:creator>Paul Nikolich</dc:creator>
  <cp:lastModifiedBy>Paul Nikolich</cp:lastModifiedBy>
  <cp:revision>11</cp:revision>
  <dcterms:created xsi:type="dcterms:W3CDTF">2019-07-18T07:45:55Z</dcterms:created>
  <dcterms:modified xsi:type="dcterms:W3CDTF">2019-07-18T08:24:34Z</dcterms:modified>
</cp:coreProperties>
</file>